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83" r:id="rId5"/>
    <p:sldId id="284" r:id="rId6"/>
    <p:sldId id="285" r:id="rId7"/>
    <p:sldId id="286" r:id="rId8"/>
    <p:sldId id="287" r:id="rId9"/>
    <p:sldId id="290" r:id="rId10"/>
    <p:sldId id="291" r:id="rId11"/>
    <p:sldId id="2147347636" r:id="rId12"/>
    <p:sldId id="2147347637" r:id="rId13"/>
    <p:sldId id="2147347635" r:id="rId14"/>
    <p:sldId id="2124818727" r:id="rId15"/>
    <p:sldId id="2147347632" r:id="rId16"/>
    <p:sldId id="2147347631" r:id="rId17"/>
    <p:sldId id="2147347633" r:id="rId18"/>
    <p:sldId id="288" r:id="rId19"/>
    <p:sldId id="289" r:id="rId20"/>
    <p:sldId id="295" r:id="rId21"/>
    <p:sldId id="296" r:id="rId22"/>
    <p:sldId id="2147347629" r:id="rId23"/>
    <p:sldId id="2147347630" r:id="rId24"/>
    <p:sldId id="2147347638" r:id="rId25"/>
    <p:sldId id="214734763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833781-7D66-52C9-FCAB-FE87542E5018}" name="Anaïs LUGAGNE" initials="AL" userId="S::alugagne@peoplespheres.com::a48aa6a5-7c04-491a-98a4-829e4b26d76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199"/>
    <a:srgbClr val="7D2AE8"/>
    <a:srgbClr val="00C4CC"/>
    <a:srgbClr val="22A0BB"/>
    <a:srgbClr val="33CB98"/>
    <a:srgbClr val="EC8813"/>
    <a:srgbClr val="FFAD4C"/>
    <a:srgbClr val="3023AE"/>
    <a:srgbClr val="C86DD7"/>
    <a:srgbClr val="9E7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2"/>
    <p:restoredTop sz="94507"/>
  </p:normalViewPr>
  <p:slideViewPr>
    <p:cSldViewPr snapToGrid="0" snapToObjects="1">
      <p:cViewPr varScale="1">
        <p:scale>
          <a:sx n="59" d="100"/>
          <a:sy n="59" d="100"/>
        </p:scale>
        <p:origin x="112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3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43EA81-2049-7B46-85BA-7A3C87AD8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FFA37-0A2C-4F43-B999-6B3A7EF6B9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B5B1B-ACFA-DC49-8F3A-ACD6F8E8CBEE}" type="datetimeFigureOut">
              <a:rPr kumimoji="1" lang="zh-CN" altLang="en-US" smtClean="0"/>
              <a:t>2023/7/25</a:t>
            </a:fld>
            <a:endParaRPr kumimoji="1"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DB31F-2061-F640-AA19-8EEF93AB6C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40CB7-2C66-7244-B5DD-65727857A7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39F80-022A-4E47-8F57-88EF46AF130D}" type="slidenum">
              <a:rPr kumimoji="1" lang="zh-CN" altLang="en-US" smtClean="0"/>
              <a:t>‹N°›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903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91579-7FF1-6C46-87B9-2C52F3A95D88}" type="datetimeFigureOut">
              <a:rPr kumimoji="1" lang="zh-CN" altLang="en-US" smtClean="0"/>
              <a:t>2023/7/25</a:t>
            </a:fld>
            <a:endParaRPr kumimoji="1"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zh-CN"/>
              <a:t>Edit Master text styles</a:t>
            </a:r>
          </a:p>
          <a:p>
            <a:pPr lvl="1"/>
            <a:r>
              <a:rPr kumimoji="1" lang="en-US" altLang="zh-CN"/>
              <a:t>Second level</a:t>
            </a:r>
          </a:p>
          <a:p>
            <a:pPr lvl="2"/>
            <a:r>
              <a:rPr kumimoji="1" lang="en-US" altLang="zh-CN"/>
              <a:t>Third level</a:t>
            </a:r>
          </a:p>
          <a:p>
            <a:pPr lvl="3"/>
            <a:r>
              <a:rPr kumimoji="1" lang="en-US" altLang="zh-CN"/>
              <a:t>Fourth level</a:t>
            </a:r>
          </a:p>
          <a:p>
            <a:pPr lvl="4"/>
            <a:r>
              <a:rPr kumimoji="1" lang="en-US" altLang="zh-CN"/>
              <a:t>Fifth level</a:t>
            </a:r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107AE-EE26-6048-987E-0BFFC7B0B96C}" type="slidenum">
              <a:rPr kumimoji="1" lang="zh-CN" altLang="en-US" smtClean="0"/>
              <a:t>‹N°›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663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A107AE-EE26-6048-987E-0BFFC7B0B9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8676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9609D93B-097F-5D15-C148-CCF9B3F62F23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09D15F3-E440-87FB-B44C-B3470BAF4E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72" y="1278979"/>
            <a:ext cx="5114694" cy="4121622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EC524D5A-A443-A87D-EC55-F0EA501979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883541"/>
            <a:ext cx="3888930" cy="596360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B6013B9-3D4D-E8AB-B3E5-57E533DE2E09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77552"/>
            <a:ext cx="836341" cy="0"/>
          </a:xfrm>
          <a:prstGeom prst="line">
            <a:avLst/>
          </a:prstGeom>
          <a:ln w="254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AB4D17BC-496F-3E20-3E25-49D62C3081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90" y="1770473"/>
            <a:ext cx="5478462" cy="1289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Master title style</a:t>
            </a:r>
            <a:endParaRPr lang="fr-FR" dirty="0"/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D074C533-4094-9644-2C8E-04E199058C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613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8419608F-9F6F-45FB-7222-8928A6C581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613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08615348-4F70-5907-F428-9710503794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87746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31" name="Espace réservé du texte 28">
            <a:extLst>
              <a:ext uri="{FF2B5EF4-FFF2-40B4-BE49-F238E27FC236}">
                <a16:creationId xmlns:a16="http://schemas.microsoft.com/office/drawing/2014/main" id="{5D8A02C8-B270-B7CB-A499-438D47590E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7746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</p:spTree>
    <p:extLst>
      <p:ext uri="{BB962C8B-B14F-4D97-AF65-F5344CB8AC3E}">
        <p14:creationId xmlns:p14="http://schemas.microsoft.com/office/powerpoint/2010/main" val="293252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FBF51D4C-0D34-8394-33BF-FA5AC1E3E34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E141BCA-EB53-AD77-A2AC-F04A4153B1F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73CC6196-2A41-5627-E2FC-106EE3BD304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C88CF41-B8C3-6823-CA12-CADAE21CAFBB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F4CEC4FD-EB6C-A0D8-D08B-4FB34A6E9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E0C68847-A4CD-0ECD-9A1E-00981312A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8" name="Google Shape;1373;p17">
            <a:extLst>
              <a:ext uri="{FF2B5EF4-FFF2-40B4-BE49-F238E27FC236}">
                <a16:creationId xmlns:a16="http://schemas.microsoft.com/office/drawing/2014/main" id="{E7431C4C-3726-2868-4C62-DC9B7BE68F0A}"/>
              </a:ext>
            </a:extLst>
          </p:cNvPr>
          <p:cNvSpPr/>
          <p:nvPr userDrawn="1"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8689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B730E1-9187-CC07-56DF-4A0D6A93B980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0" name="Google Shape;1373;p17">
            <a:extLst>
              <a:ext uri="{FF2B5EF4-FFF2-40B4-BE49-F238E27FC236}">
                <a16:creationId xmlns:a16="http://schemas.microsoft.com/office/drawing/2014/main" id="{B9F7F028-DA40-8299-4FDD-184A961C248F}"/>
              </a:ext>
            </a:extLst>
          </p:cNvPr>
          <p:cNvSpPr/>
          <p:nvPr userDrawn="1"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1" name="Forme libre : forme 103">
            <a:extLst>
              <a:ext uri="{FF2B5EF4-FFF2-40B4-BE49-F238E27FC236}">
                <a16:creationId xmlns:a16="http://schemas.microsoft.com/office/drawing/2014/main" id="{87B2288B-FF17-795F-6E98-079CC6321391}"/>
              </a:ext>
            </a:extLst>
          </p:cNvPr>
          <p:cNvSpPr/>
          <p:nvPr userDrawn="1"/>
        </p:nvSpPr>
        <p:spPr>
          <a:xfrm>
            <a:off x="611473" y="1466851"/>
            <a:ext cx="10969051" cy="130837"/>
          </a:xfrm>
          <a:custGeom>
            <a:avLst/>
            <a:gdLst>
              <a:gd name="connsiteX0" fmla="*/ 165071 w 10969051"/>
              <a:gd name="connsiteY0" fmla="*/ 0 h 130837"/>
              <a:gd name="connsiteX1" fmla="*/ 10803980 w 10969051"/>
              <a:gd name="connsiteY1" fmla="*/ 0 h 130837"/>
              <a:gd name="connsiteX2" fmla="*/ 10964058 w 10969051"/>
              <a:gd name="connsiteY2" fmla="*/ 106107 h 130837"/>
              <a:gd name="connsiteX3" fmla="*/ 10969051 w 10969051"/>
              <a:gd name="connsiteY3" fmla="*/ 130837 h 130837"/>
              <a:gd name="connsiteX4" fmla="*/ 0 w 10969051"/>
              <a:gd name="connsiteY4" fmla="*/ 130837 h 130837"/>
              <a:gd name="connsiteX5" fmla="*/ 4993 w 10969051"/>
              <a:gd name="connsiteY5" fmla="*/ 106107 h 130837"/>
              <a:gd name="connsiteX6" fmla="*/ 165071 w 10969051"/>
              <a:gd name="connsiteY6" fmla="*/ 0 h 13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9051" h="130837">
                <a:moveTo>
                  <a:pt x="165071" y="0"/>
                </a:moveTo>
                <a:lnTo>
                  <a:pt x="10803980" y="0"/>
                </a:lnTo>
                <a:cubicBezTo>
                  <a:pt x="10875942" y="0"/>
                  <a:pt x="10937685" y="43752"/>
                  <a:pt x="10964058" y="106107"/>
                </a:cubicBezTo>
                <a:lnTo>
                  <a:pt x="10969051" y="130837"/>
                </a:lnTo>
                <a:lnTo>
                  <a:pt x="0" y="130837"/>
                </a:lnTo>
                <a:lnTo>
                  <a:pt x="4993" y="106107"/>
                </a:lnTo>
                <a:cubicBezTo>
                  <a:pt x="31367" y="43752"/>
                  <a:pt x="93109" y="0"/>
                  <a:pt x="1650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8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B730E1-9187-CC07-56DF-4A0D6A93B980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2" name="Google Shape;1373;p17">
            <a:extLst>
              <a:ext uri="{FF2B5EF4-FFF2-40B4-BE49-F238E27FC236}">
                <a16:creationId xmlns:a16="http://schemas.microsoft.com/office/drawing/2014/main" id="{9002E63D-4E81-FBD4-49AF-E41921AEC917}"/>
              </a:ext>
            </a:extLst>
          </p:cNvPr>
          <p:cNvSpPr/>
          <p:nvPr userDrawn="1"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3" name="Forme libre : forme 27">
            <a:extLst>
              <a:ext uri="{FF2B5EF4-FFF2-40B4-BE49-F238E27FC236}">
                <a16:creationId xmlns:a16="http://schemas.microsoft.com/office/drawing/2014/main" id="{735C5D93-B9C5-C662-E555-8EAFEF1FFF3D}"/>
              </a:ext>
            </a:extLst>
          </p:cNvPr>
          <p:cNvSpPr/>
          <p:nvPr userDrawn="1"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14" name="Google Shape;1373;p17">
            <a:extLst>
              <a:ext uri="{FF2B5EF4-FFF2-40B4-BE49-F238E27FC236}">
                <a16:creationId xmlns:a16="http://schemas.microsoft.com/office/drawing/2014/main" id="{C5197394-EC6D-D000-785F-F38A2D7AD058}"/>
              </a:ext>
            </a:extLst>
          </p:cNvPr>
          <p:cNvSpPr/>
          <p:nvPr userDrawn="1"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5" name="Forme libre : forme 78">
            <a:extLst>
              <a:ext uri="{FF2B5EF4-FFF2-40B4-BE49-F238E27FC236}">
                <a16:creationId xmlns:a16="http://schemas.microsoft.com/office/drawing/2014/main" id="{E3B31B72-6D50-0EF2-8D10-6D9C3D9068A9}"/>
              </a:ext>
            </a:extLst>
          </p:cNvPr>
          <p:cNvSpPr/>
          <p:nvPr userDrawn="1"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884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rme libre : forme 20">
            <a:extLst>
              <a:ext uri="{FF2B5EF4-FFF2-40B4-BE49-F238E27FC236}">
                <a16:creationId xmlns:a16="http://schemas.microsoft.com/office/drawing/2014/main" id="{1FB31986-EAB1-C8AC-877C-233EC9143725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28" name="Forme libre : forme 14">
            <a:extLst>
              <a:ext uri="{FF2B5EF4-FFF2-40B4-BE49-F238E27FC236}">
                <a16:creationId xmlns:a16="http://schemas.microsoft.com/office/drawing/2014/main" id="{B6723905-CC75-732B-8956-F2F4AA19A182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100B597-1E13-C5E1-5228-E5C35EDDF9F1}"/>
              </a:ext>
            </a:extLst>
          </p:cNvPr>
          <p:cNvCxnSpPr>
            <a:cxnSpLocks/>
          </p:cNvCxnSpPr>
          <p:nvPr userDrawn="1"/>
        </p:nvCxnSpPr>
        <p:spPr>
          <a:xfrm>
            <a:off x="836990" y="1931796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6E92C59B-4EB0-94E2-A3F0-20C9D85C0B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43" y="6478549"/>
            <a:ext cx="1180219" cy="180000"/>
          </a:xfrm>
          <a:prstGeom prst="rect">
            <a:avLst/>
          </a:prstGeom>
        </p:spPr>
      </p:pic>
      <p:sp>
        <p:nvSpPr>
          <p:cNvPr id="51" name="Espace réservé du texte 101">
            <a:extLst>
              <a:ext uri="{FF2B5EF4-FFF2-40B4-BE49-F238E27FC236}">
                <a16:creationId xmlns:a16="http://schemas.microsoft.com/office/drawing/2014/main" id="{E201EA03-A9D8-422F-E70C-4A6015500C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362" y="639797"/>
            <a:ext cx="10513275" cy="12671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8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2" name="Espace réservé du texte 101">
            <a:extLst>
              <a:ext uri="{FF2B5EF4-FFF2-40B4-BE49-F238E27FC236}">
                <a16:creationId xmlns:a16="http://schemas.microsoft.com/office/drawing/2014/main" id="{4145E5B1-911C-EA3B-D9A4-6F0002FBB6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90" y="1159461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016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 : forme 20">
            <a:extLst>
              <a:ext uri="{FF2B5EF4-FFF2-40B4-BE49-F238E27FC236}">
                <a16:creationId xmlns:a16="http://schemas.microsoft.com/office/drawing/2014/main" id="{A68F9323-19B2-EEC4-6CF2-73A02773682D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4" name="Forme libre : forme 14">
            <a:extLst>
              <a:ext uri="{FF2B5EF4-FFF2-40B4-BE49-F238E27FC236}">
                <a16:creationId xmlns:a16="http://schemas.microsoft.com/office/drawing/2014/main" id="{BAC428C3-B1EC-A8B8-678B-EE45BEB4EF8F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5" name="Image 4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D492CA33-87F4-BC61-6B38-3E1882EDBF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459" y="2121309"/>
            <a:ext cx="4626040" cy="3913286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D7D28923-D85E-3F27-2754-C26765D065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4151535" y="883541"/>
            <a:ext cx="3888930" cy="596360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FE270CC-D84F-BBCE-3C3B-815171DA483F}"/>
              </a:ext>
            </a:extLst>
          </p:cNvPr>
          <p:cNvCxnSpPr>
            <a:cxnSpLocks/>
          </p:cNvCxnSpPr>
          <p:nvPr userDrawn="1"/>
        </p:nvCxnSpPr>
        <p:spPr>
          <a:xfrm>
            <a:off x="5677829" y="351821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1F43990E-9AF9-8BFE-F2C4-43A7AE41046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816264" y="-66576"/>
            <a:ext cx="5682127" cy="4578882"/>
          </a:xfrm>
          <a:prstGeom prst="rect">
            <a:avLst/>
          </a:prstGeom>
        </p:spPr>
      </p:pic>
      <p:sp>
        <p:nvSpPr>
          <p:cNvPr id="13" name="Espace réservé du texte 101">
            <a:extLst>
              <a:ext uri="{FF2B5EF4-FFF2-40B4-BE49-F238E27FC236}">
                <a16:creationId xmlns:a16="http://schemas.microsoft.com/office/drawing/2014/main" id="{D0C24A0D-42ED-E03F-6C6E-82923A87CB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34324" y="2427978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Thank You</a:t>
            </a:r>
            <a:endParaRPr lang="fr-FR" dirty="0"/>
          </a:p>
        </p:txBody>
      </p:sp>
      <p:sp>
        <p:nvSpPr>
          <p:cNvPr id="14" name="Espace réservé du texte 101">
            <a:extLst>
              <a:ext uri="{FF2B5EF4-FFF2-40B4-BE49-F238E27FC236}">
                <a16:creationId xmlns:a16="http://schemas.microsoft.com/office/drawing/2014/main" id="{82060C30-7088-B4F1-B721-680EB74F9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34324" y="4087302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buNone/>
              <a:defRPr lang="fr-FR" sz="1600" kern="1200" dirty="0">
                <a:solidFill>
                  <a:srgbClr val="FFFFFF"/>
                </a:solidFill>
                <a:latin typeface="Roboto Lt"/>
                <a:ea typeface="Roboto Lt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@</a:t>
            </a:r>
            <a:r>
              <a:rPr lang="en-US" sz="1800" dirty="0" err="1">
                <a:solidFill>
                  <a:srgbClr val="FFFFFF"/>
                </a:solidFill>
                <a:latin typeface="Roboto Lt"/>
                <a:ea typeface="Roboto Lt"/>
              </a:rPr>
              <a:t>peoplespheres.com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112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1373;p17">
            <a:extLst>
              <a:ext uri="{FF2B5EF4-FFF2-40B4-BE49-F238E27FC236}">
                <a16:creationId xmlns:a16="http://schemas.microsoft.com/office/drawing/2014/main" id="{76504831-E1BB-AEF9-D0E2-254846CE4862}"/>
              </a:ext>
            </a:extLst>
          </p:cNvPr>
          <p:cNvSpPr/>
          <p:nvPr userDrawn="1"/>
        </p:nvSpPr>
        <p:spPr>
          <a:xfrm>
            <a:off x="9301304" y="1457673"/>
            <a:ext cx="2368268" cy="4187390"/>
          </a:xfrm>
          <a:prstGeom prst="roundRect">
            <a:avLst>
              <a:gd name="adj" fmla="val 4933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53" name="Flèche : bas 13">
            <a:extLst>
              <a:ext uri="{FF2B5EF4-FFF2-40B4-BE49-F238E27FC236}">
                <a16:creationId xmlns:a16="http://schemas.microsoft.com/office/drawing/2014/main" id="{CA3A77E5-9F2E-47BA-26B4-17BD334A8822}"/>
              </a:ext>
            </a:extLst>
          </p:cNvPr>
          <p:cNvSpPr/>
          <p:nvPr userDrawn="1"/>
        </p:nvSpPr>
        <p:spPr>
          <a:xfrm rot="10800000">
            <a:off x="9396990" y="1551228"/>
            <a:ext cx="596597" cy="4093833"/>
          </a:xfrm>
          <a:prstGeom prst="downArrow">
            <a:avLst/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sp>
        <p:nvSpPr>
          <p:cNvPr id="54" name="Google Shape;1373;p17">
            <a:extLst>
              <a:ext uri="{FF2B5EF4-FFF2-40B4-BE49-F238E27FC236}">
                <a16:creationId xmlns:a16="http://schemas.microsoft.com/office/drawing/2014/main" id="{588C9D21-A502-8E23-A0B3-E75C86F33589}"/>
              </a:ext>
            </a:extLst>
          </p:cNvPr>
          <p:cNvSpPr/>
          <p:nvPr userDrawn="1"/>
        </p:nvSpPr>
        <p:spPr>
          <a:xfrm>
            <a:off x="587746" y="1457672"/>
            <a:ext cx="8464179" cy="4187390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F3F72BE4-62CD-6AF7-9FE7-B3A0136232C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6" name="Forme libre : forme 11">
              <a:extLst>
                <a:ext uri="{FF2B5EF4-FFF2-40B4-BE49-F238E27FC236}">
                  <a16:creationId xmlns:a16="http://schemas.microsoft.com/office/drawing/2014/main" id="{B028C5BC-778E-3FEC-4CF1-92B002A39E31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57" name="Forme libre : forme 17">
              <a:extLst>
                <a:ext uri="{FF2B5EF4-FFF2-40B4-BE49-F238E27FC236}">
                  <a16:creationId xmlns:a16="http://schemas.microsoft.com/office/drawing/2014/main" id="{CA75E343-9DA5-14AE-08AD-A4D9CA2D5CFF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EE2A4906-5073-CCFE-2575-F9677A42DB33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81" name="Google Shape;1373;p17">
            <a:extLst>
              <a:ext uri="{FF2B5EF4-FFF2-40B4-BE49-F238E27FC236}">
                <a16:creationId xmlns:a16="http://schemas.microsoft.com/office/drawing/2014/main" id="{603A872C-BE50-9637-863E-78C34C8FFBE3}"/>
              </a:ext>
            </a:extLst>
          </p:cNvPr>
          <p:cNvSpPr/>
          <p:nvPr userDrawn="1"/>
        </p:nvSpPr>
        <p:spPr>
          <a:xfrm>
            <a:off x="9443468" y="3061902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2" name="Google Shape;1373;p17">
            <a:extLst>
              <a:ext uri="{FF2B5EF4-FFF2-40B4-BE49-F238E27FC236}">
                <a16:creationId xmlns:a16="http://schemas.microsoft.com/office/drawing/2014/main" id="{BDE2B0AA-FE4A-173C-BFA2-5F4EFEA7627C}"/>
              </a:ext>
            </a:extLst>
          </p:cNvPr>
          <p:cNvSpPr/>
          <p:nvPr userDrawn="1"/>
        </p:nvSpPr>
        <p:spPr>
          <a:xfrm>
            <a:off x="9443468" y="404062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3" name="Forme libre : forme 48">
            <a:extLst>
              <a:ext uri="{FF2B5EF4-FFF2-40B4-BE49-F238E27FC236}">
                <a16:creationId xmlns:a16="http://schemas.microsoft.com/office/drawing/2014/main" id="{D2ACAD90-54DB-9F47-2D3E-6727F32C2FD2}"/>
              </a:ext>
            </a:extLst>
          </p:cNvPr>
          <p:cNvSpPr/>
          <p:nvPr userDrawn="1"/>
        </p:nvSpPr>
        <p:spPr>
          <a:xfrm>
            <a:off x="588922" y="1457672"/>
            <a:ext cx="8461827" cy="161578"/>
          </a:xfrm>
          <a:custGeom>
            <a:avLst/>
            <a:gdLst>
              <a:gd name="connsiteX0" fmla="*/ 166227 w 8461827"/>
              <a:gd name="connsiteY0" fmla="*/ 0 h 161578"/>
              <a:gd name="connsiteX1" fmla="*/ 8295600 w 8461827"/>
              <a:gd name="connsiteY1" fmla="*/ 0 h 161578"/>
              <a:gd name="connsiteX2" fmla="*/ 8449848 w 8461827"/>
              <a:gd name="connsiteY2" fmla="*/ 102242 h 161578"/>
              <a:gd name="connsiteX3" fmla="*/ 8461827 w 8461827"/>
              <a:gd name="connsiteY3" fmla="*/ 161578 h 161578"/>
              <a:gd name="connsiteX4" fmla="*/ 0 w 8461827"/>
              <a:gd name="connsiteY4" fmla="*/ 161578 h 161578"/>
              <a:gd name="connsiteX5" fmla="*/ 11980 w 8461827"/>
              <a:gd name="connsiteY5" fmla="*/ 102242 h 161578"/>
              <a:gd name="connsiteX6" fmla="*/ 166227 w 8461827"/>
              <a:gd name="connsiteY6" fmla="*/ 0 h 1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1827" h="161578">
                <a:moveTo>
                  <a:pt x="166227" y="0"/>
                </a:moveTo>
                <a:lnTo>
                  <a:pt x="8295600" y="0"/>
                </a:lnTo>
                <a:cubicBezTo>
                  <a:pt x="8364940" y="0"/>
                  <a:pt x="8424434" y="42159"/>
                  <a:pt x="8449848" y="102242"/>
                </a:cubicBezTo>
                <a:lnTo>
                  <a:pt x="8461827" y="161578"/>
                </a:lnTo>
                <a:lnTo>
                  <a:pt x="0" y="161578"/>
                </a:lnTo>
                <a:lnTo>
                  <a:pt x="11980" y="102242"/>
                </a:lnTo>
                <a:cubicBezTo>
                  <a:pt x="37393" y="42159"/>
                  <a:pt x="96887" y="0"/>
                  <a:pt x="166227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28B5E408-94F2-3174-69BF-61446C31D1E0}"/>
              </a:ext>
            </a:extLst>
          </p:cNvPr>
          <p:cNvCxnSpPr>
            <a:cxnSpLocks/>
          </p:cNvCxnSpPr>
          <p:nvPr userDrawn="1"/>
        </p:nvCxnSpPr>
        <p:spPr>
          <a:xfrm>
            <a:off x="766861" y="3894691"/>
            <a:ext cx="8105949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BF56974D-D905-5636-AB96-785E12E65D54}"/>
              </a:ext>
            </a:extLst>
          </p:cNvPr>
          <p:cNvCxnSpPr>
            <a:cxnSpLocks/>
          </p:cNvCxnSpPr>
          <p:nvPr userDrawn="1"/>
        </p:nvCxnSpPr>
        <p:spPr>
          <a:xfrm flipV="1">
            <a:off x="3409139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A85BAF49-E923-66FC-EEFF-A3CB3C1F66A1}"/>
              </a:ext>
            </a:extLst>
          </p:cNvPr>
          <p:cNvCxnSpPr>
            <a:cxnSpLocks/>
          </p:cNvCxnSpPr>
          <p:nvPr userDrawn="1"/>
        </p:nvCxnSpPr>
        <p:spPr>
          <a:xfrm flipV="1">
            <a:off x="6230532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88" name="Google Shape;1373;p17">
            <a:extLst>
              <a:ext uri="{FF2B5EF4-FFF2-40B4-BE49-F238E27FC236}">
                <a16:creationId xmlns:a16="http://schemas.microsoft.com/office/drawing/2014/main" id="{BB01AA1A-C1E1-EFC8-8511-3323E3FDD3DE}"/>
              </a:ext>
            </a:extLst>
          </p:cNvPr>
          <p:cNvSpPr/>
          <p:nvPr userDrawn="1"/>
        </p:nvSpPr>
        <p:spPr>
          <a:xfrm>
            <a:off x="9443468" y="2083184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9" name="Google Shape;1373;p17">
            <a:extLst>
              <a:ext uri="{FF2B5EF4-FFF2-40B4-BE49-F238E27FC236}">
                <a16:creationId xmlns:a16="http://schemas.microsoft.com/office/drawing/2014/main" id="{0A0F21DB-E841-FB03-011D-881503AAD968}"/>
              </a:ext>
            </a:extLst>
          </p:cNvPr>
          <p:cNvSpPr/>
          <p:nvPr userDrawn="1"/>
        </p:nvSpPr>
        <p:spPr>
          <a:xfrm>
            <a:off x="9443468" y="501934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376369FC-94F5-7B1C-E498-9FF4EF35315C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2716258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CC030621-216A-7BE1-9E5E-84C9A3C3905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3694976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7B346B82-3184-48C7-B453-453ACBC3B49E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4673694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pic>
        <p:nvPicPr>
          <p:cNvPr id="97" name="Graphique 96">
            <a:extLst>
              <a:ext uri="{FF2B5EF4-FFF2-40B4-BE49-F238E27FC236}">
                <a16:creationId xmlns:a16="http://schemas.microsoft.com/office/drawing/2014/main" id="{A0F4AB4F-7B7F-8735-B9A6-8F04E7A871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102" name="Espace réservé du texte 101">
            <a:extLst>
              <a:ext uri="{FF2B5EF4-FFF2-40B4-BE49-F238E27FC236}">
                <a16:creationId xmlns:a16="http://schemas.microsoft.com/office/drawing/2014/main" id="{8A100B36-AD3D-5AC8-7B60-474AC42B2A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04" name="Espace réservé du texte 103">
            <a:extLst>
              <a:ext uri="{FF2B5EF4-FFF2-40B4-BE49-F238E27FC236}">
                <a16:creationId xmlns:a16="http://schemas.microsoft.com/office/drawing/2014/main" id="{A2B1E0E8-A966-4939-9F1B-1E3EB039A83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43468" y="2100725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5" name="Espace réservé du texte 103">
            <a:extLst>
              <a:ext uri="{FF2B5EF4-FFF2-40B4-BE49-F238E27FC236}">
                <a16:creationId xmlns:a16="http://schemas.microsoft.com/office/drawing/2014/main" id="{3CF287BB-F0CC-73A7-BA6A-A150347E1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43468" y="3070673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6" name="Espace réservé du texte 103">
            <a:extLst>
              <a:ext uri="{FF2B5EF4-FFF2-40B4-BE49-F238E27FC236}">
                <a16:creationId xmlns:a16="http://schemas.microsoft.com/office/drawing/2014/main" id="{DC63D457-898F-27F5-61F4-0B33D452DB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43468" y="4049391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7" name="Espace réservé du texte 103">
            <a:extLst>
              <a:ext uri="{FF2B5EF4-FFF2-40B4-BE49-F238E27FC236}">
                <a16:creationId xmlns:a16="http://schemas.microsoft.com/office/drawing/2014/main" id="{C6BF0320-246B-4F54-C80D-D573C4E11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43468" y="5028111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13" name="Espace réservé du texte 112">
            <a:extLst>
              <a:ext uri="{FF2B5EF4-FFF2-40B4-BE49-F238E27FC236}">
                <a16:creationId xmlns:a16="http://schemas.microsoft.com/office/drawing/2014/main" id="{0C4DFD28-C160-23A7-0845-A0AC6594DA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11386" y="1887352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4" name="Espace réservé du texte 112">
            <a:extLst>
              <a:ext uri="{FF2B5EF4-FFF2-40B4-BE49-F238E27FC236}">
                <a16:creationId xmlns:a16="http://schemas.microsoft.com/office/drawing/2014/main" id="{4A2AC2BA-DDA6-6580-8FD0-20B2FBFB46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10174" y="2192656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5" name="Espace réservé du texte 112">
            <a:extLst>
              <a:ext uri="{FF2B5EF4-FFF2-40B4-BE49-F238E27FC236}">
                <a16:creationId xmlns:a16="http://schemas.microsoft.com/office/drawing/2014/main" id="{0A23B004-B324-B230-21E0-31EF3F9A56D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244178" y="2872064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6" name="Espace réservé du texte 112">
            <a:extLst>
              <a:ext uri="{FF2B5EF4-FFF2-40B4-BE49-F238E27FC236}">
                <a16:creationId xmlns:a16="http://schemas.microsoft.com/office/drawing/2014/main" id="{81126A40-7D50-B06F-968D-B85D6EDFB6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242966" y="3177368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7" name="Espace réservé du texte 112">
            <a:extLst>
              <a:ext uri="{FF2B5EF4-FFF2-40B4-BE49-F238E27FC236}">
                <a16:creationId xmlns:a16="http://schemas.microsoft.com/office/drawing/2014/main" id="{E2FA6B94-71F6-7E3A-7B4F-FEC281188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244178" y="3929626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8" name="Espace réservé du texte 112">
            <a:extLst>
              <a:ext uri="{FF2B5EF4-FFF2-40B4-BE49-F238E27FC236}">
                <a16:creationId xmlns:a16="http://schemas.microsoft.com/office/drawing/2014/main" id="{81CA21E4-5C4C-EEE8-5172-778FE58ADF4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242966" y="4234930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9" name="Espace réservé du texte 112">
            <a:extLst>
              <a:ext uri="{FF2B5EF4-FFF2-40B4-BE49-F238E27FC236}">
                <a16:creationId xmlns:a16="http://schemas.microsoft.com/office/drawing/2014/main" id="{532114F4-ECF0-AF81-553B-4E5751D7709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44178" y="4824707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20" name="Espace réservé du texte 112">
            <a:extLst>
              <a:ext uri="{FF2B5EF4-FFF2-40B4-BE49-F238E27FC236}">
                <a16:creationId xmlns:a16="http://schemas.microsoft.com/office/drawing/2014/main" id="{22878230-C1C0-566B-EE68-7D410FC913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242966" y="5130011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60987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D9F897E-764F-5D5D-2C3C-2A73F3AD8D0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C2FC7028-EFA5-E59E-CB27-08AAE78A10C2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5C7DCAA3-632E-B6BB-C7FF-024EA7D14BB4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91380A9-4FEE-60BA-E1E4-5D0309D2C04B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21" name="Graphique 20">
            <a:extLst>
              <a:ext uri="{FF2B5EF4-FFF2-40B4-BE49-F238E27FC236}">
                <a16:creationId xmlns:a16="http://schemas.microsoft.com/office/drawing/2014/main" id="{7073884C-BF24-48FC-85C9-76A72D90D4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22" name="Espace réservé du texte 101">
            <a:extLst>
              <a:ext uri="{FF2B5EF4-FFF2-40B4-BE49-F238E27FC236}">
                <a16:creationId xmlns:a16="http://schemas.microsoft.com/office/drawing/2014/main" id="{F23939E0-4037-B373-A344-1FA7BBA5BE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570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3882F974-8C5B-EA58-6C38-85EEE6732808}"/>
              </a:ext>
            </a:extLst>
          </p:cNvPr>
          <p:cNvSpPr/>
          <p:nvPr userDrawn="1"/>
        </p:nvSpPr>
        <p:spPr>
          <a:xfrm>
            <a:off x="1047750" y="1485901"/>
            <a:ext cx="5048250" cy="4142038"/>
          </a:xfrm>
          <a:prstGeom prst="roundRect">
            <a:avLst>
              <a:gd name="adj" fmla="val 4855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88E2BF7-97E8-C8F0-8A22-D9786E1568FA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" name="Forme libre : forme 11">
              <a:extLst>
                <a:ext uri="{FF2B5EF4-FFF2-40B4-BE49-F238E27FC236}">
                  <a16:creationId xmlns:a16="http://schemas.microsoft.com/office/drawing/2014/main" id="{BB45A842-EDAD-BD0A-7069-519A3319253A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6" name="Forme libre : forme 17">
              <a:extLst>
                <a:ext uri="{FF2B5EF4-FFF2-40B4-BE49-F238E27FC236}">
                  <a16:creationId xmlns:a16="http://schemas.microsoft.com/office/drawing/2014/main" id="{F45A9093-292E-4A35-A5CB-C4DD8F693B7B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061922E-191B-B71A-22C3-53DCCCDD8D12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AFCE166-716E-352F-CC7B-5E3D6496298B}"/>
              </a:ext>
            </a:extLst>
          </p:cNvPr>
          <p:cNvCxnSpPr>
            <a:cxnSpLocks/>
          </p:cNvCxnSpPr>
          <p:nvPr userDrawn="1"/>
        </p:nvCxnSpPr>
        <p:spPr>
          <a:xfrm>
            <a:off x="2257875" y="3460745"/>
            <a:ext cx="3523800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B388E002-9554-6CA9-A228-F588AEA60F69}"/>
              </a:ext>
            </a:extLst>
          </p:cNvPr>
          <p:cNvGrpSpPr/>
          <p:nvPr/>
        </p:nvGrpSpPr>
        <p:grpSpPr>
          <a:xfrm>
            <a:off x="602814" y="2943601"/>
            <a:ext cx="1226636" cy="1226636"/>
            <a:chOff x="602814" y="2962275"/>
            <a:chExt cx="1226636" cy="1226636"/>
          </a:xfrm>
        </p:grpSpPr>
        <p:sp>
          <p:nvSpPr>
            <p:cNvPr id="32" name="Google Shape;1373;p17">
              <a:extLst>
                <a:ext uri="{FF2B5EF4-FFF2-40B4-BE49-F238E27FC236}">
                  <a16:creationId xmlns:a16="http://schemas.microsoft.com/office/drawing/2014/main" id="{31862A7C-E8DD-9D18-E719-CC39607160EA}"/>
                </a:ext>
              </a:extLst>
            </p:cNvPr>
            <p:cNvSpPr/>
            <p:nvPr/>
          </p:nvSpPr>
          <p:spPr>
            <a:xfrm>
              <a:off x="602814" y="2962275"/>
              <a:ext cx="1226636" cy="1226636"/>
            </a:xfrm>
            <a:prstGeom prst="roundRect">
              <a:avLst>
                <a:gd name="adj" fmla="val 11410"/>
              </a:avLst>
            </a:pr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33" name="Forme libre : forme 36">
              <a:extLst>
                <a:ext uri="{FF2B5EF4-FFF2-40B4-BE49-F238E27FC236}">
                  <a16:creationId xmlns:a16="http://schemas.microsoft.com/office/drawing/2014/main" id="{20E837DE-82FA-23D0-900B-DE974040DAD6}"/>
                </a:ext>
              </a:extLst>
            </p:cNvPr>
            <p:cNvSpPr/>
            <p:nvPr/>
          </p:nvSpPr>
          <p:spPr>
            <a:xfrm>
              <a:off x="837222" y="3149887"/>
              <a:ext cx="757820" cy="851412"/>
            </a:xfrm>
            <a:custGeom>
              <a:avLst/>
              <a:gdLst>
                <a:gd name="connsiteX0" fmla="*/ 199552 w 1034506"/>
                <a:gd name="connsiteY0" fmla="*/ 1010859 h 1162270"/>
                <a:gd name="connsiteX1" fmla="*/ 216574 w 1034506"/>
                <a:gd name="connsiteY1" fmla="*/ 1027881 h 1162270"/>
                <a:gd name="connsiteX2" fmla="*/ 216574 w 1034506"/>
                <a:gd name="connsiteY2" fmla="*/ 1145023 h 1162270"/>
                <a:gd name="connsiteX3" fmla="*/ 199552 w 1034506"/>
                <a:gd name="connsiteY3" fmla="*/ 1162045 h 1162270"/>
                <a:gd name="connsiteX4" fmla="*/ 182530 w 1034506"/>
                <a:gd name="connsiteY4" fmla="*/ 1145023 h 1162270"/>
                <a:gd name="connsiteX5" fmla="*/ 182530 w 1034506"/>
                <a:gd name="connsiteY5" fmla="*/ 1027881 h 1162270"/>
                <a:gd name="connsiteX6" fmla="*/ 199552 w 1034506"/>
                <a:gd name="connsiteY6" fmla="*/ 1010859 h 1162270"/>
                <a:gd name="connsiteX7" fmla="*/ 920518 w 1034506"/>
                <a:gd name="connsiteY7" fmla="*/ 987579 h 1162270"/>
                <a:gd name="connsiteX8" fmla="*/ 920518 w 1034506"/>
                <a:gd name="connsiteY8" fmla="*/ 987582 h 1162270"/>
                <a:gd name="connsiteX9" fmla="*/ 907613 w 1034506"/>
                <a:gd name="connsiteY9" fmla="*/ 987582 h 1162270"/>
                <a:gd name="connsiteX10" fmla="*/ 907638 w 1034506"/>
                <a:gd name="connsiteY10" fmla="*/ 999876 h 1162270"/>
                <a:gd name="connsiteX11" fmla="*/ 907678 w 1034506"/>
                <a:gd name="connsiteY11" fmla="*/ 1012209 h 1162270"/>
                <a:gd name="connsiteX12" fmla="*/ 920518 w 1034506"/>
                <a:gd name="connsiteY12" fmla="*/ 1012168 h 1162270"/>
                <a:gd name="connsiteX13" fmla="*/ 934471 w 1034506"/>
                <a:gd name="connsiteY13" fmla="*/ 999874 h 1162270"/>
                <a:gd name="connsiteX14" fmla="*/ 920518 w 1034506"/>
                <a:gd name="connsiteY14" fmla="*/ 987579 h 1162270"/>
                <a:gd name="connsiteX15" fmla="*/ 890504 w 1034506"/>
                <a:gd name="connsiteY15" fmla="*/ 953535 h 1162270"/>
                <a:gd name="connsiteX16" fmla="*/ 920518 w 1034506"/>
                <a:gd name="connsiteY16" fmla="*/ 953535 h 1162270"/>
                <a:gd name="connsiteX17" fmla="*/ 968516 w 1034506"/>
                <a:gd name="connsiteY17" fmla="*/ 999874 h 1162270"/>
                <a:gd name="connsiteX18" fmla="*/ 938484 w 1034506"/>
                <a:gd name="connsiteY18" fmla="*/ 1042813 h 1162270"/>
                <a:gd name="connsiteX19" fmla="*/ 964274 w 1034506"/>
                <a:gd name="connsiteY19" fmla="*/ 1072114 h 1162270"/>
                <a:gd name="connsiteX20" fmla="*/ 968518 w 1034506"/>
                <a:gd name="connsiteY20" fmla="*/ 1083353 h 1162270"/>
                <a:gd name="connsiteX21" fmla="*/ 951502 w 1034506"/>
                <a:gd name="connsiteY21" fmla="*/ 1100382 h 1162270"/>
                <a:gd name="connsiteX22" fmla="*/ 938718 w 1034506"/>
                <a:gd name="connsiteY22" fmla="*/ 1094606 h 1162270"/>
                <a:gd name="connsiteX23" fmla="*/ 907526 w 1034506"/>
                <a:gd name="connsiteY23" fmla="*/ 1059168 h 1162270"/>
                <a:gd name="connsiteX24" fmla="*/ 907526 w 1034506"/>
                <a:gd name="connsiteY24" fmla="*/ 1083360 h 1162270"/>
                <a:gd name="connsiteX25" fmla="*/ 890504 w 1034506"/>
                <a:gd name="connsiteY25" fmla="*/ 1100382 h 1162270"/>
                <a:gd name="connsiteX26" fmla="*/ 873482 w 1034506"/>
                <a:gd name="connsiteY26" fmla="*/ 1083360 h 1162270"/>
                <a:gd name="connsiteX27" fmla="*/ 873482 w 1034506"/>
                <a:gd name="connsiteY27" fmla="*/ 970557 h 1162270"/>
                <a:gd name="connsiteX28" fmla="*/ 890504 w 1034506"/>
                <a:gd name="connsiteY28" fmla="*/ 953535 h 1162270"/>
                <a:gd name="connsiteX29" fmla="*/ 743861 w 1034506"/>
                <a:gd name="connsiteY29" fmla="*/ 953535 h 1162270"/>
                <a:gd name="connsiteX30" fmla="*/ 760883 w 1034506"/>
                <a:gd name="connsiteY30" fmla="*/ 970557 h 1162270"/>
                <a:gd name="connsiteX31" fmla="*/ 760883 w 1034506"/>
                <a:gd name="connsiteY31" fmla="*/ 1008001 h 1162270"/>
                <a:gd name="connsiteX32" fmla="*/ 804905 w 1034506"/>
                <a:gd name="connsiteY32" fmla="*/ 1008001 h 1162270"/>
                <a:gd name="connsiteX33" fmla="*/ 804905 w 1034506"/>
                <a:gd name="connsiteY33" fmla="*/ 970557 h 1162270"/>
                <a:gd name="connsiteX34" fmla="*/ 821927 w 1034506"/>
                <a:gd name="connsiteY34" fmla="*/ 953535 h 1162270"/>
                <a:gd name="connsiteX35" fmla="*/ 838949 w 1034506"/>
                <a:gd name="connsiteY35" fmla="*/ 970557 h 1162270"/>
                <a:gd name="connsiteX36" fmla="*/ 838949 w 1034506"/>
                <a:gd name="connsiteY36" fmla="*/ 1083360 h 1162270"/>
                <a:gd name="connsiteX37" fmla="*/ 821927 w 1034506"/>
                <a:gd name="connsiteY37" fmla="*/ 1100382 h 1162270"/>
                <a:gd name="connsiteX38" fmla="*/ 804905 w 1034506"/>
                <a:gd name="connsiteY38" fmla="*/ 1083360 h 1162270"/>
                <a:gd name="connsiteX39" fmla="*/ 804905 w 1034506"/>
                <a:gd name="connsiteY39" fmla="*/ 1042046 h 1162270"/>
                <a:gd name="connsiteX40" fmla="*/ 760883 w 1034506"/>
                <a:gd name="connsiteY40" fmla="*/ 1042046 h 1162270"/>
                <a:gd name="connsiteX41" fmla="*/ 760883 w 1034506"/>
                <a:gd name="connsiteY41" fmla="*/ 1083360 h 1162270"/>
                <a:gd name="connsiteX42" fmla="*/ 743861 w 1034506"/>
                <a:gd name="connsiteY42" fmla="*/ 1100382 h 1162270"/>
                <a:gd name="connsiteX43" fmla="*/ 726839 w 1034506"/>
                <a:gd name="connsiteY43" fmla="*/ 1083360 h 1162270"/>
                <a:gd name="connsiteX44" fmla="*/ 726839 w 1034506"/>
                <a:gd name="connsiteY44" fmla="*/ 970557 h 1162270"/>
                <a:gd name="connsiteX45" fmla="*/ 743861 w 1034506"/>
                <a:gd name="connsiteY45" fmla="*/ 953535 h 1162270"/>
                <a:gd name="connsiteX46" fmla="*/ 707845 w 1034506"/>
                <a:gd name="connsiteY46" fmla="*/ 924078 h 1162270"/>
                <a:gd name="connsiteX47" fmla="*/ 693151 w 1034506"/>
                <a:gd name="connsiteY47" fmla="*/ 938772 h 1162270"/>
                <a:gd name="connsiteX48" fmla="*/ 693151 w 1034506"/>
                <a:gd name="connsiteY48" fmla="*/ 1113308 h 1162270"/>
                <a:gd name="connsiteX49" fmla="*/ 707845 w 1034506"/>
                <a:gd name="connsiteY49" fmla="*/ 1128001 h 1162270"/>
                <a:gd name="connsiteX50" fmla="*/ 985769 w 1034506"/>
                <a:gd name="connsiteY50" fmla="*/ 1128001 h 1162270"/>
                <a:gd name="connsiteX51" fmla="*/ 1000462 w 1034506"/>
                <a:gd name="connsiteY51" fmla="*/ 1113308 h 1162270"/>
                <a:gd name="connsiteX52" fmla="*/ 1000462 w 1034506"/>
                <a:gd name="connsiteY52" fmla="*/ 938772 h 1162270"/>
                <a:gd name="connsiteX53" fmla="*/ 985769 w 1034506"/>
                <a:gd name="connsiteY53" fmla="*/ 924078 h 1162270"/>
                <a:gd name="connsiteX54" fmla="*/ 920333 w 1034506"/>
                <a:gd name="connsiteY54" fmla="*/ 924078 h 1162270"/>
                <a:gd name="connsiteX55" fmla="*/ 920285 w 1034506"/>
                <a:gd name="connsiteY55" fmla="*/ 924080 h 1162270"/>
                <a:gd name="connsiteX56" fmla="*/ 920256 w 1034506"/>
                <a:gd name="connsiteY56" fmla="*/ 924078 h 1162270"/>
                <a:gd name="connsiteX57" fmla="*/ 615162 w 1034506"/>
                <a:gd name="connsiteY57" fmla="*/ 743530 h 1162270"/>
                <a:gd name="connsiteX58" fmla="*/ 501459 w 1034506"/>
                <a:gd name="connsiteY58" fmla="*/ 831148 h 1162270"/>
                <a:gd name="connsiteX59" fmla="*/ 572373 w 1034506"/>
                <a:gd name="connsiteY59" fmla="*/ 894682 h 1162270"/>
                <a:gd name="connsiteX60" fmla="*/ 651696 w 1034506"/>
                <a:gd name="connsiteY60" fmla="*/ 759181 h 1162270"/>
                <a:gd name="connsiteX61" fmla="*/ 643626 w 1034506"/>
                <a:gd name="connsiteY61" fmla="*/ 755722 h 1162270"/>
                <a:gd name="connsiteX62" fmla="*/ 584139 w 1034506"/>
                <a:gd name="connsiteY62" fmla="*/ 638832 h 1162270"/>
                <a:gd name="connsiteX63" fmla="*/ 474811 w 1034506"/>
                <a:gd name="connsiteY63" fmla="*/ 668339 h 1162270"/>
                <a:gd name="connsiteX64" fmla="*/ 365575 w 1034506"/>
                <a:gd name="connsiteY64" fmla="*/ 638884 h 1162270"/>
                <a:gd name="connsiteX65" fmla="*/ 365575 w 1034506"/>
                <a:gd name="connsiteY65" fmla="*/ 703873 h 1162270"/>
                <a:gd name="connsiteX66" fmla="*/ 366396 w 1034506"/>
                <a:gd name="connsiteY66" fmla="*/ 717225 h 1162270"/>
                <a:gd name="connsiteX67" fmla="*/ 367919 w 1034506"/>
                <a:gd name="connsiteY67" fmla="*/ 726274 h 1162270"/>
                <a:gd name="connsiteX68" fmla="*/ 474850 w 1034506"/>
                <a:gd name="connsiteY68" fmla="*/ 808675 h 1162270"/>
                <a:gd name="connsiteX69" fmla="*/ 581835 w 1034506"/>
                <a:gd name="connsiteY69" fmla="*/ 726233 h 1162270"/>
                <a:gd name="connsiteX70" fmla="*/ 583388 w 1034506"/>
                <a:gd name="connsiteY70" fmla="*/ 716703 h 1162270"/>
                <a:gd name="connsiteX71" fmla="*/ 584139 w 1034506"/>
                <a:gd name="connsiteY71" fmla="*/ 703875 h 1162270"/>
                <a:gd name="connsiteX72" fmla="*/ 692531 w 1034506"/>
                <a:gd name="connsiteY72" fmla="*/ 313857 h 1162270"/>
                <a:gd name="connsiteX73" fmla="*/ 692531 w 1034506"/>
                <a:gd name="connsiteY73" fmla="*/ 400545 h 1162270"/>
                <a:gd name="connsiteX74" fmla="*/ 714846 w 1034506"/>
                <a:gd name="connsiteY74" fmla="*/ 400545 h 1162270"/>
                <a:gd name="connsiteX75" fmla="*/ 728180 w 1034506"/>
                <a:gd name="connsiteY75" fmla="*/ 387211 h 1162270"/>
                <a:gd name="connsiteX76" fmla="*/ 728180 w 1034506"/>
                <a:gd name="connsiteY76" fmla="*/ 327191 h 1162270"/>
                <a:gd name="connsiteX77" fmla="*/ 714846 w 1034506"/>
                <a:gd name="connsiteY77" fmla="*/ 313857 h 1162270"/>
                <a:gd name="connsiteX78" fmla="*/ 234856 w 1034506"/>
                <a:gd name="connsiteY78" fmla="*/ 313857 h 1162270"/>
                <a:gd name="connsiteX79" fmla="*/ 221522 w 1034506"/>
                <a:gd name="connsiteY79" fmla="*/ 327191 h 1162270"/>
                <a:gd name="connsiteX80" fmla="*/ 221522 w 1034506"/>
                <a:gd name="connsiteY80" fmla="*/ 387211 h 1162270"/>
                <a:gd name="connsiteX81" fmla="*/ 234856 w 1034506"/>
                <a:gd name="connsiteY81" fmla="*/ 400545 h 1162270"/>
                <a:gd name="connsiteX82" fmla="*/ 257128 w 1034506"/>
                <a:gd name="connsiteY82" fmla="*/ 400545 h 1162270"/>
                <a:gd name="connsiteX83" fmla="*/ 257128 w 1034506"/>
                <a:gd name="connsiteY83" fmla="*/ 313857 h 1162270"/>
                <a:gd name="connsiteX84" fmla="*/ 469142 w 1034506"/>
                <a:gd name="connsiteY84" fmla="*/ 34044 h 1162270"/>
                <a:gd name="connsiteX85" fmla="*/ 256376 w 1034506"/>
                <a:gd name="connsiteY85" fmla="*/ 246798 h 1162270"/>
                <a:gd name="connsiteX86" fmla="*/ 256376 w 1034506"/>
                <a:gd name="connsiteY86" fmla="*/ 279803 h 1162270"/>
                <a:gd name="connsiteX87" fmla="*/ 258741 w 1034506"/>
                <a:gd name="connsiteY87" fmla="*/ 279803 h 1162270"/>
                <a:gd name="connsiteX88" fmla="*/ 283156 w 1034506"/>
                <a:gd name="connsiteY88" fmla="*/ 225616 h 1162270"/>
                <a:gd name="connsiteX89" fmla="*/ 339535 w 1034506"/>
                <a:gd name="connsiteY89" fmla="*/ 190053 h 1162270"/>
                <a:gd name="connsiteX90" fmla="*/ 424473 w 1034506"/>
                <a:gd name="connsiteY90" fmla="*/ 201579 h 1162270"/>
                <a:gd name="connsiteX91" fmla="*/ 487433 w 1034506"/>
                <a:gd name="connsiteY91" fmla="*/ 217041 h 1162270"/>
                <a:gd name="connsiteX92" fmla="*/ 534641 w 1034506"/>
                <a:gd name="connsiteY92" fmla="*/ 203508 h 1162270"/>
                <a:gd name="connsiteX93" fmla="*/ 557516 w 1034506"/>
                <a:gd name="connsiteY93" fmla="*/ 211003 h 1162270"/>
                <a:gd name="connsiteX94" fmla="*/ 550022 w 1034506"/>
                <a:gd name="connsiteY94" fmla="*/ 233880 h 1162270"/>
                <a:gd name="connsiteX95" fmla="*/ 489112 w 1034506"/>
                <a:gd name="connsiteY95" fmla="*/ 251045 h 1162270"/>
                <a:gd name="connsiteX96" fmla="*/ 410300 w 1034506"/>
                <a:gd name="connsiteY96" fmla="*/ 232532 h 1162270"/>
                <a:gd name="connsiteX97" fmla="*/ 348979 w 1034506"/>
                <a:gd name="connsiteY97" fmla="*/ 222761 h 1162270"/>
                <a:gd name="connsiteX98" fmla="*/ 309197 w 1034506"/>
                <a:gd name="connsiteY98" fmla="*/ 247543 h 1162270"/>
                <a:gd name="connsiteX99" fmla="*/ 291197 w 1034506"/>
                <a:gd name="connsiteY99" fmla="*/ 296503 h 1162270"/>
                <a:gd name="connsiteX100" fmla="*/ 291213 w 1034506"/>
                <a:gd name="connsiteY100" fmla="*/ 296835 h 1162270"/>
                <a:gd name="connsiteX101" fmla="*/ 291172 w 1034506"/>
                <a:gd name="connsiteY101" fmla="*/ 450663 h 1162270"/>
                <a:gd name="connsiteX102" fmla="*/ 474814 w 1034506"/>
                <a:gd name="connsiteY102" fmla="*/ 634293 h 1162270"/>
                <a:gd name="connsiteX103" fmla="*/ 658453 w 1034506"/>
                <a:gd name="connsiteY103" fmla="*/ 450665 h 1162270"/>
                <a:gd name="connsiteX104" fmla="*/ 658453 w 1034506"/>
                <a:gd name="connsiteY104" fmla="*/ 296837 h 1162270"/>
                <a:gd name="connsiteX105" fmla="*/ 658467 w 1034506"/>
                <a:gd name="connsiteY105" fmla="*/ 296160 h 1162270"/>
                <a:gd name="connsiteX106" fmla="*/ 649177 w 1034506"/>
                <a:gd name="connsiteY106" fmla="*/ 255868 h 1162270"/>
                <a:gd name="connsiteX107" fmla="*/ 604774 w 1034506"/>
                <a:gd name="connsiteY107" fmla="*/ 220130 h 1162270"/>
                <a:gd name="connsiteX108" fmla="*/ 593329 w 1034506"/>
                <a:gd name="connsiteY108" fmla="*/ 198951 h 1162270"/>
                <a:gd name="connsiteX109" fmla="*/ 614509 w 1034506"/>
                <a:gd name="connsiteY109" fmla="*/ 187507 h 1162270"/>
                <a:gd name="connsiteX110" fmla="*/ 678936 w 1034506"/>
                <a:gd name="connsiteY110" fmla="*/ 239327 h 1162270"/>
                <a:gd name="connsiteX111" fmla="*/ 691810 w 1034506"/>
                <a:gd name="connsiteY111" fmla="*/ 279803 h 1162270"/>
                <a:gd name="connsiteX112" fmla="*/ 693342 w 1034506"/>
                <a:gd name="connsiteY112" fmla="*/ 279803 h 1162270"/>
                <a:gd name="connsiteX113" fmla="*/ 693342 w 1034506"/>
                <a:gd name="connsiteY113" fmla="*/ 246798 h 1162270"/>
                <a:gd name="connsiteX114" fmla="*/ 480576 w 1034506"/>
                <a:gd name="connsiteY114" fmla="*/ 34044 h 1162270"/>
                <a:gd name="connsiteX115" fmla="*/ 469140 w 1034506"/>
                <a:gd name="connsiteY115" fmla="*/ 0 h 1162270"/>
                <a:gd name="connsiteX116" fmla="*/ 480574 w 1034506"/>
                <a:gd name="connsiteY116" fmla="*/ 0 h 1162270"/>
                <a:gd name="connsiteX117" fmla="*/ 727384 w 1034506"/>
                <a:gd name="connsiteY117" fmla="*/ 246798 h 1162270"/>
                <a:gd name="connsiteX118" fmla="*/ 727384 w 1034506"/>
                <a:gd name="connsiteY118" fmla="*/ 281551 h 1162270"/>
                <a:gd name="connsiteX119" fmla="*/ 762227 w 1034506"/>
                <a:gd name="connsiteY119" fmla="*/ 327191 h 1162270"/>
                <a:gd name="connsiteX120" fmla="*/ 762227 w 1034506"/>
                <a:gd name="connsiteY120" fmla="*/ 387211 h 1162270"/>
                <a:gd name="connsiteX121" fmla="*/ 714849 w 1034506"/>
                <a:gd name="connsiteY121" fmla="*/ 434589 h 1162270"/>
                <a:gd name="connsiteX122" fmla="*/ 692495 w 1034506"/>
                <a:gd name="connsiteY122" fmla="*/ 434589 h 1162270"/>
                <a:gd name="connsiteX123" fmla="*/ 692495 w 1034506"/>
                <a:gd name="connsiteY123" fmla="*/ 450663 h 1162270"/>
                <a:gd name="connsiteX124" fmla="*/ 618183 w 1034506"/>
                <a:gd name="connsiteY124" fmla="*/ 614309 h 1162270"/>
                <a:gd name="connsiteX125" fmla="*/ 618183 w 1034506"/>
                <a:gd name="connsiteY125" fmla="*/ 703870 h 1162270"/>
                <a:gd name="connsiteX126" fmla="*/ 618070 w 1034506"/>
                <a:gd name="connsiteY126" fmla="*/ 707740 h 1162270"/>
                <a:gd name="connsiteX127" fmla="*/ 619268 w 1034506"/>
                <a:gd name="connsiteY127" fmla="*/ 708253 h 1162270"/>
                <a:gd name="connsiteX128" fmla="*/ 619395 w 1034506"/>
                <a:gd name="connsiteY128" fmla="*/ 708298 h 1162270"/>
                <a:gd name="connsiteX129" fmla="*/ 841359 w 1034506"/>
                <a:gd name="connsiteY129" fmla="*/ 803443 h 1162270"/>
                <a:gd name="connsiteX130" fmla="*/ 931246 w 1034506"/>
                <a:gd name="connsiteY130" fmla="*/ 890034 h 1162270"/>
                <a:gd name="connsiteX131" fmla="*/ 985769 w 1034506"/>
                <a:gd name="connsiteY131" fmla="*/ 890034 h 1162270"/>
                <a:gd name="connsiteX132" fmla="*/ 1034506 w 1034506"/>
                <a:gd name="connsiteY132" fmla="*/ 938772 h 1162270"/>
                <a:gd name="connsiteX133" fmla="*/ 1034506 w 1034506"/>
                <a:gd name="connsiteY133" fmla="*/ 1113308 h 1162270"/>
                <a:gd name="connsiteX134" fmla="*/ 985769 w 1034506"/>
                <a:gd name="connsiteY134" fmla="*/ 1162045 h 1162270"/>
                <a:gd name="connsiteX135" fmla="*/ 707845 w 1034506"/>
                <a:gd name="connsiteY135" fmla="*/ 1162045 h 1162270"/>
                <a:gd name="connsiteX136" fmla="*/ 659107 w 1034506"/>
                <a:gd name="connsiteY136" fmla="*/ 1113308 h 1162270"/>
                <a:gd name="connsiteX137" fmla="*/ 659107 w 1034506"/>
                <a:gd name="connsiteY137" fmla="*/ 938772 h 1162270"/>
                <a:gd name="connsiteX138" fmla="*/ 707845 w 1034506"/>
                <a:gd name="connsiteY138" fmla="*/ 890034 h 1162270"/>
                <a:gd name="connsiteX139" fmla="*/ 892301 w 1034506"/>
                <a:gd name="connsiteY139" fmla="*/ 890034 h 1162270"/>
                <a:gd name="connsiteX140" fmla="*/ 827758 w 1034506"/>
                <a:gd name="connsiteY140" fmla="*/ 834653 h 1162270"/>
                <a:gd name="connsiteX141" fmla="*/ 683224 w 1034506"/>
                <a:gd name="connsiteY141" fmla="*/ 772713 h 1162270"/>
                <a:gd name="connsiteX142" fmla="*/ 591225 w 1034506"/>
                <a:gd name="connsiteY142" fmla="*/ 929866 h 1162270"/>
                <a:gd name="connsiteX143" fmla="*/ 589221 w 1034506"/>
                <a:gd name="connsiteY143" fmla="*/ 932614 h 1162270"/>
                <a:gd name="connsiteX144" fmla="*/ 565174 w 1034506"/>
                <a:gd name="connsiteY144" fmla="*/ 933944 h 1162270"/>
                <a:gd name="connsiteX145" fmla="*/ 501155 w 1034506"/>
                <a:gd name="connsiteY145" fmla="*/ 876588 h 1162270"/>
                <a:gd name="connsiteX146" fmla="*/ 552410 w 1034506"/>
                <a:gd name="connsiteY146" fmla="*/ 1141794 h 1162270"/>
                <a:gd name="connsiteX147" fmla="*/ 552410 w 1034506"/>
                <a:gd name="connsiteY147" fmla="*/ 1141798 h 1162270"/>
                <a:gd name="connsiteX148" fmla="*/ 538928 w 1034506"/>
                <a:gd name="connsiteY148" fmla="*/ 1161737 h 1162270"/>
                <a:gd name="connsiteX149" fmla="*/ 518987 w 1034506"/>
                <a:gd name="connsiteY149" fmla="*/ 1148255 h 1162270"/>
                <a:gd name="connsiteX150" fmla="*/ 474850 w 1034506"/>
                <a:gd name="connsiteY150" fmla="*/ 919875 h 1162270"/>
                <a:gd name="connsiteX151" fmla="*/ 430713 w 1034506"/>
                <a:gd name="connsiteY151" fmla="*/ 1148255 h 1162270"/>
                <a:gd name="connsiteX152" fmla="*/ 430626 w 1034506"/>
                <a:gd name="connsiteY152" fmla="*/ 1148698 h 1162270"/>
                <a:gd name="connsiteX153" fmla="*/ 410506 w 1034506"/>
                <a:gd name="connsiteY153" fmla="*/ 1161914 h 1162270"/>
                <a:gd name="connsiteX154" fmla="*/ 397290 w 1034506"/>
                <a:gd name="connsiteY154" fmla="*/ 1141794 h 1162270"/>
                <a:gd name="connsiteX155" fmla="*/ 448545 w 1034506"/>
                <a:gd name="connsiteY155" fmla="*/ 876588 h 1162270"/>
                <a:gd name="connsiteX156" fmla="*/ 384526 w 1034506"/>
                <a:gd name="connsiteY156" fmla="*/ 933944 h 1162270"/>
                <a:gd name="connsiteX157" fmla="*/ 373166 w 1034506"/>
                <a:gd name="connsiteY157" fmla="*/ 938288 h 1162270"/>
                <a:gd name="connsiteX158" fmla="*/ 358475 w 1034506"/>
                <a:gd name="connsiteY158" fmla="*/ 929866 h 1162270"/>
                <a:gd name="connsiteX159" fmla="*/ 315434 w 1034506"/>
                <a:gd name="connsiteY159" fmla="*/ 856339 h 1162270"/>
                <a:gd name="connsiteX160" fmla="*/ 321526 w 1034506"/>
                <a:gd name="connsiteY160" fmla="*/ 833048 h 1162270"/>
                <a:gd name="connsiteX161" fmla="*/ 344817 w 1034506"/>
                <a:gd name="connsiteY161" fmla="*/ 839140 h 1162270"/>
                <a:gd name="connsiteX162" fmla="*/ 377329 w 1034506"/>
                <a:gd name="connsiteY162" fmla="*/ 894682 h 1162270"/>
                <a:gd name="connsiteX163" fmla="*/ 448243 w 1034506"/>
                <a:gd name="connsiteY163" fmla="*/ 831148 h 1162270"/>
                <a:gd name="connsiteX164" fmla="*/ 342456 w 1034506"/>
                <a:gd name="connsiteY164" fmla="*/ 749630 h 1162270"/>
                <a:gd name="connsiteX165" fmla="*/ 342300 w 1034506"/>
                <a:gd name="connsiteY165" fmla="*/ 749510 h 1162270"/>
                <a:gd name="connsiteX166" fmla="*/ 335286 w 1034506"/>
                <a:gd name="connsiteY166" fmla="*/ 744106 h 1162270"/>
                <a:gd name="connsiteX167" fmla="*/ 298537 w 1034506"/>
                <a:gd name="connsiteY167" fmla="*/ 760084 h 1162270"/>
                <a:gd name="connsiteX168" fmla="*/ 314440 w 1034506"/>
                <a:gd name="connsiteY168" fmla="*/ 787252 h 1162270"/>
                <a:gd name="connsiteX169" fmla="*/ 308348 w 1034506"/>
                <a:gd name="connsiteY169" fmla="*/ 810543 h 1162270"/>
                <a:gd name="connsiteX170" fmla="*/ 285057 w 1034506"/>
                <a:gd name="connsiteY170" fmla="*/ 804451 h 1162270"/>
                <a:gd name="connsiteX171" fmla="*/ 267087 w 1034506"/>
                <a:gd name="connsiteY171" fmla="*/ 773750 h 1162270"/>
                <a:gd name="connsiteX172" fmla="*/ 124666 w 1034506"/>
                <a:gd name="connsiteY172" fmla="*/ 835676 h 1162270"/>
                <a:gd name="connsiteX173" fmla="*/ 34044 w 1034506"/>
                <a:gd name="connsiteY173" fmla="*/ 971924 h 1162270"/>
                <a:gd name="connsiteX174" fmla="*/ 34044 w 1034506"/>
                <a:gd name="connsiteY174" fmla="*/ 1145012 h 1162270"/>
                <a:gd name="connsiteX175" fmla="*/ 17022 w 1034506"/>
                <a:gd name="connsiteY175" fmla="*/ 1162034 h 1162270"/>
                <a:gd name="connsiteX176" fmla="*/ 0 w 1034506"/>
                <a:gd name="connsiteY176" fmla="*/ 1145012 h 1162270"/>
                <a:gd name="connsiteX177" fmla="*/ 0 w 1034506"/>
                <a:gd name="connsiteY177" fmla="*/ 971924 h 1162270"/>
                <a:gd name="connsiteX178" fmla="*/ 111277 w 1034506"/>
                <a:gd name="connsiteY178" fmla="*/ 804376 h 1162270"/>
                <a:gd name="connsiteX179" fmla="*/ 331607 w 1034506"/>
                <a:gd name="connsiteY179" fmla="*/ 708573 h 1162270"/>
                <a:gd name="connsiteX180" fmla="*/ 331528 w 1034506"/>
                <a:gd name="connsiteY180" fmla="*/ 703873 h 1162270"/>
                <a:gd name="connsiteX181" fmla="*/ 331528 w 1034506"/>
                <a:gd name="connsiteY181" fmla="*/ 614393 h 1162270"/>
                <a:gd name="connsiteX182" fmla="*/ 257128 w 1034506"/>
                <a:gd name="connsiteY182" fmla="*/ 450665 h 1162270"/>
                <a:gd name="connsiteX183" fmla="*/ 257128 w 1034506"/>
                <a:gd name="connsiteY183" fmla="*/ 434591 h 1162270"/>
                <a:gd name="connsiteX184" fmla="*/ 234856 w 1034506"/>
                <a:gd name="connsiteY184" fmla="*/ 434591 h 1162270"/>
                <a:gd name="connsiteX185" fmla="*/ 187477 w 1034506"/>
                <a:gd name="connsiteY185" fmla="*/ 387213 h 1162270"/>
                <a:gd name="connsiteX186" fmla="*/ 187477 w 1034506"/>
                <a:gd name="connsiteY186" fmla="*/ 327193 h 1162270"/>
                <a:gd name="connsiteX187" fmla="*/ 222327 w 1034506"/>
                <a:gd name="connsiteY187" fmla="*/ 281549 h 1162270"/>
                <a:gd name="connsiteX188" fmla="*/ 222327 w 1034506"/>
                <a:gd name="connsiteY188" fmla="*/ 246798 h 1162270"/>
                <a:gd name="connsiteX189" fmla="*/ 469140 w 1034506"/>
                <a:gd name="connsiteY189" fmla="*/ 0 h 11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1034506" h="1162270">
                  <a:moveTo>
                    <a:pt x="199552" y="1010859"/>
                  </a:moveTo>
                  <a:cubicBezTo>
                    <a:pt x="208953" y="1010859"/>
                    <a:pt x="216574" y="1018480"/>
                    <a:pt x="216574" y="1027881"/>
                  </a:cubicBezTo>
                  <a:lnTo>
                    <a:pt x="216574" y="1145023"/>
                  </a:lnTo>
                  <a:cubicBezTo>
                    <a:pt x="216574" y="1154424"/>
                    <a:pt x="208955" y="1162045"/>
                    <a:pt x="199552" y="1162045"/>
                  </a:cubicBezTo>
                  <a:cubicBezTo>
                    <a:pt x="190149" y="1162045"/>
                    <a:pt x="182530" y="1154424"/>
                    <a:pt x="182530" y="1145023"/>
                  </a:cubicBezTo>
                  <a:lnTo>
                    <a:pt x="182530" y="1027881"/>
                  </a:lnTo>
                  <a:cubicBezTo>
                    <a:pt x="182530" y="1018480"/>
                    <a:pt x="190151" y="1010859"/>
                    <a:pt x="199552" y="1010859"/>
                  </a:cubicBezTo>
                  <a:close/>
                  <a:moveTo>
                    <a:pt x="920518" y="987579"/>
                  </a:moveTo>
                  <a:lnTo>
                    <a:pt x="920518" y="987582"/>
                  </a:lnTo>
                  <a:lnTo>
                    <a:pt x="907613" y="987582"/>
                  </a:lnTo>
                  <a:cubicBezTo>
                    <a:pt x="907626" y="992566"/>
                    <a:pt x="907638" y="997350"/>
                    <a:pt x="907638" y="999876"/>
                  </a:cubicBezTo>
                  <a:cubicBezTo>
                    <a:pt x="907638" y="1002818"/>
                    <a:pt x="907656" y="1007470"/>
                    <a:pt x="907678" y="1012209"/>
                  </a:cubicBezTo>
                  <a:cubicBezTo>
                    <a:pt x="912590" y="1012186"/>
                    <a:pt x="917445" y="1012168"/>
                    <a:pt x="920518" y="1012168"/>
                  </a:cubicBezTo>
                  <a:cubicBezTo>
                    <a:pt x="928082" y="1012168"/>
                    <a:pt x="934471" y="1006537"/>
                    <a:pt x="934471" y="999874"/>
                  </a:cubicBezTo>
                  <a:cubicBezTo>
                    <a:pt x="934471" y="993208"/>
                    <a:pt x="928082" y="987579"/>
                    <a:pt x="920518" y="987579"/>
                  </a:cubicBezTo>
                  <a:close/>
                  <a:moveTo>
                    <a:pt x="890504" y="953535"/>
                  </a:moveTo>
                  <a:lnTo>
                    <a:pt x="920518" y="953535"/>
                  </a:lnTo>
                  <a:cubicBezTo>
                    <a:pt x="946984" y="953535"/>
                    <a:pt x="968516" y="974322"/>
                    <a:pt x="968516" y="999874"/>
                  </a:cubicBezTo>
                  <a:cubicBezTo>
                    <a:pt x="968516" y="1019293"/>
                    <a:pt x="956067" y="1035931"/>
                    <a:pt x="938484" y="1042813"/>
                  </a:cubicBezTo>
                  <a:lnTo>
                    <a:pt x="964274" y="1072114"/>
                  </a:lnTo>
                  <a:cubicBezTo>
                    <a:pt x="967006" y="1075221"/>
                    <a:pt x="968516" y="1079215"/>
                    <a:pt x="968518" y="1083353"/>
                  </a:cubicBezTo>
                  <a:cubicBezTo>
                    <a:pt x="968522" y="1092753"/>
                    <a:pt x="960903" y="1100377"/>
                    <a:pt x="951502" y="1100382"/>
                  </a:cubicBezTo>
                  <a:cubicBezTo>
                    <a:pt x="946607" y="1100389"/>
                    <a:pt x="941947" y="1098285"/>
                    <a:pt x="938718" y="1094606"/>
                  </a:cubicBezTo>
                  <a:lnTo>
                    <a:pt x="907526" y="1059168"/>
                  </a:lnTo>
                  <a:lnTo>
                    <a:pt x="907526" y="1083360"/>
                  </a:lnTo>
                  <a:cubicBezTo>
                    <a:pt x="907526" y="1092760"/>
                    <a:pt x="899907" y="1100382"/>
                    <a:pt x="890504" y="1100382"/>
                  </a:cubicBezTo>
                  <a:cubicBezTo>
                    <a:pt x="881101" y="1100382"/>
                    <a:pt x="873482" y="1092760"/>
                    <a:pt x="873482" y="1083360"/>
                  </a:cubicBezTo>
                  <a:lnTo>
                    <a:pt x="873482" y="970557"/>
                  </a:lnTo>
                  <a:cubicBezTo>
                    <a:pt x="873482" y="961156"/>
                    <a:pt x="881103" y="953535"/>
                    <a:pt x="890504" y="953535"/>
                  </a:cubicBezTo>
                  <a:close/>
                  <a:moveTo>
                    <a:pt x="743861" y="953535"/>
                  </a:moveTo>
                  <a:cubicBezTo>
                    <a:pt x="753264" y="953535"/>
                    <a:pt x="760883" y="961156"/>
                    <a:pt x="760883" y="970557"/>
                  </a:cubicBezTo>
                  <a:lnTo>
                    <a:pt x="760883" y="1008001"/>
                  </a:lnTo>
                  <a:lnTo>
                    <a:pt x="804905" y="1008001"/>
                  </a:lnTo>
                  <a:lnTo>
                    <a:pt x="804905" y="970557"/>
                  </a:lnTo>
                  <a:cubicBezTo>
                    <a:pt x="804905" y="961156"/>
                    <a:pt x="812526" y="953535"/>
                    <a:pt x="821927" y="953535"/>
                  </a:cubicBezTo>
                  <a:cubicBezTo>
                    <a:pt x="831328" y="953535"/>
                    <a:pt x="838949" y="961156"/>
                    <a:pt x="838949" y="970557"/>
                  </a:cubicBezTo>
                  <a:lnTo>
                    <a:pt x="838949" y="1083360"/>
                  </a:lnTo>
                  <a:cubicBezTo>
                    <a:pt x="838949" y="1092760"/>
                    <a:pt x="831330" y="1100382"/>
                    <a:pt x="821927" y="1100382"/>
                  </a:cubicBezTo>
                  <a:cubicBezTo>
                    <a:pt x="812524" y="1100382"/>
                    <a:pt x="804905" y="1092760"/>
                    <a:pt x="804905" y="1083360"/>
                  </a:cubicBezTo>
                  <a:lnTo>
                    <a:pt x="804905" y="1042046"/>
                  </a:lnTo>
                  <a:lnTo>
                    <a:pt x="760883" y="1042046"/>
                  </a:lnTo>
                  <a:lnTo>
                    <a:pt x="760883" y="1083360"/>
                  </a:lnTo>
                  <a:cubicBezTo>
                    <a:pt x="760883" y="1092760"/>
                    <a:pt x="753264" y="1100382"/>
                    <a:pt x="743861" y="1100382"/>
                  </a:cubicBezTo>
                  <a:cubicBezTo>
                    <a:pt x="734458" y="1100382"/>
                    <a:pt x="726839" y="1092760"/>
                    <a:pt x="726839" y="1083360"/>
                  </a:cubicBezTo>
                  <a:lnTo>
                    <a:pt x="726839" y="970557"/>
                  </a:lnTo>
                  <a:cubicBezTo>
                    <a:pt x="726839" y="961156"/>
                    <a:pt x="734458" y="953535"/>
                    <a:pt x="743861" y="953535"/>
                  </a:cubicBezTo>
                  <a:close/>
                  <a:moveTo>
                    <a:pt x="707845" y="924078"/>
                  </a:moveTo>
                  <a:cubicBezTo>
                    <a:pt x="699733" y="924087"/>
                    <a:pt x="693160" y="930660"/>
                    <a:pt x="693151" y="938772"/>
                  </a:cubicBezTo>
                  <a:lnTo>
                    <a:pt x="693151" y="1113308"/>
                  </a:lnTo>
                  <a:cubicBezTo>
                    <a:pt x="693160" y="1121419"/>
                    <a:pt x="699733" y="1127992"/>
                    <a:pt x="707845" y="1128001"/>
                  </a:cubicBezTo>
                  <a:lnTo>
                    <a:pt x="985769" y="1128001"/>
                  </a:lnTo>
                  <a:cubicBezTo>
                    <a:pt x="993880" y="1127992"/>
                    <a:pt x="1000453" y="1121419"/>
                    <a:pt x="1000462" y="1113308"/>
                  </a:cubicBezTo>
                  <a:lnTo>
                    <a:pt x="1000462" y="938772"/>
                  </a:lnTo>
                  <a:cubicBezTo>
                    <a:pt x="1000453" y="930660"/>
                    <a:pt x="993880" y="924087"/>
                    <a:pt x="985769" y="924078"/>
                  </a:cubicBezTo>
                  <a:lnTo>
                    <a:pt x="920333" y="924078"/>
                  </a:lnTo>
                  <a:lnTo>
                    <a:pt x="920285" y="924080"/>
                  </a:lnTo>
                  <a:lnTo>
                    <a:pt x="920256" y="924078"/>
                  </a:lnTo>
                  <a:close/>
                  <a:moveTo>
                    <a:pt x="615162" y="743530"/>
                  </a:moveTo>
                  <a:lnTo>
                    <a:pt x="501459" y="831148"/>
                  </a:lnTo>
                  <a:lnTo>
                    <a:pt x="572373" y="894682"/>
                  </a:lnTo>
                  <a:lnTo>
                    <a:pt x="651696" y="759181"/>
                  </a:lnTo>
                  <a:lnTo>
                    <a:pt x="643626" y="755722"/>
                  </a:lnTo>
                  <a:close/>
                  <a:moveTo>
                    <a:pt x="584139" y="638832"/>
                  </a:moveTo>
                  <a:cubicBezTo>
                    <a:pt x="551990" y="657582"/>
                    <a:pt x="514636" y="668339"/>
                    <a:pt x="474811" y="668339"/>
                  </a:cubicBezTo>
                  <a:cubicBezTo>
                    <a:pt x="435025" y="668339"/>
                    <a:pt x="397701" y="657602"/>
                    <a:pt x="365575" y="638884"/>
                  </a:cubicBezTo>
                  <a:lnTo>
                    <a:pt x="365575" y="703873"/>
                  </a:lnTo>
                  <a:cubicBezTo>
                    <a:pt x="365570" y="708337"/>
                    <a:pt x="365845" y="712795"/>
                    <a:pt x="366396" y="717225"/>
                  </a:cubicBezTo>
                  <a:cubicBezTo>
                    <a:pt x="366775" y="720262"/>
                    <a:pt x="367284" y="723280"/>
                    <a:pt x="367919" y="726274"/>
                  </a:cubicBezTo>
                  <a:lnTo>
                    <a:pt x="474850" y="808675"/>
                  </a:lnTo>
                  <a:lnTo>
                    <a:pt x="581835" y="726233"/>
                  </a:lnTo>
                  <a:cubicBezTo>
                    <a:pt x="582496" y="723080"/>
                    <a:pt x="583015" y="719901"/>
                    <a:pt x="583388" y="716703"/>
                  </a:cubicBezTo>
                  <a:cubicBezTo>
                    <a:pt x="583889" y="712441"/>
                    <a:pt x="584139" y="708137"/>
                    <a:pt x="584139" y="703875"/>
                  </a:cubicBezTo>
                  <a:close/>
                  <a:moveTo>
                    <a:pt x="692531" y="313857"/>
                  </a:moveTo>
                  <a:lnTo>
                    <a:pt x="692531" y="400545"/>
                  </a:lnTo>
                  <a:lnTo>
                    <a:pt x="714846" y="400545"/>
                  </a:lnTo>
                  <a:cubicBezTo>
                    <a:pt x="722207" y="400536"/>
                    <a:pt x="728171" y="394571"/>
                    <a:pt x="728180" y="387211"/>
                  </a:cubicBezTo>
                  <a:lnTo>
                    <a:pt x="728180" y="327191"/>
                  </a:lnTo>
                  <a:cubicBezTo>
                    <a:pt x="728171" y="319830"/>
                    <a:pt x="722207" y="313866"/>
                    <a:pt x="714846" y="313857"/>
                  </a:cubicBezTo>
                  <a:close/>
                  <a:moveTo>
                    <a:pt x="234856" y="313857"/>
                  </a:moveTo>
                  <a:cubicBezTo>
                    <a:pt x="227495" y="313866"/>
                    <a:pt x="221531" y="319830"/>
                    <a:pt x="221522" y="327191"/>
                  </a:cubicBezTo>
                  <a:lnTo>
                    <a:pt x="221522" y="387211"/>
                  </a:lnTo>
                  <a:cubicBezTo>
                    <a:pt x="221531" y="394571"/>
                    <a:pt x="227495" y="400536"/>
                    <a:pt x="234856" y="400545"/>
                  </a:cubicBezTo>
                  <a:lnTo>
                    <a:pt x="257128" y="400545"/>
                  </a:lnTo>
                  <a:lnTo>
                    <a:pt x="257128" y="313857"/>
                  </a:lnTo>
                  <a:close/>
                  <a:moveTo>
                    <a:pt x="469142" y="34044"/>
                  </a:moveTo>
                  <a:cubicBezTo>
                    <a:pt x="351823" y="34044"/>
                    <a:pt x="256376" y="129486"/>
                    <a:pt x="256376" y="246798"/>
                  </a:cubicBezTo>
                  <a:lnTo>
                    <a:pt x="256376" y="279803"/>
                  </a:lnTo>
                  <a:lnTo>
                    <a:pt x="258741" y="279803"/>
                  </a:lnTo>
                  <a:cubicBezTo>
                    <a:pt x="261326" y="264111"/>
                    <a:pt x="267747" y="243916"/>
                    <a:pt x="283156" y="225616"/>
                  </a:cubicBezTo>
                  <a:cubicBezTo>
                    <a:pt x="297388" y="208714"/>
                    <a:pt x="316356" y="196749"/>
                    <a:pt x="339535" y="190053"/>
                  </a:cubicBezTo>
                  <a:cubicBezTo>
                    <a:pt x="376192" y="179466"/>
                    <a:pt x="401838" y="191215"/>
                    <a:pt x="424473" y="201579"/>
                  </a:cubicBezTo>
                  <a:cubicBezTo>
                    <a:pt x="443304" y="210199"/>
                    <a:pt x="461089" y="218344"/>
                    <a:pt x="487433" y="217041"/>
                  </a:cubicBezTo>
                  <a:cubicBezTo>
                    <a:pt x="506268" y="216113"/>
                    <a:pt x="519929" y="210959"/>
                    <a:pt x="534641" y="203508"/>
                  </a:cubicBezTo>
                  <a:cubicBezTo>
                    <a:pt x="543027" y="199260"/>
                    <a:pt x="553270" y="202616"/>
                    <a:pt x="557516" y="211003"/>
                  </a:cubicBezTo>
                  <a:cubicBezTo>
                    <a:pt x="561765" y="219390"/>
                    <a:pt x="558408" y="229633"/>
                    <a:pt x="550022" y="233880"/>
                  </a:cubicBezTo>
                  <a:cubicBezTo>
                    <a:pt x="534704" y="241637"/>
                    <a:pt x="515487" y="249742"/>
                    <a:pt x="489112" y="251045"/>
                  </a:cubicBezTo>
                  <a:cubicBezTo>
                    <a:pt x="454460" y="252770"/>
                    <a:pt x="431003" y="242012"/>
                    <a:pt x="410300" y="232532"/>
                  </a:cubicBezTo>
                  <a:cubicBezTo>
                    <a:pt x="388929" y="222750"/>
                    <a:pt x="373484" y="215680"/>
                    <a:pt x="348979" y="222761"/>
                  </a:cubicBezTo>
                  <a:cubicBezTo>
                    <a:pt x="342799" y="224547"/>
                    <a:pt x="323984" y="229983"/>
                    <a:pt x="309197" y="247543"/>
                  </a:cubicBezTo>
                  <a:cubicBezTo>
                    <a:pt x="294497" y="265005"/>
                    <a:pt x="291580" y="285409"/>
                    <a:pt x="291197" y="296503"/>
                  </a:cubicBezTo>
                  <a:cubicBezTo>
                    <a:pt x="291199" y="296614"/>
                    <a:pt x="291213" y="296723"/>
                    <a:pt x="291213" y="296835"/>
                  </a:cubicBezTo>
                  <a:lnTo>
                    <a:pt x="291172" y="450663"/>
                  </a:lnTo>
                  <a:cubicBezTo>
                    <a:pt x="291172" y="551917"/>
                    <a:pt x="373552" y="634293"/>
                    <a:pt x="474814" y="634293"/>
                  </a:cubicBezTo>
                  <a:cubicBezTo>
                    <a:pt x="576073" y="634293"/>
                    <a:pt x="658453" y="551917"/>
                    <a:pt x="658453" y="450665"/>
                  </a:cubicBezTo>
                  <a:lnTo>
                    <a:pt x="658453" y="296837"/>
                  </a:lnTo>
                  <a:cubicBezTo>
                    <a:pt x="658453" y="296612"/>
                    <a:pt x="658458" y="296385"/>
                    <a:pt x="658467" y="296160"/>
                  </a:cubicBezTo>
                  <a:cubicBezTo>
                    <a:pt x="658866" y="286122"/>
                    <a:pt x="657579" y="270981"/>
                    <a:pt x="649177" y="255868"/>
                  </a:cubicBezTo>
                  <a:cubicBezTo>
                    <a:pt x="635276" y="230854"/>
                    <a:pt x="611676" y="222189"/>
                    <a:pt x="604774" y="220130"/>
                  </a:cubicBezTo>
                  <a:cubicBezTo>
                    <a:pt x="595766" y="217442"/>
                    <a:pt x="590641" y="207960"/>
                    <a:pt x="593329" y="198951"/>
                  </a:cubicBezTo>
                  <a:cubicBezTo>
                    <a:pt x="596018" y="189943"/>
                    <a:pt x="605501" y="184819"/>
                    <a:pt x="614509" y="187507"/>
                  </a:cubicBezTo>
                  <a:cubicBezTo>
                    <a:pt x="641252" y="195487"/>
                    <a:pt x="665337" y="214860"/>
                    <a:pt x="678936" y="239327"/>
                  </a:cubicBezTo>
                  <a:cubicBezTo>
                    <a:pt x="686851" y="253566"/>
                    <a:pt x="690421" y="267695"/>
                    <a:pt x="691810" y="279803"/>
                  </a:cubicBezTo>
                  <a:lnTo>
                    <a:pt x="693342" y="279803"/>
                  </a:lnTo>
                  <a:lnTo>
                    <a:pt x="693342" y="246798"/>
                  </a:lnTo>
                  <a:cubicBezTo>
                    <a:pt x="693342" y="129484"/>
                    <a:pt x="597895" y="34044"/>
                    <a:pt x="480576" y="34044"/>
                  </a:cubicBezTo>
                  <a:close/>
                  <a:moveTo>
                    <a:pt x="469140" y="0"/>
                  </a:moveTo>
                  <a:lnTo>
                    <a:pt x="480574" y="0"/>
                  </a:lnTo>
                  <a:cubicBezTo>
                    <a:pt x="616665" y="0"/>
                    <a:pt x="727384" y="110712"/>
                    <a:pt x="727384" y="246798"/>
                  </a:cubicBezTo>
                  <a:lnTo>
                    <a:pt x="727384" y="281551"/>
                  </a:lnTo>
                  <a:cubicBezTo>
                    <a:pt x="747436" y="287066"/>
                    <a:pt x="762227" y="305411"/>
                    <a:pt x="762227" y="327191"/>
                  </a:cubicBezTo>
                  <a:lnTo>
                    <a:pt x="762227" y="387211"/>
                  </a:lnTo>
                  <a:cubicBezTo>
                    <a:pt x="762227" y="413336"/>
                    <a:pt x="740974" y="434589"/>
                    <a:pt x="714849" y="434589"/>
                  </a:cubicBezTo>
                  <a:lnTo>
                    <a:pt x="692495" y="434589"/>
                  </a:lnTo>
                  <a:lnTo>
                    <a:pt x="692495" y="450663"/>
                  </a:lnTo>
                  <a:cubicBezTo>
                    <a:pt x="692495" y="515823"/>
                    <a:pt x="663705" y="574382"/>
                    <a:pt x="618183" y="614309"/>
                  </a:cubicBezTo>
                  <a:lnTo>
                    <a:pt x="618183" y="703870"/>
                  </a:lnTo>
                  <a:cubicBezTo>
                    <a:pt x="618183" y="705157"/>
                    <a:pt x="618104" y="706449"/>
                    <a:pt x="618070" y="707740"/>
                  </a:cubicBezTo>
                  <a:lnTo>
                    <a:pt x="619268" y="708253"/>
                  </a:lnTo>
                  <a:cubicBezTo>
                    <a:pt x="619309" y="708271"/>
                    <a:pt x="619352" y="708280"/>
                    <a:pt x="619395" y="708298"/>
                  </a:cubicBezTo>
                  <a:lnTo>
                    <a:pt x="841359" y="803443"/>
                  </a:lnTo>
                  <a:cubicBezTo>
                    <a:pt x="881017" y="821015"/>
                    <a:pt x="912494" y="851507"/>
                    <a:pt x="931246" y="890034"/>
                  </a:cubicBezTo>
                  <a:lnTo>
                    <a:pt x="985769" y="890034"/>
                  </a:lnTo>
                  <a:cubicBezTo>
                    <a:pt x="1012643" y="890034"/>
                    <a:pt x="1034506" y="911897"/>
                    <a:pt x="1034506" y="938772"/>
                  </a:cubicBezTo>
                  <a:lnTo>
                    <a:pt x="1034506" y="1113308"/>
                  </a:lnTo>
                  <a:cubicBezTo>
                    <a:pt x="1034506" y="1140182"/>
                    <a:pt x="1012643" y="1162045"/>
                    <a:pt x="985769" y="1162045"/>
                  </a:cubicBezTo>
                  <a:lnTo>
                    <a:pt x="707845" y="1162045"/>
                  </a:lnTo>
                  <a:cubicBezTo>
                    <a:pt x="680970" y="1162045"/>
                    <a:pt x="659107" y="1140182"/>
                    <a:pt x="659107" y="1113308"/>
                  </a:cubicBezTo>
                  <a:lnTo>
                    <a:pt x="659107" y="938772"/>
                  </a:lnTo>
                  <a:cubicBezTo>
                    <a:pt x="659107" y="911897"/>
                    <a:pt x="680970" y="890034"/>
                    <a:pt x="707845" y="890034"/>
                  </a:cubicBezTo>
                  <a:lnTo>
                    <a:pt x="892301" y="890034"/>
                  </a:lnTo>
                  <a:cubicBezTo>
                    <a:pt x="876809" y="865776"/>
                    <a:pt x="854557" y="846527"/>
                    <a:pt x="827758" y="834653"/>
                  </a:cubicBezTo>
                  <a:lnTo>
                    <a:pt x="683224" y="772713"/>
                  </a:lnTo>
                  <a:lnTo>
                    <a:pt x="591225" y="929866"/>
                  </a:lnTo>
                  <a:cubicBezTo>
                    <a:pt x="590650" y="930846"/>
                    <a:pt x="589979" y="931767"/>
                    <a:pt x="589221" y="932614"/>
                  </a:cubicBezTo>
                  <a:cubicBezTo>
                    <a:pt x="582947" y="939623"/>
                    <a:pt x="572180" y="940217"/>
                    <a:pt x="565174" y="933944"/>
                  </a:cubicBezTo>
                  <a:lnTo>
                    <a:pt x="501155" y="876588"/>
                  </a:lnTo>
                  <a:lnTo>
                    <a:pt x="552410" y="1141794"/>
                  </a:lnTo>
                  <a:cubicBezTo>
                    <a:pt x="552410" y="1141796"/>
                    <a:pt x="552410" y="1141796"/>
                    <a:pt x="552410" y="1141798"/>
                  </a:cubicBezTo>
                  <a:cubicBezTo>
                    <a:pt x="554194" y="1151026"/>
                    <a:pt x="548156" y="1159953"/>
                    <a:pt x="538928" y="1161737"/>
                  </a:cubicBezTo>
                  <a:cubicBezTo>
                    <a:pt x="529700" y="1163518"/>
                    <a:pt x="520773" y="1157483"/>
                    <a:pt x="518987" y="1148255"/>
                  </a:cubicBezTo>
                  <a:lnTo>
                    <a:pt x="474850" y="919875"/>
                  </a:lnTo>
                  <a:lnTo>
                    <a:pt x="430713" y="1148255"/>
                  </a:lnTo>
                  <a:cubicBezTo>
                    <a:pt x="430685" y="1148403"/>
                    <a:pt x="430658" y="1148550"/>
                    <a:pt x="430626" y="1148698"/>
                  </a:cubicBezTo>
                  <a:cubicBezTo>
                    <a:pt x="428720" y="1157903"/>
                    <a:pt x="419712" y="1163820"/>
                    <a:pt x="410506" y="1161914"/>
                  </a:cubicBezTo>
                  <a:cubicBezTo>
                    <a:pt x="401301" y="1160007"/>
                    <a:pt x="395384" y="1150999"/>
                    <a:pt x="397290" y="1141794"/>
                  </a:cubicBezTo>
                  <a:lnTo>
                    <a:pt x="448545" y="876588"/>
                  </a:lnTo>
                  <a:lnTo>
                    <a:pt x="384526" y="933944"/>
                  </a:lnTo>
                  <a:cubicBezTo>
                    <a:pt x="381403" y="936740"/>
                    <a:pt x="377358" y="938288"/>
                    <a:pt x="373166" y="938288"/>
                  </a:cubicBezTo>
                  <a:cubicBezTo>
                    <a:pt x="367122" y="938286"/>
                    <a:pt x="361530" y="935081"/>
                    <a:pt x="358475" y="929866"/>
                  </a:cubicBezTo>
                  <a:lnTo>
                    <a:pt x="315434" y="856339"/>
                  </a:lnTo>
                  <a:cubicBezTo>
                    <a:pt x="310684" y="848225"/>
                    <a:pt x="313412" y="837798"/>
                    <a:pt x="321526" y="833048"/>
                  </a:cubicBezTo>
                  <a:cubicBezTo>
                    <a:pt x="329640" y="828298"/>
                    <a:pt x="340066" y="831026"/>
                    <a:pt x="344817" y="839140"/>
                  </a:cubicBezTo>
                  <a:lnTo>
                    <a:pt x="377329" y="894682"/>
                  </a:lnTo>
                  <a:lnTo>
                    <a:pt x="448243" y="831148"/>
                  </a:lnTo>
                  <a:lnTo>
                    <a:pt x="342456" y="749630"/>
                  </a:lnTo>
                  <a:lnTo>
                    <a:pt x="342300" y="749510"/>
                  </a:lnTo>
                  <a:lnTo>
                    <a:pt x="335286" y="744106"/>
                  </a:lnTo>
                  <a:lnTo>
                    <a:pt x="298537" y="760084"/>
                  </a:lnTo>
                  <a:lnTo>
                    <a:pt x="314440" y="787252"/>
                  </a:lnTo>
                  <a:cubicBezTo>
                    <a:pt x="319188" y="795366"/>
                    <a:pt x="316460" y="805792"/>
                    <a:pt x="308348" y="810543"/>
                  </a:cubicBezTo>
                  <a:cubicBezTo>
                    <a:pt x="300234" y="815291"/>
                    <a:pt x="289808" y="812563"/>
                    <a:pt x="285057" y="804451"/>
                  </a:cubicBezTo>
                  <a:lnTo>
                    <a:pt x="267087" y="773750"/>
                  </a:lnTo>
                  <a:lnTo>
                    <a:pt x="124666" y="835676"/>
                  </a:lnTo>
                  <a:cubicBezTo>
                    <a:pt x="69543" y="858870"/>
                    <a:pt x="34044" y="912319"/>
                    <a:pt x="34044" y="971924"/>
                  </a:cubicBezTo>
                  <a:lnTo>
                    <a:pt x="34044" y="1145012"/>
                  </a:lnTo>
                  <a:cubicBezTo>
                    <a:pt x="34044" y="1154413"/>
                    <a:pt x="26425" y="1162034"/>
                    <a:pt x="17022" y="1162034"/>
                  </a:cubicBezTo>
                  <a:cubicBezTo>
                    <a:pt x="7619" y="1162034"/>
                    <a:pt x="0" y="1154413"/>
                    <a:pt x="0" y="1145012"/>
                  </a:cubicBezTo>
                  <a:lnTo>
                    <a:pt x="0" y="971924"/>
                  </a:lnTo>
                  <a:cubicBezTo>
                    <a:pt x="0" y="898583"/>
                    <a:pt x="43679" y="832817"/>
                    <a:pt x="111277" y="804376"/>
                  </a:cubicBezTo>
                  <a:lnTo>
                    <a:pt x="331607" y="708573"/>
                  </a:lnTo>
                  <a:cubicBezTo>
                    <a:pt x="331557" y="707012"/>
                    <a:pt x="331528" y="705443"/>
                    <a:pt x="331528" y="703873"/>
                  </a:cubicBezTo>
                  <a:lnTo>
                    <a:pt x="331528" y="614393"/>
                  </a:lnTo>
                  <a:cubicBezTo>
                    <a:pt x="285956" y="574464"/>
                    <a:pt x="257128" y="515871"/>
                    <a:pt x="257128" y="450665"/>
                  </a:cubicBezTo>
                  <a:lnTo>
                    <a:pt x="257128" y="434591"/>
                  </a:lnTo>
                  <a:lnTo>
                    <a:pt x="234856" y="434591"/>
                  </a:lnTo>
                  <a:cubicBezTo>
                    <a:pt x="208730" y="434591"/>
                    <a:pt x="187477" y="413339"/>
                    <a:pt x="187477" y="387213"/>
                  </a:cubicBezTo>
                  <a:lnTo>
                    <a:pt x="187477" y="327193"/>
                  </a:lnTo>
                  <a:cubicBezTo>
                    <a:pt x="187477" y="305409"/>
                    <a:pt x="202273" y="287062"/>
                    <a:pt x="222327" y="281549"/>
                  </a:cubicBezTo>
                  <a:lnTo>
                    <a:pt x="222327" y="246798"/>
                  </a:lnTo>
                  <a:cubicBezTo>
                    <a:pt x="222327" y="110712"/>
                    <a:pt x="333049" y="0"/>
                    <a:pt x="469140" y="0"/>
                  </a:cubicBezTo>
                  <a:close/>
                </a:path>
              </a:pathLst>
            </a:custGeom>
            <a:solidFill>
              <a:srgbClr val="FFFFFF"/>
            </a:solidFill>
            <a:ln w="227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34" name="Graphique 33">
            <a:extLst>
              <a:ext uri="{FF2B5EF4-FFF2-40B4-BE49-F238E27FC236}">
                <a16:creationId xmlns:a16="http://schemas.microsoft.com/office/drawing/2014/main" id="{B844C6D0-3632-5CB8-75F4-58C06B2E2C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35" name="Espace réservé du texte 101">
            <a:extLst>
              <a:ext uri="{FF2B5EF4-FFF2-40B4-BE49-F238E27FC236}">
                <a16:creationId xmlns:a16="http://schemas.microsoft.com/office/drawing/2014/main" id="{46B28A0C-2E41-559C-39E9-7D51A7024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36" name="Espace réservé du texte 112">
            <a:extLst>
              <a:ext uri="{FF2B5EF4-FFF2-40B4-BE49-F238E27FC236}">
                <a16:creationId xmlns:a16="http://schemas.microsoft.com/office/drawing/2014/main" id="{432EBAD1-E244-A181-CA11-D3C16E54AB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200825" y="190136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37" name="Espace réservé du texte 112">
            <a:extLst>
              <a:ext uri="{FF2B5EF4-FFF2-40B4-BE49-F238E27FC236}">
                <a16:creationId xmlns:a16="http://schemas.microsoft.com/office/drawing/2014/main" id="{C975CD98-2309-5FCE-A191-F2A8C61FF49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00825" y="370661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245390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771 -1.85185E-6 L 1.11022E-16 -1.85185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1373;p17">
            <a:extLst>
              <a:ext uri="{FF2B5EF4-FFF2-40B4-BE49-F238E27FC236}">
                <a16:creationId xmlns:a16="http://schemas.microsoft.com/office/drawing/2014/main" id="{A34ACA88-7A38-90E7-66AF-933E83517888}"/>
              </a:ext>
            </a:extLst>
          </p:cNvPr>
          <p:cNvSpPr/>
          <p:nvPr userDrawn="1"/>
        </p:nvSpPr>
        <p:spPr>
          <a:xfrm>
            <a:off x="602813" y="3916882"/>
            <a:ext cx="4069926" cy="1704102"/>
          </a:xfrm>
          <a:prstGeom prst="roundRect">
            <a:avLst>
              <a:gd name="adj" fmla="val 6330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6EA071F-1D0D-F135-874B-EB6243F2347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9" name="Forme libre : forme 11">
              <a:extLst>
                <a:ext uri="{FF2B5EF4-FFF2-40B4-BE49-F238E27FC236}">
                  <a16:creationId xmlns:a16="http://schemas.microsoft.com/office/drawing/2014/main" id="{30C159C2-4FFB-7EAB-3140-02656585620C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0" name="Forme libre : forme 17">
              <a:extLst>
                <a:ext uri="{FF2B5EF4-FFF2-40B4-BE49-F238E27FC236}">
                  <a16:creationId xmlns:a16="http://schemas.microsoft.com/office/drawing/2014/main" id="{B1C0A458-E12E-7040-BB98-5EF8E32FFDD6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0E77A764-2984-EF50-561D-1440A9442F26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46" name="Google Shape;1373;p17">
            <a:extLst>
              <a:ext uri="{FF2B5EF4-FFF2-40B4-BE49-F238E27FC236}">
                <a16:creationId xmlns:a16="http://schemas.microsoft.com/office/drawing/2014/main" id="{E8635664-8D7E-6F9E-C888-71D9109C1B4D}"/>
              </a:ext>
            </a:extLst>
          </p:cNvPr>
          <p:cNvSpPr/>
          <p:nvPr userDrawn="1"/>
        </p:nvSpPr>
        <p:spPr>
          <a:xfrm>
            <a:off x="4832272" y="1532144"/>
            <a:ext cx="6590330" cy="4285393"/>
          </a:xfrm>
          <a:prstGeom prst="roundRect">
            <a:avLst>
              <a:gd name="adj" fmla="val 4788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9F17F04D-9899-A0DB-BE2F-6270109FA048}"/>
              </a:ext>
            </a:extLst>
          </p:cNvPr>
          <p:cNvCxnSpPr>
            <a:cxnSpLocks/>
          </p:cNvCxnSpPr>
          <p:nvPr userDrawn="1"/>
        </p:nvCxnSpPr>
        <p:spPr>
          <a:xfrm>
            <a:off x="5110385" y="3766504"/>
            <a:ext cx="610397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53" name="Forme libre : forme 49">
            <a:extLst>
              <a:ext uri="{FF2B5EF4-FFF2-40B4-BE49-F238E27FC236}">
                <a16:creationId xmlns:a16="http://schemas.microsoft.com/office/drawing/2014/main" id="{806FC49F-DDC1-BA42-3D66-AB0805A865D8}"/>
              </a:ext>
            </a:extLst>
          </p:cNvPr>
          <p:cNvSpPr/>
          <p:nvPr userDrawn="1"/>
        </p:nvSpPr>
        <p:spPr>
          <a:xfrm>
            <a:off x="4832272" y="1532144"/>
            <a:ext cx="6561702" cy="134286"/>
          </a:xfrm>
          <a:custGeom>
            <a:avLst/>
            <a:gdLst>
              <a:gd name="connsiteX0" fmla="*/ 190871 w 6561702"/>
              <a:gd name="connsiteY0" fmla="*/ 0 h 134286"/>
              <a:gd name="connsiteX1" fmla="*/ 6370831 w 6561702"/>
              <a:gd name="connsiteY1" fmla="*/ 0 h 134286"/>
              <a:gd name="connsiteX2" fmla="*/ 6559892 w 6561702"/>
              <a:gd name="connsiteY2" fmla="*/ 125318 h 134286"/>
              <a:gd name="connsiteX3" fmla="*/ 6561702 w 6561702"/>
              <a:gd name="connsiteY3" fmla="*/ 134286 h 134286"/>
              <a:gd name="connsiteX4" fmla="*/ 0 w 6561702"/>
              <a:gd name="connsiteY4" fmla="*/ 134286 h 134286"/>
              <a:gd name="connsiteX5" fmla="*/ 1811 w 6561702"/>
              <a:gd name="connsiteY5" fmla="*/ 125318 h 134286"/>
              <a:gd name="connsiteX6" fmla="*/ 190871 w 6561702"/>
              <a:gd name="connsiteY6" fmla="*/ 0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61702" h="134286">
                <a:moveTo>
                  <a:pt x="190871" y="0"/>
                </a:moveTo>
                <a:lnTo>
                  <a:pt x="6370831" y="0"/>
                </a:lnTo>
                <a:cubicBezTo>
                  <a:pt x="6455822" y="0"/>
                  <a:pt x="6528743" y="51674"/>
                  <a:pt x="6559892" y="125318"/>
                </a:cubicBezTo>
                <a:lnTo>
                  <a:pt x="6561702" y="134286"/>
                </a:lnTo>
                <a:lnTo>
                  <a:pt x="0" y="134286"/>
                </a:lnTo>
                <a:lnTo>
                  <a:pt x="1811" y="125318"/>
                </a:lnTo>
                <a:cubicBezTo>
                  <a:pt x="32959" y="51674"/>
                  <a:pt x="105881" y="0"/>
                  <a:pt x="1908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DFEB300-7CCC-80F7-3055-DB643CAF2927}"/>
              </a:ext>
            </a:extLst>
          </p:cNvPr>
          <p:cNvCxnSpPr>
            <a:cxnSpLocks/>
          </p:cNvCxnSpPr>
          <p:nvPr userDrawn="1"/>
        </p:nvCxnSpPr>
        <p:spPr>
          <a:xfrm flipV="1">
            <a:off x="8220422" y="4026747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63" name="Google Shape;1373;p17">
            <a:extLst>
              <a:ext uri="{FF2B5EF4-FFF2-40B4-BE49-F238E27FC236}">
                <a16:creationId xmlns:a16="http://schemas.microsoft.com/office/drawing/2014/main" id="{6E7E2BAD-9441-CA1C-76E8-D4F9472A3803}"/>
              </a:ext>
            </a:extLst>
          </p:cNvPr>
          <p:cNvSpPr/>
          <p:nvPr userDrawn="1"/>
        </p:nvSpPr>
        <p:spPr>
          <a:xfrm>
            <a:off x="592207" y="1532145"/>
            <a:ext cx="4080532" cy="2206592"/>
          </a:xfrm>
          <a:prstGeom prst="roundRect">
            <a:avLst>
              <a:gd name="adj" fmla="val 6388"/>
            </a:avLst>
          </a:prstGeom>
          <a:solidFill>
            <a:schemeClr val="bg1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66" name="Forme libre : forme 78">
            <a:extLst>
              <a:ext uri="{FF2B5EF4-FFF2-40B4-BE49-F238E27FC236}">
                <a16:creationId xmlns:a16="http://schemas.microsoft.com/office/drawing/2014/main" id="{46AA4D58-41CE-0C1B-9600-34FF177C9FD7}"/>
              </a:ext>
            </a:extLst>
          </p:cNvPr>
          <p:cNvSpPr/>
          <p:nvPr userDrawn="1"/>
        </p:nvSpPr>
        <p:spPr>
          <a:xfrm rot="16200000">
            <a:off x="-442598" y="2566951"/>
            <a:ext cx="2203898" cy="134286"/>
          </a:xfrm>
          <a:custGeom>
            <a:avLst/>
            <a:gdLst>
              <a:gd name="connsiteX0" fmla="*/ 2203898 w 2203898"/>
              <a:gd name="connsiteY0" fmla="*/ 134286 h 134286"/>
              <a:gd name="connsiteX1" fmla="*/ 0 w 2203898"/>
              <a:gd name="connsiteY1" fmla="*/ 134286 h 134286"/>
              <a:gd name="connsiteX2" fmla="*/ 9730 w 2203898"/>
              <a:gd name="connsiteY2" fmla="*/ 86089 h 134286"/>
              <a:gd name="connsiteX3" fmla="*/ 84743 w 2203898"/>
              <a:gd name="connsiteY3" fmla="*/ 11076 h 134286"/>
              <a:gd name="connsiteX4" fmla="*/ 139605 w 2203898"/>
              <a:gd name="connsiteY4" fmla="*/ 0 h 134286"/>
              <a:gd name="connsiteX5" fmla="*/ 2064293 w 2203898"/>
              <a:gd name="connsiteY5" fmla="*/ 0 h 134286"/>
              <a:gd name="connsiteX6" fmla="*/ 2119155 w 2203898"/>
              <a:gd name="connsiteY6" fmla="*/ 11076 h 134286"/>
              <a:gd name="connsiteX7" fmla="*/ 2194168 w 2203898"/>
              <a:gd name="connsiteY7" fmla="*/ 86089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3898" h="134286">
                <a:moveTo>
                  <a:pt x="2203898" y="134286"/>
                </a:moveTo>
                <a:lnTo>
                  <a:pt x="0" y="134286"/>
                </a:lnTo>
                <a:lnTo>
                  <a:pt x="9730" y="86089"/>
                </a:lnTo>
                <a:cubicBezTo>
                  <a:pt x="23996" y="52362"/>
                  <a:pt x="51016" y="25342"/>
                  <a:pt x="84743" y="11076"/>
                </a:cubicBezTo>
                <a:lnTo>
                  <a:pt x="139605" y="0"/>
                </a:lnTo>
                <a:lnTo>
                  <a:pt x="2064293" y="0"/>
                </a:lnTo>
                <a:lnTo>
                  <a:pt x="2119155" y="11076"/>
                </a:lnTo>
                <a:cubicBezTo>
                  <a:pt x="2152882" y="25342"/>
                  <a:pt x="2179902" y="52362"/>
                  <a:pt x="2194168" y="8608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pic>
        <p:nvPicPr>
          <p:cNvPr id="67" name="Graphique 66">
            <a:extLst>
              <a:ext uri="{FF2B5EF4-FFF2-40B4-BE49-F238E27FC236}">
                <a16:creationId xmlns:a16="http://schemas.microsoft.com/office/drawing/2014/main" id="{AC300E12-BE32-3175-9B88-64655C0237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68" name="Espace réservé du texte 101">
            <a:extLst>
              <a:ext uri="{FF2B5EF4-FFF2-40B4-BE49-F238E27FC236}">
                <a16:creationId xmlns:a16="http://schemas.microsoft.com/office/drawing/2014/main" id="{D4634B30-8978-DD97-DFAC-ECF6D5BE0D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69" name="Espace réservé du texte 112">
            <a:extLst>
              <a:ext uri="{FF2B5EF4-FFF2-40B4-BE49-F238E27FC236}">
                <a16:creationId xmlns:a16="http://schemas.microsoft.com/office/drawing/2014/main" id="{A10F5872-BBA6-0B81-213A-BEB0915D5D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11596" y="1885521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0" name="Espace réservé du texte 112">
            <a:extLst>
              <a:ext uri="{FF2B5EF4-FFF2-40B4-BE49-F238E27FC236}">
                <a16:creationId xmlns:a16="http://schemas.microsoft.com/office/drawing/2014/main" id="{35FF4E7C-CE40-17F8-A758-9E73E76665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0385" y="2649599"/>
            <a:ext cx="584623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71" name="Espace réservé du texte 112">
            <a:extLst>
              <a:ext uri="{FF2B5EF4-FFF2-40B4-BE49-F238E27FC236}">
                <a16:creationId xmlns:a16="http://schemas.microsoft.com/office/drawing/2014/main" id="{E4D0A7BF-3845-1658-AE29-3776CBC695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11596" y="3985595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2" name="Espace réservé du texte 112">
            <a:extLst>
              <a:ext uri="{FF2B5EF4-FFF2-40B4-BE49-F238E27FC236}">
                <a16:creationId xmlns:a16="http://schemas.microsoft.com/office/drawing/2014/main" id="{6C5B12EB-715E-B318-8C7C-FA5D75CA6B9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10386" y="4749673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73" name="Espace réservé du texte 112">
            <a:extLst>
              <a:ext uri="{FF2B5EF4-FFF2-40B4-BE49-F238E27FC236}">
                <a16:creationId xmlns:a16="http://schemas.microsoft.com/office/drawing/2014/main" id="{102FC04E-FA53-1105-0AF3-DE9D06A36A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25219" y="3993906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4" name="Espace réservé du texte 112">
            <a:extLst>
              <a:ext uri="{FF2B5EF4-FFF2-40B4-BE49-F238E27FC236}">
                <a16:creationId xmlns:a16="http://schemas.microsoft.com/office/drawing/2014/main" id="{57E01AE1-7D90-2B6F-CFC8-04143164C4A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24009" y="4757984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1036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e libre : forme 20">
            <a:extLst>
              <a:ext uri="{FF2B5EF4-FFF2-40B4-BE49-F238E27FC236}">
                <a16:creationId xmlns:a16="http://schemas.microsoft.com/office/drawing/2014/main" id="{62337E48-E8D3-9E9F-3150-8B20F7B13B62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BC7A5CEA-DFDF-4A53-E7B7-A90A54C17C6C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CFED1D42-FEBC-4A7B-EABB-50EF990398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lang="fr-FR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22038C2-1229-D676-80A1-0B318FF74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e libre : forme 20">
            <a:extLst>
              <a:ext uri="{FF2B5EF4-FFF2-40B4-BE49-F238E27FC236}">
                <a16:creationId xmlns:a16="http://schemas.microsoft.com/office/drawing/2014/main" id="{62337E48-E8D3-9E9F-3150-8B20F7B13B62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BC7A5CEA-DFDF-4A53-E7B7-A90A54C17C6C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CFED1D42-FEBC-4A7B-EABB-50EF990398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02</a:t>
            </a:r>
            <a:endParaRPr lang="fr-FR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22038C2-1229-D676-80A1-0B318FF74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994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03E33E61-CDA2-D24E-60FD-C962DC48E0B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AEA075A-E152-3D1D-0BD0-85D59A27AF6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BE2AE74E-2DFD-2225-BACD-1175BDF2EAF1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0CF1CE0-DFFF-FA1B-12FC-3CCB63D99692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E7FBCEBF-2B0B-043C-AD89-A6836F21FBC2}"/>
              </a:ext>
            </a:extLst>
          </p:cNvPr>
          <p:cNvGrpSpPr/>
          <p:nvPr userDrawn="1"/>
        </p:nvGrpSpPr>
        <p:grpSpPr>
          <a:xfrm>
            <a:off x="5905500" y="2744049"/>
            <a:ext cx="8426887" cy="1165862"/>
            <a:chOff x="5905500" y="2744049"/>
            <a:chExt cx="8426887" cy="1165862"/>
          </a:xfrm>
        </p:grpSpPr>
        <p:sp>
          <p:nvSpPr>
            <p:cNvPr id="13" name="Google Shape;1373;p17">
              <a:extLst>
                <a:ext uri="{FF2B5EF4-FFF2-40B4-BE49-F238E27FC236}">
                  <a16:creationId xmlns:a16="http://schemas.microsoft.com/office/drawing/2014/main" id="{1CE7768C-220B-1915-C3DB-C79BC9054317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4" name="Forme libre : forme 65">
              <a:extLst>
                <a:ext uri="{FF2B5EF4-FFF2-40B4-BE49-F238E27FC236}">
                  <a16:creationId xmlns:a16="http://schemas.microsoft.com/office/drawing/2014/main" id="{83FC4BE0-41F6-52E8-35D2-73F74B85C1A4}"/>
                </a:ext>
              </a:extLst>
            </p:cNvPr>
            <p:cNvSpPr/>
            <p:nvPr/>
          </p:nvSpPr>
          <p:spPr>
            <a:xfrm>
              <a:off x="5905500" y="2776049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294DB2B-E1BF-E903-4F24-7B287245B26A}"/>
              </a:ext>
            </a:extLst>
          </p:cNvPr>
          <p:cNvGrpSpPr/>
          <p:nvPr userDrawn="1"/>
        </p:nvGrpSpPr>
        <p:grpSpPr>
          <a:xfrm>
            <a:off x="5905500" y="4106124"/>
            <a:ext cx="8426887" cy="1165862"/>
            <a:chOff x="5905500" y="4106124"/>
            <a:chExt cx="8426887" cy="1165862"/>
          </a:xfrm>
        </p:grpSpPr>
        <p:sp>
          <p:nvSpPr>
            <p:cNvPr id="26" name="Google Shape;1373;p17">
              <a:extLst>
                <a:ext uri="{FF2B5EF4-FFF2-40B4-BE49-F238E27FC236}">
                  <a16:creationId xmlns:a16="http://schemas.microsoft.com/office/drawing/2014/main" id="{EF367277-A94D-D305-9C73-83FFF9410C78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7" name="Forme libre : forme 66">
              <a:extLst>
                <a:ext uri="{FF2B5EF4-FFF2-40B4-BE49-F238E27FC236}">
                  <a16:creationId xmlns:a16="http://schemas.microsoft.com/office/drawing/2014/main" id="{5476ECF3-9EEC-3AB3-DACE-4BD04A4B7794}"/>
                </a:ext>
              </a:extLst>
            </p:cNvPr>
            <p:cNvSpPr/>
            <p:nvPr/>
          </p:nvSpPr>
          <p:spPr>
            <a:xfrm>
              <a:off x="5905500" y="41381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58CF2E7-EC1E-449A-430C-C1EFA3B977BF}"/>
              </a:ext>
            </a:extLst>
          </p:cNvPr>
          <p:cNvGrpSpPr/>
          <p:nvPr userDrawn="1"/>
        </p:nvGrpSpPr>
        <p:grpSpPr>
          <a:xfrm>
            <a:off x="5905500" y="1401024"/>
            <a:ext cx="8426887" cy="1165862"/>
            <a:chOff x="5905500" y="1401024"/>
            <a:chExt cx="8426887" cy="1165862"/>
          </a:xfrm>
        </p:grpSpPr>
        <p:sp>
          <p:nvSpPr>
            <p:cNvPr id="30" name="Google Shape;1373;p17">
              <a:extLst>
                <a:ext uri="{FF2B5EF4-FFF2-40B4-BE49-F238E27FC236}">
                  <a16:creationId xmlns:a16="http://schemas.microsoft.com/office/drawing/2014/main" id="{7263F807-3FA2-9ADD-6762-D6DF0BD396D5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31" name="Forme libre : forme 64">
              <a:extLst>
                <a:ext uri="{FF2B5EF4-FFF2-40B4-BE49-F238E27FC236}">
                  <a16:creationId xmlns:a16="http://schemas.microsoft.com/office/drawing/2014/main" id="{4A9D78E7-E899-7DE2-EE6D-06ACDBB37C61}"/>
                </a:ext>
              </a:extLst>
            </p:cNvPr>
            <p:cNvSpPr/>
            <p:nvPr/>
          </p:nvSpPr>
          <p:spPr>
            <a:xfrm>
              <a:off x="5905500" y="14170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pic>
        <p:nvPicPr>
          <p:cNvPr id="49" name="Graphique 48">
            <a:extLst>
              <a:ext uri="{FF2B5EF4-FFF2-40B4-BE49-F238E27FC236}">
                <a16:creationId xmlns:a16="http://schemas.microsoft.com/office/drawing/2014/main" id="{784E5CAC-7DD7-7BA8-5971-9AC032592F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50" name="Espace réservé du texte 101">
            <a:extLst>
              <a:ext uri="{FF2B5EF4-FFF2-40B4-BE49-F238E27FC236}">
                <a16:creationId xmlns:a16="http://schemas.microsoft.com/office/drawing/2014/main" id="{AB1550B9-CF10-876D-69EA-9250B7C341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1" name="Espace réservé du texte 112">
            <a:extLst>
              <a:ext uri="{FF2B5EF4-FFF2-40B4-BE49-F238E27FC236}">
                <a16:creationId xmlns:a16="http://schemas.microsoft.com/office/drawing/2014/main" id="{6C901C65-0AD8-FD2C-FF82-8DDC7889239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80207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2" name="Espace réservé du texte 112">
            <a:extLst>
              <a:ext uri="{FF2B5EF4-FFF2-40B4-BE49-F238E27FC236}">
                <a16:creationId xmlns:a16="http://schemas.microsoft.com/office/drawing/2014/main" id="{0D9D8321-2E59-BB1C-0047-25FDBC30218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45010" y="159818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53" name="Espace réservé du texte 112">
            <a:extLst>
              <a:ext uri="{FF2B5EF4-FFF2-40B4-BE49-F238E27FC236}">
                <a16:creationId xmlns:a16="http://schemas.microsoft.com/office/drawing/2014/main" id="{647D259F-FEDA-60D6-5CC1-794DFEEC48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313394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33CB98"/>
                    </a:gs>
                    <a:gs pos="100000">
                      <a:srgbClr val="33CB98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4" name="Espace réservé du texte 112">
            <a:extLst>
              <a:ext uri="{FF2B5EF4-FFF2-40B4-BE49-F238E27FC236}">
                <a16:creationId xmlns:a16="http://schemas.microsoft.com/office/drawing/2014/main" id="{4880F173-5E82-F60B-BC8C-AEAD5D255C6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45010" y="29300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55" name="Espace réservé du texte 112">
            <a:extLst>
              <a:ext uri="{FF2B5EF4-FFF2-40B4-BE49-F238E27FC236}">
                <a16:creationId xmlns:a16="http://schemas.microsoft.com/office/drawing/2014/main" id="{3AEC070C-3562-6258-7DD9-BDC0EEDD8E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98638" y="449784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6" name="Espace réservé du texte 112">
            <a:extLst>
              <a:ext uri="{FF2B5EF4-FFF2-40B4-BE49-F238E27FC236}">
                <a16:creationId xmlns:a16="http://schemas.microsoft.com/office/drawing/2014/main" id="{9F7A7864-11B0-C0DF-41F4-6C13A7FFE83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47648" y="42939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130163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CBB0FFF-EF30-B4EF-544D-C09B999573DA}"/>
              </a:ext>
            </a:extLst>
          </p:cNvPr>
          <p:cNvGrpSpPr/>
          <p:nvPr userDrawn="1"/>
        </p:nvGrpSpPr>
        <p:grpSpPr>
          <a:xfrm>
            <a:off x="619501" y="1378235"/>
            <a:ext cx="8779410" cy="2490207"/>
            <a:chOff x="619501" y="1532144"/>
            <a:chExt cx="9372224" cy="2182529"/>
          </a:xfrm>
        </p:grpSpPr>
        <p:sp>
          <p:nvSpPr>
            <p:cNvPr id="4" name="Google Shape;1373;p17">
              <a:extLst>
                <a:ext uri="{FF2B5EF4-FFF2-40B4-BE49-F238E27FC236}">
                  <a16:creationId xmlns:a16="http://schemas.microsoft.com/office/drawing/2014/main" id="{B8C4E372-EC47-199C-2018-60CC69D07886}"/>
                </a:ext>
              </a:extLst>
            </p:cNvPr>
            <p:cNvSpPr/>
            <p:nvPr/>
          </p:nvSpPr>
          <p:spPr>
            <a:xfrm>
              <a:off x="619501" y="1532144"/>
              <a:ext cx="9372224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49">
              <a:extLst>
                <a:ext uri="{FF2B5EF4-FFF2-40B4-BE49-F238E27FC236}">
                  <a16:creationId xmlns:a16="http://schemas.microsoft.com/office/drawing/2014/main" id="{AEF08A55-9B58-CDCC-A9FA-BD677F3AD9BB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40000"/>
                    <a:lumOff val="6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1880E3E8-9C66-8271-D194-DE44D27D7D3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80CEE32A-9CBF-9A3A-0050-8C25FF450FD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6A05070D-9EA1-44E9-6C31-7FF7315EE9F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5BB8F9D-DBFE-A163-AF99-F66F7A805D71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grpSp>
        <p:nvGrpSpPr>
          <p:cNvPr id="13" name="Group 43">
            <a:extLst>
              <a:ext uri="{FF2B5EF4-FFF2-40B4-BE49-F238E27FC236}">
                <a16:creationId xmlns:a16="http://schemas.microsoft.com/office/drawing/2014/main" id="{413BB6C9-E1AB-E471-4CCB-E0E977D84711}"/>
              </a:ext>
            </a:extLst>
          </p:cNvPr>
          <p:cNvGrpSpPr/>
          <p:nvPr userDrawn="1"/>
        </p:nvGrpSpPr>
        <p:grpSpPr>
          <a:xfrm>
            <a:off x="607406" y="4026394"/>
            <a:ext cx="8791505" cy="1531612"/>
            <a:chOff x="619500" y="1532144"/>
            <a:chExt cx="9384319" cy="2182529"/>
          </a:xfrm>
        </p:grpSpPr>
        <p:sp>
          <p:nvSpPr>
            <p:cNvPr id="14" name="Google Shape;1373;p17">
              <a:extLst>
                <a:ext uri="{FF2B5EF4-FFF2-40B4-BE49-F238E27FC236}">
                  <a16:creationId xmlns:a16="http://schemas.microsoft.com/office/drawing/2014/main" id="{63460C23-DEA5-E42C-7DCD-5C3B76E01618}"/>
                </a:ext>
              </a:extLst>
            </p:cNvPr>
            <p:cNvSpPr/>
            <p:nvPr/>
          </p:nvSpPr>
          <p:spPr>
            <a:xfrm>
              <a:off x="619500" y="1532144"/>
              <a:ext cx="9384319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5" name="Forme libre : forme 49">
              <a:extLst>
                <a:ext uri="{FF2B5EF4-FFF2-40B4-BE49-F238E27FC236}">
                  <a16:creationId xmlns:a16="http://schemas.microsoft.com/office/drawing/2014/main" id="{956C54B7-091D-3C0E-03BD-FAE036459D9B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pic>
        <p:nvPicPr>
          <p:cNvPr id="46" name="Graphique 45">
            <a:extLst>
              <a:ext uri="{FF2B5EF4-FFF2-40B4-BE49-F238E27FC236}">
                <a16:creationId xmlns:a16="http://schemas.microsoft.com/office/drawing/2014/main" id="{91FBBF8B-B263-2344-9DB8-373A66D655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grpSp>
        <p:nvGrpSpPr>
          <p:cNvPr id="47" name="Group 56">
            <a:extLst>
              <a:ext uri="{FF2B5EF4-FFF2-40B4-BE49-F238E27FC236}">
                <a16:creationId xmlns:a16="http://schemas.microsoft.com/office/drawing/2014/main" id="{EB5DE515-68D6-74D6-D601-BB050CE25F06}"/>
              </a:ext>
            </a:extLst>
          </p:cNvPr>
          <p:cNvGrpSpPr/>
          <p:nvPr userDrawn="1"/>
        </p:nvGrpSpPr>
        <p:grpSpPr>
          <a:xfrm rot="10800000">
            <a:off x="9649999" y="4023627"/>
            <a:ext cx="1439930" cy="1531612"/>
            <a:chOff x="619501" y="1532144"/>
            <a:chExt cx="1537025" cy="2182529"/>
          </a:xfrm>
        </p:grpSpPr>
        <p:sp>
          <p:nvSpPr>
            <p:cNvPr id="48" name="Google Shape;1373;p17">
              <a:extLst>
                <a:ext uri="{FF2B5EF4-FFF2-40B4-BE49-F238E27FC236}">
                  <a16:creationId xmlns:a16="http://schemas.microsoft.com/office/drawing/2014/main" id="{E2F4743D-AD56-3A64-8F65-DC965EA3E9BF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49" name="Forme libre : forme 49">
              <a:extLst>
                <a:ext uri="{FF2B5EF4-FFF2-40B4-BE49-F238E27FC236}">
                  <a16:creationId xmlns:a16="http://schemas.microsoft.com/office/drawing/2014/main" id="{31835A6A-9C17-7F04-E4C2-ED9BDF28E091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50" name="Group 65">
            <a:extLst>
              <a:ext uri="{FF2B5EF4-FFF2-40B4-BE49-F238E27FC236}">
                <a16:creationId xmlns:a16="http://schemas.microsoft.com/office/drawing/2014/main" id="{A771A1CA-5553-23DA-28E7-25B0D19C246C}"/>
              </a:ext>
            </a:extLst>
          </p:cNvPr>
          <p:cNvGrpSpPr/>
          <p:nvPr userDrawn="1"/>
        </p:nvGrpSpPr>
        <p:grpSpPr>
          <a:xfrm rot="10800000">
            <a:off x="9656437" y="1378234"/>
            <a:ext cx="1439930" cy="2481209"/>
            <a:chOff x="619501" y="1532144"/>
            <a:chExt cx="1537025" cy="2182529"/>
          </a:xfrm>
        </p:grpSpPr>
        <p:sp>
          <p:nvSpPr>
            <p:cNvPr id="51" name="Google Shape;1373;p17">
              <a:extLst>
                <a:ext uri="{FF2B5EF4-FFF2-40B4-BE49-F238E27FC236}">
                  <a16:creationId xmlns:a16="http://schemas.microsoft.com/office/drawing/2014/main" id="{DA69F820-3854-8CD0-0375-717C7C4A4815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2" name="Forme libre : forme 49">
              <a:extLst>
                <a:ext uri="{FF2B5EF4-FFF2-40B4-BE49-F238E27FC236}">
                  <a16:creationId xmlns:a16="http://schemas.microsoft.com/office/drawing/2014/main" id="{F3CB109D-8731-980B-B31F-7EB4BD24D98D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33CB98"/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57" name="Espace réservé du texte 101">
            <a:extLst>
              <a:ext uri="{FF2B5EF4-FFF2-40B4-BE49-F238E27FC236}">
                <a16:creationId xmlns:a16="http://schemas.microsoft.com/office/drawing/2014/main" id="{6778F1EF-AA18-11AE-1F03-C160FCCAA2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9" name="Espace réservé du texte vertical 58">
            <a:extLst>
              <a:ext uri="{FF2B5EF4-FFF2-40B4-BE49-F238E27FC236}">
                <a16:creationId xmlns:a16="http://schemas.microsoft.com/office/drawing/2014/main" id="{ACD4BBCE-3F4D-47AC-0589-1B75894CD68D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 flipH="1" flipV="1">
            <a:off x="895775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0" name="Espace réservé du texte vertical 58">
            <a:extLst>
              <a:ext uri="{FF2B5EF4-FFF2-40B4-BE49-F238E27FC236}">
                <a16:creationId xmlns:a16="http://schemas.microsoft.com/office/drawing/2014/main" id="{53AE8335-4A47-9435-939C-CB23F06DCCCD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flipH="1" flipV="1">
            <a:off x="895775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1" name="Espace réservé du texte vertical 58">
            <a:extLst>
              <a:ext uri="{FF2B5EF4-FFF2-40B4-BE49-F238E27FC236}">
                <a16:creationId xmlns:a16="http://schemas.microsoft.com/office/drawing/2014/main" id="{56D79B97-5C2E-541B-A5C0-337F79CAF4A8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flipH="1">
            <a:off x="10508173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solidFill>
                  <a:srgbClr val="33CB98"/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2" name="Espace réservé du texte vertical 58">
            <a:extLst>
              <a:ext uri="{FF2B5EF4-FFF2-40B4-BE49-F238E27FC236}">
                <a16:creationId xmlns:a16="http://schemas.microsoft.com/office/drawing/2014/main" id="{E2F775D5-9757-4547-610B-DA317348768C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flipH="1">
            <a:off x="10508172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buNone/>
              <a:defRPr lang="fr-FR" sz="1400" kern="1200" spc="100" dirty="0">
                <a:solidFill>
                  <a:srgbClr val="000000">
                    <a:lumMod val="50000"/>
                    <a:lumOff val="50000"/>
                  </a:srgbClr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063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25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6" r:id="rId7"/>
    <p:sldLayoutId id="2147483692" r:id="rId8"/>
    <p:sldLayoutId id="2147483694" r:id="rId9"/>
    <p:sldLayoutId id="2147483695" r:id="rId10"/>
    <p:sldLayoutId id="2147483697" r:id="rId11"/>
    <p:sldLayoutId id="2147483693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9.svg"/><Relationship Id="rId18" Type="http://schemas.openxmlformats.org/officeDocument/2006/relationships/image" Target="../media/image11.png"/><Relationship Id="rId26" Type="http://schemas.openxmlformats.org/officeDocument/2006/relationships/image" Target="../media/image48.png"/><Relationship Id="rId3" Type="http://schemas.openxmlformats.org/officeDocument/2006/relationships/image" Target="../media/image29.svg"/><Relationship Id="rId21" Type="http://schemas.openxmlformats.org/officeDocument/2006/relationships/image" Target="../media/image43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21.svg"/><Relationship Id="rId25" Type="http://schemas.openxmlformats.org/officeDocument/2006/relationships/image" Target="../media/image47.svg"/><Relationship Id="rId33" Type="http://schemas.openxmlformats.org/officeDocument/2006/relationships/image" Target="../media/image55.svg"/><Relationship Id="rId2" Type="http://schemas.openxmlformats.org/officeDocument/2006/relationships/image" Target="../media/image28.png"/><Relationship Id="rId16" Type="http://schemas.openxmlformats.org/officeDocument/2006/relationships/image" Target="../media/image20.png"/><Relationship Id="rId20" Type="http://schemas.openxmlformats.org/officeDocument/2006/relationships/image" Target="../media/image42.png"/><Relationship Id="rId29" Type="http://schemas.openxmlformats.org/officeDocument/2006/relationships/image" Target="../media/image51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24" Type="http://schemas.openxmlformats.org/officeDocument/2006/relationships/image" Target="../media/image46.png"/><Relationship Id="rId32" Type="http://schemas.openxmlformats.org/officeDocument/2006/relationships/image" Target="../media/image54.pn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23" Type="http://schemas.openxmlformats.org/officeDocument/2006/relationships/image" Target="../media/image45.svg"/><Relationship Id="rId28" Type="http://schemas.openxmlformats.org/officeDocument/2006/relationships/image" Target="../media/image50.png"/><Relationship Id="rId10" Type="http://schemas.openxmlformats.org/officeDocument/2006/relationships/image" Target="../media/image36.png"/><Relationship Id="rId19" Type="http://schemas.openxmlformats.org/officeDocument/2006/relationships/image" Target="../media/image12.svg"/><Relationship Id="rId31" Type="http://schemas.openxmlformats.org/officeDocument/2006/relationships/image" Target="../media/image53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4.png"/><Relationship Id="rId27" Type="http://schemas.openxmlformats.org/officeDocument/2006/relationships/image" Target="../media/image49.svg"/><Relationship Id="rId30" Type="http://schemas.openxmlformats.org/officeDocument/2006/relationships/image" Target="../media/image52.png"/><Relationship Id="rId8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51C094E-AA0C-78F1-6658-A003F70FF9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5D1ACA-4C0B-F435-E9EE-6628E70469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A44979-7DDA-611B-250D-3C7355A0EB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13E80E1-6868-685C-F790-0E295E8EAD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DCAE89-39C1-E325-016F-EBD1FE682E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673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CCD08C7-47DD-F2F0-6871-84761F009A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228E343D-ADD9-04E3-E5F0-84FFC91E10C5}"/>
              </a:ext>
            </a:extLst>
          </p:cNvPr>
          <p:cNvSpPr/>
          <p:nvPr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27">
            <a:extLst>
              <a:ext uri="{FF2B5EF4-FFF2-40B4-BE49-F238E27FC236}">
                <a16:creationId xmlns:a16="http://schemas.microsoft.com/office/drawing/2014/main" id="{70977C08-4BD6-51EA-C797-505266691F2C}"/>
              </a:ext>
            </a:extLst>
          </p:cNvPr>
          <p:cNvSpPr/>
          <p:nvPr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5" name="Google Shape;1373;p17">
            <a:extLst>
              <a:ext uri="{FF2B5EF4-FFF2-40B4-BE49-F238E27FC236}">
                <a16:creationId xmlns:a16="http://schemas.microsoft.com/office/drawing/2014/main" id="{D80E10A3-B421-F8F7-69FC-2CCD1676AA0B}"/>
              </a:ext>
            </a:extLst>
          </p:cNvPr>
          <p:cNvSpPr/>
          <p:nvPr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6" name="Forme libre : forme 78">
            <a:extLst>
              <a:ext uri="{FF2B5EF4-FFF2-40B4-BE49-F238E27FC236}">
                <a16:creationId xmlns:a16="http://schemas.microsoft.com/office/drawing/2014/main" id="{AC9C77E9-015D-3348-8C1C-F70D0C567D2D}"/>
              </a:ext>
            </a:extLst>
          </p:cNvPr>
          <p:cNvSpPr/>
          <p:nvPr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81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031DC34A-01A5-48D1-48C2-0B95DC595602}"/>
              </a:ext>
            </a:extLst>
          </p:cNvPr>
          <p:cNvCxnSpPr>
            <a:cxnSpLocks/>
          </p:cNvCxnSpPr>
          <p:nvPr/>
        </p:nvCxnSpPr>
        <p:spPr>
          <a:xfrm flipH="1" flipV="1">
            <a:off x="3507120" y="2752725"/>
            <a:ext cx="17804" cy="803470"/>
          </a:xfrm>
          <a:prstGeom prst="line">
            <a:avLst/>
          </a:prstGeom>
          <a:ln w="28575">
            <a:solidFill>
              <a:srgbClr val="F794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F5E2AAF-E04E-DA85-0481-32114989D5A1}"/>
              </a:ext>
            </a:extLst>
          </p:cNvPr>
          <p:cNvCxnSpPr>
            <a:cxnSpLocks/>
          </p:cNvCxnSpPr>
          <p:nvPr/>
        </p:nvCxnSpPr>
        <p:spPr>
          <a:xfrm flipV="1">
            <a:off x="6451642" y="2752725"/>
            <a:ext cx="0" cy="803911"/>
          </a:xfrm>
          <a:prstGeom prst="line">
            <a:avLst/>
          </a:prstGeom>
          <a:ln w="28575">
            <a:solidFill>
              <a:srgbClr val="28A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2155CCB-653D-EEC1-ABF7-62E57A56CAB7}"/>
              </a:ext>
            </a:extLst>
          </p:cNvPr>
          <p:cNvCxnSpPr>
            <a:cxnSpLocks/>
          </p:cNvCxnSpPr>
          <p:nvPr/>
        </p:nvCxnSpPr>
        <p:spPr>
          <a:xfrm flipH="1" flipV="1">
            <a:off x="9192268" y="2701925"/>
            <a:ext cx="3" cy="874837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 err="1"/>
              <a:t>Title</a:t>
            </a:r>
            <a:endParaRPr lang="en-FR" dirty="0"/>
          </a:p>
        </p:txBody>
      </p:sp>
      <p:sp>
        <p:nvSpPr>
          <p:cNvPr id="3" name="Espace réservé du texte 12">
            <a:extLst>
              <a:ext uri="{FF2B5EF4-FFF2-40B4-BE49-F238E27FC236}">
                <a16:creationId xmlns:a16="http://schemas.microsoft.com/office/drawing/2014/main" id="{2A15FD08-FEE5-6572-9946-E6FCC61526B0}"/>
              </a:ext>
            </a:extLst>
          </p:cNvPr>
          <p:cNvSpPr txBox="1">
            <a:spLocks/>
          </p:cNvSpPr>
          <p:nvPr/>
        </p:nvSpPr>
        <p:spPr>
          <a:xfrm>
            <a:off x="788379" y="3888984"/>
            <a:ext cx="2473738" cy="819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72B353D9-6645-1698-7EDB-EE9EE06A5CAF}"/>
              </a:ext>
            </a:extLst>
          </p:cNvPr>
          <p:cNvSpPr txBox="1">
            <a:spLocks/>
          </p:cNvSpPr>
          <p:nvPr/>
        </p:nvSpPr>
        <p:spPr>
          <a:xfrm>
            <a:off x="1306607" y="2145274"/>
            <a:ext cx="2069898" cy="9427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500" dirty="0">
                <a:solidFill>
                  <a:srgbClr val="5749A4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TITLE 1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:a16="http://schemas.microsoft.com/office/drawing/2014/main" id="{0C167545-1FED-C5F8-3DAF-741F996D2236}"/>
              </a:ext>
            </a:extLst>
          </p:cNvPr>
          <p:cNvSpPr txBox="1">
            <a:spLocks/>
          </p:cNvSpPr>
          <p:nvPr/>
        </p:nvSpPr>
        <p:spPr>
          <a:xfrm>
            <a:off x="3917182" y="2083394"/>
            <a:ext cx="2252491" cy="817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F794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TITLE 2</a:t>
            </a:r>
          </a:p>
          <a:p>
            <a:endParaRPr lang="fr-FR" sz="1500" b="1" dirty="0">
              <a:solidFill>
                <a:srgbClr val="33CB98"/>
              </a:solidFill>
            </a:endParaRPr>
          </a:p>
        </p:txBody>
      </p:sp>
      <p:sp>
        <p:nvSpPr>
          <p:cNvPr id="6" name="Espace réservé du texte 12">
            <a:extLst>
              <a:ext uri="{FF2B5EF4-FFF2-40B4-BE49-F238E27FC236}">
                <a16:creationId xmlns:a16="http://schemas.microsoft.com/office/drawing/2014/main" id="{408E2840-5E62-9CB2-4BAC-FF2134CB8F29}"/>
              </a:ext>
            </a:extLst>
          </p:cNvPr>
          <p:cNvSpPr txBox="1">
            <a:spLocks/>
          </p:cNvSpPr>
          <p:nvPr/>
        </p:nvSpPr>
        <p:spPr>
          <a:xfrm>
            <a:off x="3376505" y="3897598"/>
            <a:ext cx="2473737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2</a:t>
            </a:r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C1916609-9BF3-7FB1-8786-38A70F1046D0}"/>
              </a:ext>
            </a:extLst>
          </p:cNvPr>
          <p:cNvSpPr txBox="1">
            <a:spLocks/>
          </p:cNvSpPr>
          <p:nvPr/>
        </p:nvSpPr>
        <p:spPr>
          <a:xfrm>
            <a:off x="6879332" y="2108551"/>
            <a:ext cx="1641942" cy="4573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40CE9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TITLE 3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D4F96399-8CED-BDFF-BAD1-DCB889936CB7}"/>
              </a:ext>
            </a:extLst>
          </p:cNvPr>
          <p:cNvSpPr txBox="1">
            <a:spLocks/>
          </p:cNvSpPr>
          <p:nvPr/>
        </p:nvSpPr>
        <p:spPr>
          <a:xfrm>
            <a:off x="6220856" y="3888984"/>
            <a:ext cx="258090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3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181FE4A7-BAFB-DDDE-EC78-60BD6C1B9EDF}"/>
              </a:ext>
            </a:extLst>
          </p:cNvPr>
          <p:cNvSpPr txBox="1">
            <a:spLocks/>
          </p:cNvSpPr>
          <p:nvPr/>
        </p:nvSpPr>
        <p:spPr>
          <a:xfrm>
            <a:off x="9630757" y="2083394"/>
            <a:ext cx="2380840" cy="34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5749A4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TITLE 4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96736C1B-C98F-02D6-E8E8-502ABD1162C1}"/>
              </a:ext>
            </a:extLst>
          </p:cNvPr>
          <p:cNvSpPr txBox="1">
            <a:spLocks/>
          </p:cNvSpPr>
          <p:nvPr/>
        </p:nvSpPr>
        <p:spPr>
          <a:xfrm>
            <a:off x="9030533" y="3854541"/>
            <a:ext cx="2626170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 4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61BC10-3BDD-ADF8-E59F-5C0E86FE8170}"/>
              </a:ext>
            </a:extLst>
          </p:cNvPr>
          <p:cNvSpPr/>
          <p:nvPr/>
        </p:nvSpPr>
        <p:spPr>
          <a:xfrm>
            <a:off x="823986" y="3619171"/>
            <a:ext cx="11368014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Graphique 21">
            <a:extLst>
              <a:ext uri="{FF2B5EF4-FFF2-40B4-BE49-F238E27FC236}">
                <a16:creationId xmlns:a16="http://schemas.microsoft.com/office/drawing/2014/main" id="{C4BF3032-4760-8709-0F3D-BF63CC063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3773" y="1925253"/>
            <a:ext cx="1016991" cy="1016991"/>
          </a:xfrm>
          <a:prstGeom prst="rect">
            <a:avLst/>
          </a:prstGeom>
        </p:spPr>
      </p:pic>
      <p:pic>
        <p:nvPicPr>
          <p:cNvPr id="25" name="Graphique 24">
            <a:extLst>
              <a:ext uri="{FF2B5EF4-FFF2-40B4-BE49-F238E27FC236}">
                <a16:creationId xmlns:a16="http://schemas.microsoft.com/office/drawing/2014/main" id="{1278CD63-7800-CA40-9BE9-E142EABB4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34295" y="1966831"/>
            <a:ext cx="1018800" cy="1018800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A061F111-F931-681F-4D5D-2D937D2957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318" y="1940204"/>
            <a:ext cx="1102170" cy="1102170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6AB72D24-962E-66B9-1A1C-1D3E4DD06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11573" y="1958904"/>
            <a:ext cx="991094" cy="991094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0524E2FC-34C9-4D97-F72C-36E6F37C7D0F}"/>
              </a:ext>
            </a:extLst>
          </p:cNvPr>
          <p:cNvCxnSpPr>
            <a:cxnSpLocks/>
          </p:cNvCxnSpPr>
          <p:nvPr/>
        </p:nvCxnSpPr>
        <p:spPr>
          <a:xfrm flipV="1">
            <a:off x="929425" y="2911828"/>
            <a:ext cx="0" cy="630635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>
            <a:extLst>
              <a:ext uri="{FF2B5EF4-FFF2-40B4-BE49-F238E27FC236}">
                <a16:creationId xmlns:a16="http://schemas.microsoft.com/office/drawing/2014/main" id="{070F9A7D-4BE0-F655-9795-7F8B67997FB5}"/>
              </a:ext>
            </a:extLst>
          </p:cNvPr>
          <p:cNvSpPr/>
          <p:nvPr/>
        </p:nvSpPr>
        <p:spPr>
          <a:xfrm>
            <a:off x="859244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" name="Image 50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03DAEDC5-B74F-4F89-E2B1-17EA1A0F272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817664" y="3486317"/>
            <a:ext cx="225961" cy="265708"/>
          </a:xfrm>
          <a:prstGeom prst="rect">
            <a:avLst/>
          </a:prstGeom>
        </p:spPr>
      </p:pic>
      <p:sp>
        <p:nvSpPr>
          <p:cNvPr id="53" name="Ellipse 52">
            <a:extLst>
              <a:ext uri="{FF2B5EF4-FFF2-40B4-BE49-F238E27FC236}">
                <a16:creationId xmlns:a16="http://schemas.microsoft.com/office/drawing/2014/main" id="{DB03BA3C-A636-766E-2EE5-1E0464A3CF5E}"/>
              </a:ext>
            </a:extLst>
          </p:cNvPr>
          <p:cNvSpPr/>
          <p:nvPr/>
        </p:nvSpPr>
        <p:spPr>
          <a:xfrm>
            <a:off x="9120867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Image 53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7E332A48-F297-D655-9880-0D3365F0A4A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9079287" y="3486317"/>
            <a:ext cx="225961" cy="265708"/>
          </a:xfrm>
          <a:prstGeom prst="rect">
            <a:avLst/>
          </a:prstGeom>
        </p:spPr>
      </p:pic>
      <p:sp>
        <p:nvSpPr>
          <p:cNvPr id="56" name="Ellipse 55">
            <a:extLst>
              <a:ext uri="{FF2B5EF4-FFF2-40B4-BE49-F238E27FC236}">
                <a16:creationId xmlns:a16="http://schemas.microsoft.com/office/drawing/2014/main" id="{83FF75A7-4510-E041-71BF-22530E2A0D85}"/>
              </a:ext>
            </a:extLst>
          </p:cNvPr>
          <p:cNvSpPr/>
          <p:nvPr/>
        </p:nvSpPr>
        <p:spPr>
          <a:xfrm>
            <a:off x="3442803" y="3557486"/>
            <a:ext cx="164242" cy="17550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Image 56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EC3C6C7B-23FB-F3E1-48FB-3F449DA4450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8055" b="54602"/>
          <a:stretch/>
        </p:blipFill>
        <p:spPr>
          <a:xfrm>
            <a:off x="3411946" y="3525690"/>
            <a:ext cx="225956" cy="266221"/>
          </a:xfrm>
          <a:prstGeom prst="rect">
            <a:avLst/>
          </a:prstGeom>
        </p:spPr>
      </p:pic>
      <p:sp>
        <p:nvSpPr>
          <p:cNvPr id="58" name="Ellipse 57">
            <a:extLst>
              <a:ext uri="{FF2B5EF4-FFF2-40B4-BE49-F238E27FC236}">
                <a16:creationId xmlns:a16="http://schemas.microsoft.com/office/drawing/2014/main" id="{762AFB75-DE6F-7A66-A4F2-11E9D9CE1D47}"/>
              </a:ext>
            </a:extLst>
          </p:cNvPr>
          <p:cNvSpPr/>
          <p:nvPr/>
        </p:nvSpPr>
        <p:spPr>
          <a:xfrm>
            <a:off x="6369050" y="3556195"/>
            <a:ext cx="158750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9" name="Image 58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62FB86E6-9332-E81E-6266-FFB2B81BB63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-3631" b="82066"/>
          <a:stretch/>
        </p:blipFill>
        <p:spPr>
          <a:xfrm>
            <a:off x="6338663" y="3525690"/>
            <a:ext cx="225957" cy="26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5" grpId="0" animBg="1"/>
      <p:bldP spid="53" grpId="0" animBg="1"/>
      <p:bldP spid="56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1BA85C1-CB22-A7F0-0A35-031B21BEDE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DEC8C89-ADBC-09D7-638A-E025D5AE1288}"/>
              </a:ext>
            </a:extLst>
          </p:cNvPr>
          <p:cNvGrpSpPr/>
          <p:nvPr/>
        </p:nvGrpSpPr>
        <p:grpSpPr>
          <a:xfrm>
            <a:off x="8421694" y="2116639"/>
            <a:ext cx="3112413" cy="2624722"/>
            <a:chOff x="571819" y="2079723"/>
            <a:chExt cx="11117744" cy="3662541"/>
          </a:xfrm>
        </p:grpSpPr>
        <p:sp>
          <p:nvSpPr>
            <p:cNvPr id="22" name="Google Shape;1373;p17">
              <a:extLst>
                <a:ext uri="{FF2B5EF4-FFF2-40B4-BE49-F238E27FC236}">
                  <a16:creationId xmlns:a16="http://schemas.microsoft.com/office/drawing/2014/main" id="{9DA1A95B-AA86-9376-9039-234D25A44D3D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95D8D8B4-8591-8799-F945-A2B162E3199F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5D1164D-4CAC-F614-469F-C537AD645226}"/>
              </a:ext>
            </a:extLst>
          </p:cNvPr>
          <p:cNvGrpSpPr/>
          <p:nvPr/>
        </p:nvGrpSpPr>
        <p:grpSpPr>
          <a:xfrm>
            <a:off x="4510352" y="2116639"/>
            <a:ext cx="3112413" cy="2624722"/>
            <a:chOff x="571819" y="2079723"/>
            <a:chExt cx="11117744" cy="3662541"/>
          </a:xfrm>
        </p:grpSpPr>
        <p:sp>
          <p:nvSpPr>
            <p:cNvPr id="25" name="Google Shape;1373;p17">
              <a:extLst>
                <a:ext uri="{FF2B5EF4-FFF2-40B4-BE49-F238E27FC236}">
                  <a16:creationId xmlns:a16="http://schemas.microsoft.com/office/drawing/2014/main" id="{EBB88615-9D60-A6B7-95DD-72DAB9A50FE8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D6A4A5B0-1420-04C5-ABA8-88877BB02E26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2A92BDD6-8E35-13A9-AC66-E6D2C7CBE923}"/>
              </a:ext>
            </a:extLst>
          </p:cNvPr>
          <p:cNvGrpSpPr/>
          <p:nvPr/>
        </p:nvGrpSpPr>
        <p:grpSpPr>
          <a:xfrm>
            <a:off x="587375" y="2084833"/>
            <a:ext cx="3112413" cy="2624722"/>
            <a:chOff x="571819" y="2079723"/>
            <a:chExt cx="11117744" cy="3662541"/>
          </a:xfrm>
        </p:grpSpPr>
        <p:sp>
          <p:nvSpPr>
            <p:cNvPr id="28" name="Google Shape;1373;p17">
              <a:extLst>
                <a:ext uri="{FF2B5EF4-FFF2-40B4-BE49-F238E27FC236}">
                  <a16:creationId xmlns:a16="http://schemas.microsoft.com/office/drawing/2014/main" id="{0802A15C-574F-ADD4-1811-D966A8183CB1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AE95C0AC-B608-96C3-F10D-11241D107863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F8DD582D-1FE8-02D3-8973-EB0111DE4F21}"/>
              </a:ext>
            </a:extLst>
          </p:cNvPr>
          <p:cNvSpPr txBox="1"/>
          <p:nvPr/>
        </p:nvSpPr>
        <p:spPr>
          <a:xfrm>
            <a:off x="682267" y="2413184"/>
            <a:ext cx="30499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8507F73-E355-5101-B552-994B64048BDB}"/>
              </a:ext>
            </a:extLst>
          </p:cNvPr>
          <p:cNvSpPr txBox="1"/>
          <p:nvPr/>
        </p:nvSpPr>
        <p:spPr>
          <a:xfrm>
            <a:off x="1602449" y="4024858"/>
            <a:ext cx="207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33CB98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</a:t>
            </a:r>
            <a:r>
              <a:rPr lang="fr-FR" dirty="0">
                <a:solidFill>
                  <a:srgbClr val="33CB98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fr-FR" dirty="0" err="1">
                <a:solidFill>
                  <a:srgbClr val="33CB98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highlighted</a:t>
            </a:r>
            <a:endParaRPr lang="fr-FR" dirty="0">
              <a:solidFill>
                <a:srgbClr val="33CB98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E39ADCB-78B5-506D-A985-DC18520DF06D}"/>
              </a:ext>
            </a:extLst>
          </p:cNvPr>
          <p:cNvSpPr txBox="1"/>
          <p:nvPr/>
        </p:nvSpPr>
        <p:spPr>
          <a:xfrm>
            <a:off x="4585191" y="2459563"/>
            <a:ext cx="29955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1FD10C4-F01C-764D-794C-9A868190EE99}"/>
              </a:ext>
            </a:extLst>
          </p:cNvPr>
          <p:cNvSpPr txBox="1"/>
          <p:nvPr/>
        </p:nvSpPr>
        <p:spPr>
          <a:xfrm>
            <a:off x="8664372" y="2505811"/>
            <a:ext cx="31124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5FFC012-B685-C8C6-8C94-22ADF77DAE2B}"/>
              </a:ext>
            </a:extLst>
          </p:cNvPr>
          <p:cNvSpPr txBox="1"/>
          <p:nvPr/>
        </p:nvSpPr>
        <p:spPr>
          <a:xfrm>
            <a:off x="5504808" y="4024858"/>
            <a:ext cx="21134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4E4199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</a:t>
            </a:r>
            <a:r>
              <a:rPr lang="fr-FR" dirty="0">
                <a:solidFill>
                  <a:srgbClr val="4E4199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fr-FR" dirty="0" err="1">
                <a:solidFill>
                  <a:srgbClr val="4E4199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highlighted</a:t>
            </a:r>
            <a:endParaRPr lang="fr-FR" dirty="0">
              <a:solidFill>
                <a:srgbClr val="4E4199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D61862E-FBF1-B3D1-00ED-55CEC8A1781F}"/>
              </a:ext>
            </a:extLst>
          </p:cNvPr>
          <p:cNvSpPr txBox="1"/>
          <p:nvPr/>
        </p:nvSpPr>
        <p:spPr>
          <a:xfrm>
            <a:off x="9551544" y="3993561"/>
            <a:ext cx="2101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F793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</a:t>
            </a:r>
            <a:r>
              <a:rPr lang="fr-FR" dirty="0">
                <a:solidFill>
                  <a:srgbClr val="F793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fr-FR" dirty="0" err="1">
                <a:solidFill>
                  <a:srgbClr val="F793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highlighted</a:t>
            </a:r>
            <a:endParaRPr lang="fr-FR" dirty="0">
              <a:solidFill>
                <a:srgbClr val="F7931F"/>
              </a:solidFill>
              <a:latin typeface="Roboto Regular"/>
            </a:endParaRPr>
          </a:p>
        </p:txBody>
      </p:sp>
      <p:pic>
        <p:nvPicPr>
          <p:cNvPr id="36" name="Graphique 35">
            <a:extLst>
              <a:ext uri="{FF2B5EF4-FFF2-40B4-BE49-F238E27FC236}">
                <a16:creationId xmlns:a16="http://schemas.microsoft.com/office/drawing/2014/main" id="{1ACB8539-8B9A-D0B2-FAC8-9EF3A25C3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1944" y="3742103"/>
            <a:ext cx="939600" cy="939600"/>
          </a:xfrm>
          <a:prstGeom prst="rect">
            <a:avLst/>
          </a:prstGeom>
        </p:spPr>
      </p:pic>
      <p:pic>
        <p:nvPicPr>
          <p:cNvPr id="37" name="Graphique 36">
            <a:extLst>
              <a:ext uri="{FF2B5EF4-FFF2-40B4-BE49-F238E27FC236}">
                <a16:creationId xmlns:a16="http://schemas.microsoft.com/office/drawing/2014/main" id="{6F29721C-87F4-C67D-8A3D-E5CD75B935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2267" y="3708017"/>
            <a:ext cx="940421" cy="940421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122AE7BA-62BE-01EB-DF3B-3C5E97F8F2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4818" y="3687867"/>
            <a:ext cx="1077218" cy="10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4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CB3536C-A8E8-64BB-50FC-E0D23811E5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112">
            <a:extLst>
              <a:ext uri="{FF2B5EF4-FFF2-40B4-BE49-F238E27FC236}">
                <a16:creationId xmlns:a16="http://schemas.microsoft.com/office/drawing/2014/main" id="{10BAFE68-7952-65CF-084B-643882538329}"/>
              </a:ext>
            </a:extLst>
          </p:cNvPr>
          <p:cNvSpPr txBox="1">
            <a:spLocks/>
          </p:cNvSpPr>
          <p:nvPr/>
        </p:nvSpPr>
        <p:spPr>
          <a:xfrm>
            <a:off x="1568152" y="2247026"/>
            <a:ext cx="7141346" cy="3983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6F44C84-4F65-FF03-F6BA-F7E21D38CE4E}"/>
              </a:ext>
            </a:extLst>
          </p:cNvPr>
          <p:cNvGrpSpPr/>
          <p:nvPr/>
        </p:nvGrpSpPr>
        <p:grpSpPr>
          <a:xfrm>
            <a:off x="1116958" y="1928017"/>
            <a:ext cx="7958308" cy="901928"/>
            <a:chOff x="2696857" y="1886940"/>
            <a:chExt cx="7958308" cy="901928"/>
          </a:xfrm>
        </p:grpSpPr>
        <p:sp>
          <p:nvSpPr>
            <p:cNvPr id="3" name="Google Shape;1373;p17">
              <a:extLst>
                <a:ext uri="{FF2B5EF4-FFF2-40B4-BE49-F238E27FC236}">
                  <a16:creationId xmlns:a16="http://schemas.microsoft.com/office/drawing/2014/main" id="{7832BB04-7A47-5FA8-63C2-CE9C466E6569}"/>
                </a:ext>
              </a:extLst>
            </p:cNvPr>
            <p:cNvSpPr/>
            <p:nvPr/>
          </p:nvSpPr>
          <p:spPr>
            <a:xfrm rot="5400000">
              <a:off x="6236483" y="-1629813"/>
              <a:ext cx="879055" cy="7958308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27">
              <a:extLst>
                <a:ext uri="{FF2B5EF4-FFF2-40B4-BE49-F238E27FC236}">
                  <a16:creationId xmlns:a16="http://schemas.microsoft.com/office/drawing/2014/main" id="{476C0693-B5B8-1EC7-BEEB-1B89B38CAC00}"/>
                </a:ext>
              </a:extLst>
            </p:cNvPr>
            <p:cNvSpPr/>
            <p:nvPr/>
          </p:nvSpPr>
          <p:spPr>
            <a:xfrm rot="16200000" flipH="1">
              <a:off x="6610708" y="-2026904"/>
              <a:ext cx="130611" cy="7958300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11CAB54-A615-7E27-9ED6-6F7F314ECBFA}"/>
              </a:ext>
            </a:extLst>
          </p:cNvPr>
          <p:cNvGrpSpPr/>
          <p:nvPr/>
        </p:nvGrpSpPr>
        <p:grpSpPr>
          <a:xfrm>
            <a:off x="1116956" y="2973702"/>
            <a:ext cx="7958317" cy="920083"/>
            <a:chOff x="2696855" y="2932625"/>
            <a:chExt cx="7958317" cy="920083"/>
          </a:xfrm>
        </p:grpSpPr>
        <p:sp>
          <p:nvSpPr>
            <p:cNvPr id="6" name="Google Shape;1373;p17">
              <a:extLst>
                <a:ext uri="{FF2B5EF4-FFF2-40B4-BE49-F238E27FC236}">
                  <a16:creationId xmlns:a16="http://schemas.microsoft.com/office/drawing/2014/main" id="{B87860A6-E717-7B49-E10C-836B2217CF66}"/>
                </a:ext>
              </a:extLst>
            </p:cNvPr>
            <p:cNvSpPr/>
            <p:nvPr/>
          </p:nvSpPr>
          <p:spPr>
            <a:xfrm>
              <a:off x="2696855" y="2932625"/>
              <a:ext cx="7958311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A6DDFA68-9A18-D51B-5E16-4C20A99E557E}"/>
                </a:ext>
              </a:extLst>
            </p:cNvPr>
            <p:cNvSpPr/>
            <p:nvPr/>
          </p:nvSpPr>
          <p:spPr>
            <a:xfrm rot="16200000" flipH="1">
              <a:off x="6610709" y="-979235"/>
              <a:ext cx="130611" cy="795831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2DBBA4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8" name="Espace réservé du texte 112">
            <a:extLst>
              <a:ext uri="{FF2B5EF4-FFF2-40B4-BE49-F238E27FC236}">
                <a16:creationId xmlns:a16="http://schemas.microsoft.com/office/drawing/2014/main" id="{A29F5E3A-B1F1-8C7E-5349-F5457B77EE3C}"/>
              </a:ext>
            </a:extLst>
          </p:cNvPr>
          <p:cNvSpPr txBox="1">
            <a:spLocks/>
          </p:cNvSpPr>
          <p:nvPr/>
        </p:nvSpPr>
        <p:spPr>
          <a:xfrm>
            <a:off x="1568152" y="3313316"/>
            <a:ext cx="7525650" cy="62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D14F0F0-EE41-2FEC-D00D-4F91C154E835}"/>
              </a:ext>
            </a:extLst>
          </p:cNvPr>
          <p:cNvGrpSpPr/>
          <p:nvPr/>
        </p:nvGrpSpPr>
        <p:grpSpPr>
          <a:xfrm>
            <a:off x="1128625" y="4095777"/>
            <a:ext cx="7965177" cy="920083"/>
            <a:chOff x="2708524" y="4054700"/>
            <a:chExt cx="7965177" cy="920083"/>
          </a:xfrm>
        </p:grpSpPr>
        <p:sp>
          <p:nvSpPr>
            <p:cNvPr id="9" name="Google Shape;1373;p17">
              <a:extLst>
                <a:ext uri="{FF2B5EF4-FFF2-40B4-BE49-F238E27FC236}">
                  <a16:creationId xmlns:a16="http://schemas.microsoft.com/office/drawing/2014/main" id="{837A759A-483D-13B9-FD47-EDAC8FDDC6B2}"/>
                </a:ext>
              </a:extLst>
            </p:cNvPr>
            <p:cNvSpPr/>
            <p:nvPr/>
          </p:nvSpPr>
          <p:spPr>
            <a:xfrm>
              <a:off x="2708524" y="4054700"/>
              <a:ext cx="7946639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2A2AEF7F-6361-FBC7-1F73-3FE27BA343A2}"/>
                </a:ext>
              </a:extLst>
            </p:cNvPr>
            <p:cNvSpPr/>
            <p:nvPr/>
          </p:nvSpPr>
          <p:spPr>
            <a:xfrm rot="16200000" flipH="1">
              <a:off x="6625807" y="137421"/>
              <a:ext cx="130611" cy="7965177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008288"/>
                </a:gs>
                <a:gs pos="100000">
                  <a:srgbClr val="22A0BB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1" name="Espace réservé du texte 112">
            <a:extLst>
              <a:ext uri="{FF2B5EF4-FFF2-40B4-BE49-F238E27FC236}">
                <a16:creationId xmlns:a16="http://schemas.microsoft.com/office/drawing/2014/main" id="{C87638AB-5D7D-8F41-BFAE-B0A37ADCF37B}"/>
              </a:ext>
            </a:extLst>
          </p:cNvPr>
          <p:cNvSpPr txBox="1">
            <a:spLocks/>
          </p:cNvSpPr>
          <p:nvPr/>
        </p:nvSpPr>
        <p:spPr>
          <a:xfrm>
            <a:off x="1568152" y="4430481"/>
            <a:ext cx="7141346" cy="4997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CEDAB222-AAAD-C270-3DC3-25863BAB1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9097" y="3068056"/>
            <a:ext cx="879055" cy="879055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8F72D95A-D46B-A17D-DD96-2EFD6ECB6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375" y="4112742"/>
            <a:ext cx="1082502" cy="1082502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78A36950-0154-1465-9CD0-DA459EF762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9224" y="1974652"/>
            <a:ext cx="958800" cy="9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37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2A2B4C7-3640-8236-70AE-EC01BF091F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ED696A1-B99C-87AB-BFB1-F15AC76FB7C1}"/>
              </a:ext>
            </a:extLst>
          </p:cNvPr>
          <p:cNvGrpSpPr/>
          <p:nvPr/>
        </p:nvGrpSpPr>
        <p:grpSpPr>
          <a:xfrm>
            <a:off x="587375" y="2576008"/>
            <a:ext cx="5885816" cy="687600"/>
            <a:chOff x="5905498" y="1401024"/>
            <a:chExt cx="8426889" cy="1165862"/>
          </a:xfrm>
        </p:grpSpPr>
        <p:sp>
          <p:nvSpPr>
            <p:cNvPr id="4" name="Google Shape;1373;p17">
              <a:extLst>
                <a:ext uri="{FF2B5EF4-FFF2-40B4-BE49-F238E27FC236}">
                  <a16:creationId xmlns:a16="http://schemas.microsoft.com/office/drawing/2014/main" id="{3C389B7B-43C4-1E1C-11CE-252BF550A499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64">
              <a:extLst>
                <a:ext uri="{FF2B5EF4-FFF2-40B4-BE49-F238E27FC236}">
                  <a16:creationId xmlns:a16="http://schemas.microsoft.com/office/drawing/2014/main" id="{1C06D5E9-A547-0AA7-84B9-522B60C02F2B}"/>
                </a:ext>
              </a:extLst>
            </p:cNvPr>
            <p:cNvSpPr/>
            <p:nvPr/>
          </p:nvSpPr>
          <p:spPr>
            <a:xfrm>
              <a:off x="5905498" y="1417023"/>
              <a:ext cx="11949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00959C"/>
                </a:gs>
                <a:gs pos="0">
                  <a:srgbClr val="00C4CC">
                    <a:shade val="30000"/>
                    <a:satMod val="115000"/>
                  </a:srgbClr>
                </a:gs>
                <a:gs pos="50000">
                  <a:srgbClr val="00C4CC">
                    <a:shade val="67500"/>
                    <a:satMod val="115000"/>
                  </a:srgbClr>
                </a:gs>
                <a:gs pos="100000">
                  <a:srgbClr val="00C4C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6" name="Espace réservé du texte 112">
            <a:extLst>
              <a:ext uri="{FF2B5EF4-FFF2-40B4-BE49-F238E27FC236}">
                <a16:creationId xmlns:a16="http://schemas.microsoft.com/office/drawing/2014/main" id="{EAAE5438-378A-5F36-96CD-E22167F549DE}"/>
              </a:ext>
            </a:extLst>
          </p:cNvPr>
          <p:cNvSpPr txBox="1">
            <a:spLocks/>
          </p:cNvSpPr>
          <p:nvPr/>
        </p:nvSpPr>
        <p:spPr>
          <a:xfrm>
            <a:off x="718770" y="2577352"/>
            <a:ext cx="5998567" cy="6448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288C9C-C3E4-377C-1C81-2FC8FB9F68B3}"/>
              </a:ext>
            </a:extLst>
          </p:cNvPr>
          <p:cNvGrpSpPr/>
          <p:nvPr/>
        </p:nvGrpSpPr>
        <p:grpSpPr>
          <a:xfrm>
            <a:off x="587375" y="3486483"/>
            <a:ext cx="5891856" cy="696077"/>
            <a:chOff x="5896852" y="2744049"/>
            <a:chExt cx="8435535" cy="1180235"/>
          </a:xfrm>
        </p:grpSpPr>
        <p:sp>
          <p:nvSpPr>
            <p:cNvPr id="8" name="Google Shape;1373;p17">
              <a:extLst>
                <a:ext uri="{FF2B5EF4-FFF2-40B4-BE49-F238E27FC236}">
                  <a16:creationId xmlns:a16="http://schemas.microsoft.com/office/drawing/2014/main" id="{D1AF3331-9C99-32FD-DE32-882EB21D3F3E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9" name="Forme libre : forme 65">
              <a:extLst>
                <a:ext uri="{FF2B5EF4-FFF2-40B4-BE49-F238E27FC236}">
                  <a16:creationId xmlns:a16="http://schemas.microsoft.com/office/drawing/2014/main" id="{D4CD0D37-13E3-A19D-586C-866F23F1AE7F}"/>
                </a:ext>
              </a:extLst>
            </p:cNvPr>
            <p:cNvSpPr/>
            <p:nvPr/>
          </p:nvSpPr>
          <p:spPr>
            <a:xfrm>
              <a:off x="5896852" y="2754075"/>
              <a:ext cx="119491" cy="1170209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4D2552C6-2683-F219-0901-D8B49363E6DD}"/>
              </a:ext>
            </a:extLst>
          </p:cNvPr>
          <p:cNvGrpSpPr/>
          <p:nvPr/>
        </p:nvGrpSpPr>
        <p:grpSpPr>
          <a:xfrm>
            <a:off x="587375" y="4423348"/>
            <a:ext cx="5891856" cy="696077"/>
            <a:chOff x="5896852" y="4106124"/>
            <a:chExt cx="8435535" cy="1180235"/>
          </a:xfrm>
        </p:grpSpPr>
        <p:sp>
          <p:nvSpPr>
            <p:cNvPr id="11" name="Google Shape;1373;p17">
              <a:extLst>
                <a:ext uri="{FF2B5EF4-FFF2-40B4-BE49-F238E27FC236}">
                  <a16:creationId xmlns:a16="http://schemas.microsoft.com/office/drawing/2014/main" id="{0DD906EB-B3BC-CCA1-604A-A88E39C9FF11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2" name="Forme libre : forme 66">
              <a:extLst>
                <a:ext uri="{FF2B5EF4-FFF2-40B4-BE49-F238E27FC236}">
                  <a16:creationId xmlns:a16="http://schemas.microsoft.com/office/drawing/2014/main" id="{672978EF-E711-2ED9-D6AF-80A426E949E2}"/>
                </a:ext>
              </a:extLst>
            </p:cNvPr>
            <p:cNvSpPr/>
            <p:nvPr/>
          </p:nvSpPr>
          <p:spPr>
            <a:xfrm>
              <a:off x="5896852" y="4120497"/>
              <a:ext cx="119491" cy="1165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3" name="Espace réservé du texte 112">
            <a:extLst>
              <a:ext uri="{FF2B5EF4-FFF2-40B4-BE49-F238E27FC236}">
                <a16:creationId xmlns:a16="http://schemas.microsoft.com/office/drawing/2014/main" id="{FC240B35-9E24-3854-E4D1-B9A7B44CB04F}"/>
              </a:ext>
            </a:extLst>
          </p:cNvPr>
          <p:cNvSpPr txBox="1">
            <a:spLocks/>
          </p:cNvSpPr>
          <p:nvPr/>
        </p:nvSpPr>
        <p:spPr>
          <a:xfrm>
            <a:off x="724810" y="3646615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4823780-043F-C376-9002-C136F572AFED}"/>
              </a:ext>
            </a:extLst>
          </p:cNvPr>
          <p:cNvGrpSpPr/>
          <p:nvPr/>
        </p:nvGrpSpPr>
        <p:grpSpPr>
          <a:xfrm>
            <a:off x="587375" y="1693374"/>
            <a:ext cx="5909573" cy="687600"/>
            <a:chOff x="5905500" y="1401024"/>
            <a:chExt cx="8426887" cy="1165862"/>
          </a:xfrm>
        </p:grpSpPr>
        <p:sp>
          <p:nvSpPr>
            <p:cNvPr id="15" name="Google Shape;1373;p17">
              <a:extLst>
                <a:ext uri="{FF2B5EF4-FFF2-40B4-BE49-F238E27FC236}">
                  <a16:creationId xmlns:a16="http://schemas.microsoft.com/office/drawing/2014/main" id="{DB8FDF19-E009-2526-6BE2-F024CA15D4F7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6" name="Forme libre : forme 64">
              <a:extLst>
                <a:ext uri="{FF2B5EF4-FFF2-40B4-BE49-F238E27FC236}">
                  <a16:creationId xmlns:a16="http://schemas.microsoft.com/office/drawing/2014/main" id="{A4651306-4A62-638D-C35B-55B0D2F7E8BC}"/>
                </a:ext>
              </a:extLst>
            </p:cNvPr>
            <p:cNvSpPr/>
            <p:nvPr/>
          </p:nvSpPr>
          <p:spPr>
            <a:xfrm>
              <a:off x="5905500" y="1417025"/>
              <a:ext cx="114975" cy="1133863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7" name="Espace réservé du texte 112">
            <a:extLst>
              <a:ext uri="{FF2B5EF4-FFF2-40B4-BE49-F238E27FC236}">
                <a16:creationId xmlns:a16="http://schemas.microsoft.com/office/drawing/2014/main" id="{9303E7B8-C2B5-BBFE-9856-48E45A4F5DF7}"/>
              </a:ext>
            </a:extLst>
          </p:cNvPr>
          <p:cNvSpPr txBox="1">
            <a:spLocks/>
          </p:cNvSpPr>
          <p:nvPr/>
        </p:nvSpPr>
        <p:spPr>
          <a:xfrm>
            <a:off x="724810" y="2248029"/>
            <a:ext cx="5885815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endParaRPr lang="fr-FR" sz="1200"/>
          </a:p>
        </p:txBody>
      </p:sp>
      <p:sp>
        <p:nvSpPr>
          <p:cNvPr id="18" name="Espace réservé du texte 112">
            <a:extLst>
              <a:ext uri="{FF2B5EF4-FFF2-40B4-BE49-F238E27FC236}">
                <a16:creationId xmlns:a16="http://schemas.microsoft.com/office/drawing/2014/main" id="{7EA6F4F1-4605-6CB2-7FD2-C65352AE68AD}"/>
              </a:ext>
            </a:extLst>
          </p:cNvPr>
          <p:cNvSpPr txBox="1">
            <a:spLocks/>
          </p:cNvSpPr>
          <p:nvPr/>
        </p:nvSpPr>
        <p:spPr>
          <a:xfrm>
            <a:off x="771990" y="1805441"/>
            <a:ext cx="4887371" cy="4341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sp>
        <p:nvSpPr>
          <p:cNvPr id="19" name="Espace réservé du texte 112">
            <a:extLst>
              <a:ext uri="{FF2B5EF4-FFF2-40B4-BE49-F238E27FC236}">
                <a16:creationId xmlns:a16="http://schemas.microsoft.com/office/drawing/2014/main" id="{AB98BFC9-65CE-C701-E88E-E67636B6F4A8}"/>
              </a:ext>
            </a:extLst>
          </p:cNvPr>
          <p:cNvSpPr txBox="1">
            <a:spLocks/>
          </p:cNvSpPr>
          <p:nvPr/>
        </p:nvSpPr>
        <p:spPr>
          <a:xfrm>
            <a:off x="771990" y="4613569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03129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81D6E5-8802-5B45-5E96-3A876723DE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8DBD6F-AB72-1F97-4C2F-0B160ED27E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786A4B-CE3D-DCE9-6C09-4D99A241CD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116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83B8CC8-2BA4-A147-3DB2-1E16BDA4F9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FE4B8B-4999-6A01-F921-77176F9605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A6BA86-8B24-1934-9BDA-6FB02EFF97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355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078E229-44D5-5FB0-3F0C-844352AF9C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57FFFE-8ED2-83A8-63AA-E349AA23B7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536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3784AA-22CD-E3D8-0D06-25A1A35CF2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CD246A-0762-EB0B-5C6E-F25A1EABE4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093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icones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D2B008BF-F44E-12B8-48EC-BDDCF2BD0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7415" y="2541147"/>
            <a:ext cx="895350" cy="89535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FB4FA4FC-F6F4-D81B-89EE-72961041E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7415" y="1386136"/>
            <a:ext cx="895350" cy="89535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2A9A996A-B93D-8002-354D-CCE09D4A93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4688" y="2541147"/>
            <a:ext cx="895350" cy="895350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E83526F1-8F9F-6329-4562-774A90F8F7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54688" y="1381609"/>
            <a:ext cx="895350" cy="895350"/>
          </a:xfrm>
          <a:prstGeom prst="rect">
            <a:avLst/>
          </a:prstGeom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C02E0C3F-8B5C-A7C6-4F4D-585B706106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1961" y="2541147"/>
            <a:ext cx="895350" cy="895350"/>
          </a:xfrm>
          <a:prstGeom prst="rect">
            <a:avLst/>
          </a:prstGeom>
        </p:spPr>
      </p:pic>
      <p:pic>
        <p:nvPicPr>
          <p:cNvPr id="29" name="Graphique 28">
            <a:extLst>
              <a:ext uri="{FF2B5EF4-FFF2-40B4-BE49-F238E27FC236}">
                <a16:creationId xmlns:a16="http://schemas.microsoft.com/office/drawing/2014/main" id="{6C4A9480-0EDA-305B-4C3F-DDD2D694AB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41961" y="1381609"/>
            <a:ext cx="895350" cy="895350"/>
          </a:xfrm>
          <a:prstGeom prst="rect">
            <a:avLst/>
          </a:prstGeom>
        </p:spPr>
      </p:pic>
      <p:pic>
        <p:nvPicPr>
          <p:cNvPr id="33" name="Graphique 32">
            <a:extLst>
              <a:ext uri="{FF2B5EF4-FFF2-40B4-BE49-F238E27FC236}">
                <a16:creationId xmlns:a16="http://schemas.microsoft.com/office/drawing/2014/main" id="{75012292-65CD-CAEC-B653-63B43647F2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29234" y="2541147"/>
            <a:ext cx="895350" cy="895350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49A333F6-42C4-21E6-D9B9-014969F1C61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29234" y="1381609"/>
            <a:ext cx="895350" cy="895350"/>
          </a:xfrm>
          <a:prstGeom prst="rect">
            <a:avLst/>
          </a:prstGeom>
        </p:spPr>
      </p:pic>
      <p:pic>
        <p:nvPicPr>
          <p:cNvPr id="39" name="Graphique 38">
            <a:extLst>
              <a:ext uri="{FF2B5EF4-FFF2-40B4-BE49-F238E27FC236}">
                <a16:creationId xmlns:a16="http://schemas.microsoft.com/office/drawing/2014/main" id="{802164B5-94B1-E5FB-7FCC-2FEDB0BC6F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29234" y="3700685"/>
            <a:ext cx="895350" cy="895350"/>
          </a:xfrm>
          <a:prstGeom prst="rect">
            <a:avLst/>
          </a:prstGeom>
        </p:spPr>
      </p:pic>
      <p:pic>
        <p:nvPicPr>
          <p:cNvPr id="41" name="Graphique 40">
            <a:extLst>
              <a:ext uri="{FF2B5EF4-FFF2-40B4-BE49-F238E27FC236}">
                <a16:creationId xmlns:a16="http://schemas.microsoft.com/office/drawing/2014/main" id="{F92BA5B5-E4C2-E35E-872A-FA5A2577B93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29234" y="4860223"/>
            <a:ext cx="895350" cy="895350"/>
          </a:xfrm>
          <a:prstGeom prst="rect">
            <a:avLst/>
          </a:prstGeom>
        </p:spPr>
      </p:pic>
      <p:pic>
        <p:nvPicPr>
          <p:cNvPr id="43" name="Graphique 42">
            <a:extLst>
              <a:ext uri="{FF2B5EF4-FFF2-40B4-BE49-F238E27FC236}">
                <a16:creationId xmlns:a16="http://schemas.microsoft.com/office/drawing/2014/main" id="{0A6F69BE-2404-6181-2C4B-93A51D15AB5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541961" y="3700685"/>
            <a:ext cx="895350" cy="895350"/>
          </a:xfrm>
          <a:prstGeom prst="rect">
            <a:avLst/>
          </a:prstGeom>
        </p:spPr>
      </p:pic>
      <p:pic>
        <p:nvPicPr>
          <p:cNvPr id="45" name="Graphique 44">
            <a:extLst>
              <a:ext uri="{FF2B5EF4-FFF2-40B4-BE49-F238E27FC236}">
                <a16:creationId xmlns:a16="http://schemas.microsoft.com/office/drawing/2014/main" id="{BDCDC916-4971-0605-3FE9-F3D7CC8E358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541961" y="4860223"/>
            <a:ext cx="895350" cy="895350"/>
          </a:xfrm>
          <a:prstGeom prst="rect">
            <a:avLst/>
          </a:prstGeom>
        </p:spPr>
      </p:pic>
      <p:pic>
        <p:nvPicPr>
          <p:cNvPr id="47" name="Graphique 46">
            <a:extLst>
              <a:ext uri="{FF2B5EF4-FFF2-40B4-BE49-F238E27FC236}">
                <a16:creationId xmlns:a16="http://schemas.microsoft.com/office/drawing/2014/main" id="{17EF7945-FD97-8223-9B98-F82C32B4F31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754688" y="3700685"/>
            <a:ext cx="895350" cy="895350"/>
          </a:xfrm>
          <a:prstGeom prst="rect">
            <a:avLst/>
          </a:prstGeom>
        </p:spPr>
      </p:pic>
      <p:pic>
        <p:nvPicPr>
          <p:cNvPr id="49" name="Graphique 48">
            <a:extLst>
              <a:ext uri="{FF2B5EF4-FFF2-40B4-BE49-F238E27FC236}">
                <a16:creationId xmlns:a16="http://schemas.microsoft.com/office/drawing/2014/main" id="{875C6950-5A00-A6AE-26F3-5AD61B6817E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754688" y="4860223"/>
            <a:ext cx="895350" cy="895350"/>
          </a:xfrm>
          <a:prstGeom prst="rect">
            <a:avLst/>
          </a:prstGeom>
        </p:spPr>
      </p:pic>
      <p:pic>
        <p:nvPicPr>
          <p:cNvPr id="55" name="Graphique 54">
            <a:extLst>
              <a:ext uri="{FF2B5EF4-FFF2-40B4-BE49-F238E27FC236}">
                <a16:creationId xmlns:a16="http://schemas.microsoft.com/office/drawing/2014/main" id="{134423AC-333B-8869-2176-D2128B1B72A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967415" y="3693189"/>
            <a:ext cx="895350" cy="895350"/>
          </a:xfrm>
          <a:prstGeom prst="rect">
            <a:avLst/>
          </a:prstGeom>
        </p:spPr>
      </p:pic>
      <p:pic>
        <p:nvPicPr>
          <p:cNvPr id="61" name="Graphique 60">
            <a:extLst>
              <a:ext uri="{FF2B5EF4-FFF2-40B4-BE49-F238E27FC236}">
                <a16:creationId xmlns:a16="http://schemas.microsoft.com/office/drawing/2014/main" id="{05CC603E-8F1E-BE33-A363-497813FD7CF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967415" y="4860223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7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8624B4A-391A-B5AD-9D07-4D76ABD5C6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30F3F3-688A-8367-0705-0571D1B311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91D2B5-6F15-FD0B-1CA4-C06A35C30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11E4BF9-DB3B-A64E-4628-4A563F880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AFA44C8-564F-9B0C-2BEB-079D50BD7D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D18756A-A67B-CE92-4860-AEC6A96EBD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DAA4A8C-00F2-761A-5605-6E5C93C4F6A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9E706B6-AE4D-DDD3-5CC9-9F5B391DAA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89880A9-EA41-A594-D01F-7BC1A6D145A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5EA94A6-6E0F-3DA7-AE8C-CA5F51F513E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22960C6-635C-3A76-0D7F-F9C06ED509C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3410CA5-882D-29B8-206A-5438BD1E6C0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8700122-089E-7033-BC79-905A23CB27D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494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4" name="Image 3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516E508B-DBCB-0D58-7A07-08BACE3B8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" y="2381745"/>
            <a:ext cx="1428394" cy="26660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4EEFDB-CDC8-1C84-7571-A8DA44994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822" y="2009384"/>
            <a:ext cx="1108487" cy="3038371"/>
          </a:xfrm>
          <a:prstGeom prst="rect">
            <a:avLst/>
          </a:prstGeom>
        </p:spPr>
      </p:pic>
      <p:pic>
        <p:nvPicPr>
          <p:cNvPr id="7" name="Image 6" descr="Une image contenant Graphique, symbole, conception&#10;&#10;Description générée automatiquement">
            <a:extLst>
              <a:ext uri="{FF2B5EF4-FFF2-40B4-BE49-F238E27FC236}">
                <a16:creationId xmlns:a16="http://schemas.microsoft.com/office/drawing/2014/main" id="{4CA98924-0D23-58A8-108A-AC19464E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20" y="1900732"/>
            <a:ext cx="485775" cy="533400"/>
          </a:xfrm>
          <a:prstGeom prst="rect">
            <a:avLst/>
          </a:prstGeom>
        </p:spPr>
      </p:pic>
      <p:pic>
        <p:nvPicPr>
          <p:cNvPr id="12" name="Image 11" descr="Une image contenant jaune, Papier de bricolage, cube&#10;&#10;Description générée automatiquement">
            <a:extLst>
              <a:ext uri="{FF2B5EF4-FFF2-40B4-BE49-F238E27FC236}">
                <a16:creationId xmlns:a16="http://schemas.microsoft.com/office/drawing/2014/main" id="{D8006CA2-0970-CBF1-02A9-2126BBA97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9267" y="1862632"/>
            <a:ext cx="752475" cy="666750"/>
          </a:xfrm>
          <a:prstGeom prst="rect">
            <a:avLst/>
          </a:prstGeom>
        </p:spPr>
      </p:pic>
      <p:pic>
        <p:nvPicPr>
          <p:cNvPr id="14" name="Image 1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B29C3EF-4756-0A47-6F15-759E5DE0D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8053" y="1834057"/>
            <a:ext cx="685800" cy="723900"/>
          </a:xfrm>
          <a:prstGeom prst="rect">
            <a:avLst/>
          </a:prstGeom>
        </p:spPr>
      </p:pic>
      <p:pic>
        <p:nvPicPr>
          <p:cNvPr id="16" name="Image 15" descr="Une image contenant œuf, cercle&#10;&#10;Description générée automatiquement">
            <a:extLst>
              <a:ext uri="{FF2B5EF4-FFF2-40B4-BE49-F238E27FC236}">
                <a16:creationId xmlns:a16="http://schemas.microsoft.com/office/drawing/2014/main" id="{F3BC07B3-E9D0-8EB6-9DE1-140189B05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613" y="1846506"/>
            <a:ext cx="609600" cy="66675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A923DB4-24EB-A87E-370F-89EB5BFD23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9100" y="1953120"/>
            <a:ext cx="609600" cy="428625"/>
          </a:xfrm>
          <a:prstGeom prst="rect">
            <a:avLst/>
          </a:prstGeom>
        </p:spPr>
      </p:pic>
      <p:pic>
        <p:nvPicPr>
          <p:cNvPr id="20" name="Image 19" descr="Une image contenant jaune, triangle, ligne, Papier de bricolage&#10;&#10;Description générée automatiquement">
            <a:extLst>
              <a:ext uri="{FF2B5EF4-FFF2-40B4-BE49-F238E27FC236}">
                <a16:creationId xmlns:a16="http://schemas.microsoft.com/office/drawing/2014/main" id="{258A5011-5F51-9682-D3F4-D02ACADC3D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0218" y="1879843"/>
            <a:ext cx="685800" cy="600075"/>
          </a:xfrm>
          <a:prstGeom prst="rect">
            <a:avLst/>
          </a:prstGeom>
        </p:spPr>
      </p:pic>
      <p:pic>
        <p:nvPicPr>
          <p:cNvPr id="22" name="Image 21" descr="Une image contenant Caractère coloré, jaune, capture d’écran, orange&#10;&#10;Description générée automatiquement">
            <a:extLst>
              <a:ext uri="{FF2B5EF4-FFF2-40B4-BE49-F238E27FC236}">
                <a16:creationId xmlns:a16="http://schemas.microsoft.com/office/drawing/2014/main" id="{3E8A4C77-FF64-FACB-AAF0-A1663C2129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5999" y="1995982"/>
            <a:ext cx="504825" cy="504825"/>
          </a:xfrm>
          <a:prstGeom prst="rect">
            <a:avLst/>
          </a:prstGeom>
        </p:spPr>
      </p:pic>
      <p:pic>
        <p:nvPicPr>
          <p:cNvPr id="26" name="Image 25" descr="Une image contenant capture d’écran, conception, clipart, illustration&#10;&#10;Description générée automatiquement">
            <a:extLst>
              <a:ext uri="{FF2B5EF4-FFF2-40B4-BE49-F238E27FC236}">
                <a16:creationId xmlns:a16="http://schemas.microsoft.com/office/drawing/2014/main" id="{F5AA873A-A361-D975-5004-9CEB511BCF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67237" y="3877366"/>
            <a:ext cx="4291013" cy="1222828"/>
          </a:xfrm>
          <a:prstGeom prst="rect">
            <a:avLst/>
          </a:prstGeom>
        </p:spPr>
      </p:pic>
      <p:pic>
        <p:nvPicPr>
          <p:cNvPr id="27" name="Image 26" descr="Une image contenant jaune, carré, motif, Rectangle&#10;&#10;Description générée automatiquement">
            <a:extLst>
              <a:ext uri="{FF2B5EF4-FFF2-40B4-BE49-F238E27FC236}">
                <a16:creationId xmlns:a16="http://schemas.microsoft.com/office/drawing/2014/main" id="{5A5AF4FA-7C83-283F-4CFC-7B209BA125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7676" y="1975979"/>
            <a:ext cx="341888" cy="341888"/>
          </a:xfrm>
          <a:prstGeom prst="rect">
            <a:avLst/>
          </a:prstGeom>
        </p:spPr>
      </p:pic>
      <p:pic>
        <p:nvPicPr>
          <p:cNvPr id="5" name="Image 4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B502990A-46F9-C6D7-6D4D-FBB6B96935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19293" y="4165592"/>
            <a:ext cx="653427" cy="735533"/>
          </a:xfrm>
          <a:prstGeom prst="rect">
            <a:avLst/>
          </a:prstGeom>
        </p:spPr>
      </p:pic>
      <p:pic>
        <p:nvPicPr>
          <p:cNvPr id="10" name="Image 9" descr="Une image contenant Graphique, logo, graphisme, symbole&#10;&#10;Description générée automatiquement">
            <a:extLst>
              <a:ext uri="{FF2B5EF4-FFF2-40B4-BE49-F238E27FC236}">
                <a16:creationId xmlns:a16="http://schemas.microsoft.com/office/drawing/2014/main" id="{90FF91EF-8AC9-595F-2A12-A2C97FB601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90178" y="4199342"/>
            <a:ext cx="495774" cy="757112"/>
          </a:xfrm>
          <a:prstGeom prst="rect">
            <a:avLst/>
          </a:prstGeom>
        </p:spPr>
      </p:pic>
      <p:pic>
        <p:nvPicPr>
          <p:cNvPr id="15" name="Image 14" descr="Une image contenant Graphique, clipart, graphisme, conception&#10;&#10;Description générée automatiquement">
            <a:extLst>
              <a:ext uri="{FF2B5EF4-FFF2-40B4-BE49-F238E27FC236}">
                <a16:creationId xmlns:a16="http://schemas.microsoft.com/office/drawing/2014/main" id="{D72445B5-4EE9-23BA-4335-899BFF1E1D5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65178" y="3031599"/>
            <a:ext cx="540684" cy="821778"/>
          </a:xfrm>
          <a:prstGeom prst="rect">
            <a:avLst/>
          </a:prstGeom>
        </p:spPr>
      </p:pic>
      <p:pic>
        <p:nvPicPr>
          <p:cNvPr id="19" name="Image 18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24187859-52ED-36A4-3A19-0808F139B0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19293" y="2967900"/>
            <a:ext cx="632449" cy="70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5" name="Image 4" descr="Une image contenant capture d’écran, dessin humoristique, léger&#10;&#10;Description générée automatiquement">
            <a:extLst>
              <a:ext uri="{FF2B5EF4-FFF2-40B4-BE49-F238E27FC236}">
                <a16:creationId xmlns:a16="http://schemas.microsoft.com/office/drawing/2014/main" id="{7C270F15-D58B-9FB7-88FE-39CFAB562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520439"/>
            <a:ext cx="5295389" cy="2307907"/>
          </a:xfrm>
          <a:prstGeom prst="rect">
            <a:avLst/>
          </a:prstGeom>
        </p:spPr>
      </p:pic>
      <p:pic>
        <p:nvPicPr>
          <p:cNvPr id="8" name="Image 7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2160A46C-E7D2-11EB-F0AA-F07023E2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429000"/>
            <a:ext cx="5714999" cy="2490787"/>
          </a:xfrm>
          <a:prstGeom prst="rect">
            <a:avLst/>
          </a:prstGeom>
        </p:spPr>
      </p:pic>
      <p:pic>
        <p:nvPicPr>
          <p:cNvPr id="10" name="Image 9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11C9B4C2-A7FE-F623-DA0C-C6384BA5A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121093"/>
            <a:ext cx="5295389" cy="2307907"/>
          </a:xfrm>
          <a:prstGeom prst="rect">
            <a:avLst/>
          </a:prstGeom>
        </p:spPr>
      </p:pic>
      <p:pic>
        <p:nvPicPr>
          <p:cNvPr id="15" name="Image 14" descr="Une image contenant capture d’écran, Graphique, horloge, graphisme&#10;&#10;Description générée automatiquement">
            <a:extLst>
              <a:ext uri="{FF2B5EF4-FFF2-40B4-BE49-F238E27FC236}">
                <a16:creationId xmlns:a16="http://schemas.microsoft.com/office/drawing/2014/main" id="{BFD46ACA-2EDB-DA79-3DE8-5781566169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03973"/>
            <a:ext cx="5295389" cy="230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36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6" name="Image 5" descr="Une image contenant dessin humoristique, habits, art&#10;&#10;Description générée automatiquement">
            <a:extLst>
              <a:ext uri="{FF2B5EF4-FFF2-40B4-BE49-F238E27FC236}">
                <a16:creationId xmlns:a16="http://schemas.microsoft.com/office/drawing/2014/main" id="{4EF9E9D2-7170-A3CC-C92C-A871C536A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19" y="3804182"/>
            <a:ext cx="762616" cy="1844342"/>
          </a:xfrm>
          <a:prstGeom prst="rect">
            <a:avLst/>
          </a:prstGeom>
        </p:spPr>
      </p:pic>
      <p:pic>
        <p:nvPicPr>
          <p:cNvPr id="9" name="Image 8" descr="Une image contenant dessin humoristique, habits, illustration, art&#10;&#10;Description générée automatiquement">
            <a:extLst>
              <a:ext uri="{FF2B5EF4-FFF2-40B4-BE49-F238E27FC236}">
                <a16:creationId xmlns:a16="http://schemas.microsoft.com/office/drawing/2014/main" id="{6C0CAA46-FC40-0F02-F7FF-6EA080AF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435" y="1294724"/>
            <a:ext cx="871182" cy="1939525"/>
          </a:xfrm>
          <a:prstGeom prst="rect">
            <a:avLst/>
          </a:prstGeom>
        </p:spPr>
      </p:pic>
      <p:pic>
        <p:nvPicPr>
          <p:cNvPr id="11" name="Image 10" descr="Une image contenant Danse, silhouette, art&#10;&#10;Description générée automatiquement">
            <a:extLst>
              <a:ext uri="{FF2B5EF4-FFF2-40B4-BE49-F238E27FC236}">
                <a16:creationId xmlns:a16="http://schemas.microsoft.com/office/drawing/2014/main" id="{AE070E52-D9B3-A8F1-CA56-AC99766BE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690" y="1468645"/>
            <a:ext cx="1486852" cy="1591559"/>
          </a:xfrm>
          <a:prstGeom prst="rect">
            <a:avLst/>
          </a:prstGeom>
        </p:spPr>
      </p:pic>
      <p:pic>
        <p:nvPicPr>
          <p:cNvPr id="17" name="Image 16" descr="Une image contenant habits, art, illustration&#10;&#10;Description générée automatiquement">
            <a:extLst>
              <a:ext uri="{FF2B5EF4-FFF2-40B4-BE49-F238E27FC236}">
                <a16:creationId xmlns:a16="http://schemas.microsoft.com/office/drawing/2014/main" id="{221098B9-CF5B-9503-CD6F-69AD77ACB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3859" y="2363132"/>
            <a:ext cx="1230274" cy="2131736"/>
          </a:xfrm>
          <a:prstGeom prst="rect">
            <a:avLst/>
          </a:prstGeom>
        </p:spPr>
      </p:pic>
      <p:pic>
        <p:nvPicPr>
          <p:cNvPr id="25" name="Image 24" descr="Une image contenant dessin humoristique, debout, art&#10;&#10;Description générée automatiquement">
            <a:extLst>
              <a:ext uri="{FF2B5EF4-FFF2-40B4-BE49-F238E27FC236}">
                <a16:creationId xmlns:a16="http://schemas.microsoft.com/office/drawing/2014/main" id="{F61979AB-BCCE-8033-436F-4CDDDA047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292" y="1468645"/>
            <a:ext cx="882470" cy="1764940"/>
          </a:xfrm>
          <a:prstGeom prst="rect">
            <a:avLst/>
          </a:prstGeom>
        </p:spPr>
      </p:pic>
      <p:pic>
        <p:nvPicPr>
          <p:cNvPr id="27" name="Image 26" descr="Une image contenant dessin humoristique, clipart, art, silhouette&#10;&#10;Description générée automatiquement">
            <a:extLst>
              <a:ext uri="{FF2B5EF4-FFF2-40B4-BE49-F238E27FC236}">
                <a16:creationId xmlns:a16="http://schemas.microsoft.com/office/drawing/2014/main" id="{84B8C3B5-48E5-6D23-78A4-D01BC361E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3009" y="3829049"/>
            <a:ext cx="922563" cy="1830635"/>
          </a:xfrm>
          <a:prstGeom prst="rect">
            <a:avLst/>
          </a:prstGeom>
        </p:spPr>
      </p:pic>
      <p:pic>
        <p:nvPicPr>
          <p:cNvPr id="29" name="Image 28" descr="Une image contenant art&#10;&#10;Description générée automatiquement avec une confiance moyenne">
            <a:extLst>
              <a:ext uri="{FF2B5EF4-FFF2-40B4-BE49-F238E27FC236}">
                <a16:creationId xmlns:a16="http://schemas.microsoft.com/office/drawing/2014/main" id="{A0184037-A2E3-8BE3-9F79-1BBE06AEA7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4356" y="3829049"/>
            <a:ext cx="1074346" cy="1948814"/>
          </a:xfrm>
          <a:prstGeom prst="rect">
            <a:avLst/>
          </a:prstGeom>
        </p:spPr>
      </p:pic>
      <p:pic>
        <p:nvPicPr>
          <p:cNvPr id="31" name="Image 30" descr="Une image contenant clipart, dessin humoristique, silhouette, art&#10;&#10;Description générée automatiquement">
            <a:extLst>
              <a:ext uri="{FF2B5EF4-FFF2-40B4-BE49-F238E27FC236}">
                <a16:creationId xmlns:a16="http://schemas.microsoft.com/office/drawing/2014/main" id="{9AD0132E-DB54-12A6-3095-984E150A62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003" y="1329436"/>
            <a:ext cx="592379" cy="1894494"/>
          </a:xfrm>
          <a:prstGeom prst="rect">
            <a:avLst/>
          </a:prstGeom>
        </p:spPr>
      </p:pic>
      <p:pic>
        <p:nvPicPr>
          <p:cNvPr id="33" name="Image 32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398C0B2F-7FBA-E9D7-1480-BBA419C86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5693" y="3975633"/>
            <a:ext cx="875915" cy="1684051"/>
          </a:xfrm>
          <a:prstGeom prst="rect">
            <a:avLst/>
          </a:prstGeom>
        </p:spPr>
      </p:pic>
      <p:pic>
        <p:nvPicPr>
          <p:cNvPr id="35" name="Image 34" descr="Une image contenant dessin humoristique, habits, art, illustration&#10;&#10;Description générée automatiquement">
            <a:extLst>
              <a:ext uri="{FF2B5EF4-FFF2-40B4-BE49-F238E27FC236}">
                <a16:creationId xmlns:a16="http://schemas.microsoft.com/office/drawing/2014/main" id="{BF8703F5-00A6-2626-99DF-373AF96959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2689" y="3815342"/>
            <a:ext cx="603932" cy="1764940"/>
          </a:xfrm>
          <a:prstGeom prst="rect">
            <a:avLst/>
          </a:prstGeom>
        </p:spPr>
      </p:pic>
      <p:pic>
        <p:nvPicPr>
          <p:cNvPr id="37" name="Image 36" descr="Une image contenant dessin humoristique, dessin, habits, Dessin d’enfant&#10;&#10;Description générée automatiquement">
            <a:extLst>
              <a:ext uri="{FF2B5EF4-FFF2-40B4-BE49-F238E27FC236}">
                <a16:creationId xmlns:a16="http://schemas.microsoft.com/office/drawing/2014/main" id="{5F3FFFC9-401E-0FE5-E353-8EE808EB2F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46625" y="3829049"/>
            <a:ext cx="690191" cy="1751233"/>
          </a:xfrm>
          <a:prstGeom prst="rect">
            <a:avLst/>
          </a:prstGeom>
        </p:spPr>
      </p:pic>
      <p:pic>
        <p:nvPicPr>
          <p:cNvPr id="39" name="Image 38" descr="Une image contenant dessin humoristique, Danse, art&#10;&#10;Description générée automatiquement">
            <a:extLst>
              <a:ext uri="{FF2B5EF4-FFF2-40B4-BE49-F238E27FC236}">
                <a16:creationId xmlns:a16="http://schemas.microsoft.com/office/drawing/2014/main" id="{82502F61-C6C0-9523-6637-A67B1386CE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72651" y="1405749"/>
            <a:ext cx="1486853" cy="1623202"/>
          </a:xfrm>
          <a:prstGeom prst="rect">
            <a:avLst/>
          </a:prstGeom>
        </p:spPr>
      </p:pic>
      <p:pic>
        <p:nvPicPr>
          <p:cNvPr id="41" name="Image 40" descr="Une image contenant clipart, art&#10;&#10;Description générée automatiquement">
            <a:extLst>
              <a:ext uri="{FF2B5EF4-FFF2-40B4-BE49-F238E27FC236}">
                <a16:creationId xmlns:a16="http://schemas.microsoft.com/office/drawing/2014/main" id="{0C2419DE-AFDA-9895-4089-B1EC4AE5ED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7375" y="1421150"/>
            <a:ext cx="11334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3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6C6FC5F-4BA7-76D6-B3F9-F20379FC23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19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DDE6D7A-CCFB-B10B-5C54-92C3217DAA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0E51BF-9754-6F1C-3BA8-D27E02E0C0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0FFD48-33C6-1326-4631-3A2601425F0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37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7011106-C59A-EC19-754F-EDFDE9643F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8BA7C9-6047-C791-66D7-6F432DCABF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9A1293B-8E69-0BBE-06EC-A4447CF018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14E00F6-CA38-EA12-2635-93F095B8FA5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B1A4D9A-FC1E-34CF-9AC9-4EFED4C17DB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29EAE9A-5FFE-B8C3-EAF3-1AD3D1E06D9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0F6D63-7754-E766-25F7-40E476D3053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96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313FEB5-F983-60AA-447D-41E4343D91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42C55C-519A-06DC-6912-FD608C000A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70AEFD-28A5-E014-4EB0-827FC7D0BB8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6612FD-C649-CB4A-C9CC-48AE47B03D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70164C7-65B6-55F2-65BE-48FC0AC750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E219A8-2EDB-C385-7CF1-6FB8ACAEF9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5159CD8-47DE-0B97-1CAE-2E74200508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819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7186366-AA6C-A1D4-E3E7-2D173540BA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2ED119-7F90-8BF5-46B1-D0B5DCD9378B}"/>
              </a:ext>
            </a:extLst>
          </p:cNvPr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vertical 3">
            <a:extLst>
              <a:ext uri="{FF2B5EF4-FFF2-40B4-BE49-F238E27FC236}">
                <a16:creationId xmlns:a16="http://schemas.microsoft.com/office/drawing/2014/main" id="{C5F4B705-D522-78CF-1D68-D9CCCC5E932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vertical 4">
            <a:extLst>
              <a:ext uri="{FF2B5EF4-FFF2-40B4-BE49-F238E27FC236}">
                <a16:creationId xmlns:a16="http://schemas.microsoft.com/office/drawing/2014/main" id="{DE89A51A-2842-596B-458E-F009F146BDEC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vertical 5">
            <a:extLst>
              <a:ext uri="{FF2B5EF4-FFF2-40B4-BE49-F238E27FC236}">
                <a16:creationId xmlns:a16="http://schemas.microsoft.com/office/drawing/2014/main" id="{D89C92C8-E901-C73E-3AA8-F532303F3C08}"/>
              </a:ext>
            </a:extLst>
          </p:cNvPr>
          <p:cNvSpPr>
            <a:spLocks noGrp="1"/>
          </p:cNvSpPr>
          <p:nvPr>
            <p:ph type="body" orient="vert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74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692252D-505F-7A09-1613-BA190B1F16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054A9816-8CD1-E8C7-B830-37600AB9DB12}"/>
              </a:ext>
            </a:extLst>
          </p:cNvPr>
          <p:cNvSpPr/>
          <p:nvPr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2363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6A30A3C-6210-4A43-3D5B-B45DD7D823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72E00887-9821-67F6-2860-47AF74E6055A}"/>
              </a:ext>
            </a:extLst>
          </p:cNvPr>
          <p:cNvSpPr/>
          <p:nvPr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103">
            <a:extLst>
              <a:ext uri="{FF2B5EF4-FFF2-40B4-BE49-F238E27FC236}">
                <a16:creationId xmlns:a16="http://schemas.microsoft.com/office/drawing/2014/main" id="{8D3A0658-8DF5-7031-5286-CE2EE6562F08}"/>
              </a:ext>
            </a:extLst>
          </p:cNvPr>
          <p:cNvSpPr/>
          <p:nvPr/>
        </p:nvSpPr>
        <p:spPr>
          <a:xfrm>
            <a:off x="611473" y="1466851"/>
            <a:ext cx="10969051" cy="130837"/>
          </a:xfrm>
          <a:custGeom>
            <a:avLst/>
            <a:gdLst>
              <a:gd name="connsiteX0" fmla="*/ 165071 w 10969051"/>
              <a:gd name="connsiteY0" fmla="*/ 0 h 130837"/>
              <a:gd name="connsiteX1" fmla="*/ 10803980 w 10969051"/>
              <a:gd name="connsiteY1" fmla="*/ 0 h 130837"/>
              <a:gd name="connsiteX2" fmla="*/ 10964058 w 10969051"/>
              <a:gd name="connsiteY2" fmla="*/ 106107 h 130837"/>
              <a:gd name="connsiteX3" fmla="*/ 10969051 w 10969051"/>
              <a:gd name="connsiteY3" fmla="*/ 130837 h 130837"/>
              <a:gd name="connsiteX4" fmla="*/ 0 w 10969051"/>
              <a:gd name="connsiteY4" fmla="*/ 130837 h 130837"/>
              <a:gd name="connsiteX5" fmla="*/ 4993 w 10969051"/>
              <a:gd name="connsiteY5" fmla="*/ 106107 h 130837"/>
              <a:gd name="connsiteX6" fmla="*/ 165071 w 10969051"/>
              <a:gd name="connsiteY6" fmla="*/ 0 h 13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9051" h="130837">
                <a:moveTo>
                  <a:pt x="165071" y="0"/>
                </a:moveTo>
                <a:lnTo>
                  <a:pt x="10803980" y="0"/>
                </a:lnTo>
                <a:cubicBezTo>
                  <a:pt x="10875942" y="0"/>
                  <a:pt x="10937685" y="43752"/>
                  <a:pt x="10964058" y="106107"/>
                </a:cubicBezTo>
                <a:lnTo>
                  <a:pt x="10969051" y="130837"/>
                </a:lnTo>
                <a:lnTo>
                  <a:pt x="0" y="130837"/>
                </a:lnTo>
                <a:lnTo>
                  <a:pt x="4993" y="106107"/>
                </a:lnTo>
                <a:cubicBezTo>
                  <a:pt x="31367" y="43752"/>
                  <a:pt x="93109" y="0"/>
                  <a:pt x="1650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2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E4199"/>
      </a:accent1>
      <a:accent2>
        <a:srgbClr val="F7931F"/>
      </a:accent2>
      <a:accent3>
        <a:srgbClr val="33CB98"/>
      </a:accent3>
      <a:accent4>
        <a:srgbClr val="3B4448"/>
      </a:accent4>
      <a:accent5>
        <a:srgbClr val="22A0BB"/>
      </a:accent5>
      <a:accent6>
        <a:srgbClr val="D5D5D5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9914626DD0544A3AADD8025019BF8" ma:contentTypeVersion="11" ma:contentTypeDescription="Crée un document." ma:contentTypeScope="" ma:versionID="d5bebdaa32826fc62522328ab7e3c279">
  <xsd:schema xmlns:xsd="http://www.w3.org/2001/XMLSchema" xmlns:xs="http://www.w3.org/2001/XMLSchema" xmlns:p="http://schemas.microsoft.com/office/2006/metadata/properties" xmlns:ns2="7d597876-2498-4cc6-80e2-946640b46a82" xmlns:ns3="efe01023-c7ce-4477-84bd-bc03fc8c34ed" targetNamespace="http://schemas.microsoft.com/office/2006/metadata/properties" ma:root="true" ma:fieldsID="38e81efcaae38675dd81c0442f19f4a8" ns2:_="" ns3:_="">
    <xsd:import namespace="7d597876-2498-4cc6-80e2-946640b46a82"/>
    <xsd:import namespace="efe01023-c7ce-4477-84bd-bc03fc8c34e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597876-2498-4cc6-80e2-946640b46a8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e01023-c7ce-4477-84bd-bc03fc8c34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B29E76-47DD-4409-9329-9E34E0B1CD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A9B4B81-B3D3-4CD0-9208-6AD056EF67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597876-2498-4cc6-80e2-946640b46a82"/>
    <ds:schemaRef ds:uri="efe01023-c7ce-4477-84bd-bc03fc8c34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002B807-EEA3-410D-A3E9-1380BB1A79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1566</TotalTime>
  <Words>51</Words>
  <Application>Microsoft Office PowerPoint</Application>
  <PresentationFormat>Grand écran</PresentationFormat>
  <Paragraphs>28</Paragraphs>
  <Slides>22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4" baseType="lpstr">
      <vt:lpstr>等线</vt:lpstr>
      <vt:lpstr>等线 Light</vt:lpstr>
      <vt:lpstr>Arial</vt:lpstr>
      <vt:lpstr>Roboto</vt:lpstr>
      <vt:lpstr>Roboto Bk</vt:lpstr>
      <vt:lpstr>Roboto Black</vt:lpstr>
      <vt:lpstr>Roboto Bold</vt:lpstr>
      <vt:lpstr>Roboto Light</vt:lpstr>
      <vt:lpstr>Roboto Lt</vt:lpstr>
      <vt:lpstr>Roboto Medium</vt:lpstr>
      <vt:lpstr>Roboto Regular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 d</dc:creator>
  <cp:lastModifiedBy>Lina Bghiel</cp:lastModifiedBy>
  <cp:revision>96</cp:revision>
  <dcterms:created xsi:type="dcterms:W3CDTF">2018-06-11T12:54:16Z</dcterms:created>
  <dcterms:modified xsi:type="dcterms:W3CDTF">2023-07-25T08:25:15Z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0x0101002BE9914626DD0544A3AADD8025019BF8</vt:lpwstr>
  </property>
</Properties>
</file>