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omments/modernComment_7FFFCD28_6FE549A5.xml" ContentType="application/vnd.ms-powerpoint.comments+xml"/>
  <Override PartName="/ppt/comments/modernComment_7FFFCD2B_5FB7CA2.xml" ContentType="application/vnd.ms-powerpoint.comments+xml"/>
  <Override PartName="/ppt/comments/modernComment_7FFFCD2A_DA0EC4AA.xml" ContentType="application/vnd.ms-powerpoint.comments+xml"/>
  <Override PartName="/ppt/notesSlides/notesSlide2.xml" ContentType="application/vnd.openxmlformats-officedocument.presentationml.notesSlide+xml"/>
  <Override PartName="/ppt/comments/modernComment_7FFFCD45_26790D60.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702" r:id="rId5"/>
  </p:sldMasterIdLst>
  <p:notesMasterIdLst>
    <p:notesMasterId r:id="rId62"/>
  </p:notesMasterIdLst>
  <p:handoutMasterIdLst>
    <p:handoutMasterId r:id="rId63"/>
  </p:handoutMasterIdLst>
  <p:sldIdLst>
    <p:sldId id="283" r:id="rId6"/>
    <p:sldId id="284" r:id="rId7"/>
    <p:sldId id="285" r:id="rId8"/>
    <p:sldId id="286" r:id="rId9"/>
    <p:sldId id="287" r:id="rId10"/>
    <p:sldId id="290" r:id="rId11"/>
    <p:sldId id="291" r:id="rId12"/>
    <p:sldId id="2147347636" r:id="rId13"/>
    <p:sldId id="2147347637" r:id="rId14"/>
    <p:sldId id="2147347635" r:id="rId15"/>
    <p:sldId id="2124818727" r:id="rId16"/>
    <p:sldId id="2147347632" r:id="rId17"/>
    <p:sldId id="2147347631" r:id="rId18"/>
    <p:sldId id="2147347633" r:id="rId19"/>
    <p:sldId id="2147470657" r:id="rId20"/>
    <p:sldId id="2147347672" r:id="rId21"/>
    <p:sldId id="2147470627" r:id="rId22"/>
    <p:sldId id="2147470656" r:id="rId23"/>
    <p:sldId id="2147347674" r:id="rId24"/>
    <p:sldId id="2147470632" r:id="rId25"/>
    <p:sldId id="2147347675" r:id="rId26"/>
    <p:sldId id="2147347656" r:id="rId27"/>
    <p:sldId id="2147347657" r:id="rId28"/>
    <p:sldId id="2147347658" r:id="rId29"/>
    <p:sldId id="2147347659" r:id="rId30"/>
    <p:sldId id="2147470636" r:id="rId31"/>
    <p:sldId id="2147470638" r:id="rId32"/>
    <p:sldId id="2147470641" r:id="rId33"/>
    <p:sldId id="2147470655" r:id="rId34"/>
    <p:sldId id="2147470642" r:id="rId35"/>
    <p:sldId id="2147470644" r:id="rId36"/>
    <p:sldId id="2147470660" r:id="rId37"/>
    <p:sldId id="2147470648" r:id="rId38"/>
    <p:sldId id="2147470649" r:id="rId39"/>
    <p:sldId id="2147470650" r:id="rId40"/>
    <p:sldId id="2147347654" r:id="rId41"/>
    <p:sldId id="2147347643" r:id="rId42"/>
    <p:sldId id="2147347644" r:id="rId43"/>
    <p:sldId id="2147347645" r:id="rId44"/>
    <p:sldId id="2147347646" r:id="rId45"/>
    <p:sldId id="2147470626" r:id="rId46"/>
    <p:sldId id="2147470635" r:id="rId47"/>
    <p:sldId id="2147470634" r:id="rId48"/>
    <p:sldId id="2147470661" r:id="rId49"/>
    <p:sldId id="2147470624" r:id="rId50"/>
    <p:sldId id="2147470652" r:id="rId51"/>
    <p:sldId id="2147470654" r:id="rId52"/>
    <p:sldId id="288" r:id="rId53"/>
    <p:sldId id="289" r:id="rId54"/>
    <p:sldId id="295" r:id="rId55"/>
    <p:sldId id="296" r:id="rId56"/>
    <p:sldId id="2147470651" r:id="rId57"/>
    <p:sldId id="2147347629" r:id="rId58"/>
    <p:sldId id="2147347630" r:id="rId59"/>
    <p:sldId id="2147347638" r:id="rId60"/>
    <p:sldId id="2147347634" r:id="rId6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760C6A-6335-72D9-C62E-8E8AAF660296}" name="Lola JACQUET" initials="LJ" userId="b96ff0b30043e996" providerId="Windows Live"/>
  <p188:author id="{16833781-7D66-52C9-FCAB-FE87542E5018}" name="Anaïs LUGAGNE" initials="AL" userId="S::alugagne@peoplespheres.com::a48aa6a5-7c04-491a-98a4-829e4b26d76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BFB"/>
    <a:srgbClr val="4E4199"/>
    <a:srgbClr val="7D2AE8"/>
    <a:srgbClr val="00C4CC"/>
    <a:srgbClr val="22A0BB"/>
    <a:srgbClr val="33CB98"/>
    <a:srgbClr val="EC8813"/>
    <a:srgbClr val="FFAD4C"/>
    <a:srgbClr val="3023AE"/>
    <a:srgbClr val="C86D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48"/>
    <p:restoredTop sz="94607"/>
  </p:normalViewPr>
  <p:slideViewPr>
    <p:cSldViewPr snapToGrid="0" snapToObjects="1">
      <p:cViewPr varScale="1">
        <p:scale>
          <a:sx n="106" d="100"/>
          <a:sy n="106" d="100"/>
        </p:scale>
        <p:origin x="1064"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3" d="100"/>
          <a:sy n="83" d="100"/>
        </p:scale>
        <p:origin x="3352" y="2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handoutMaster" Target="handoutMasters/handoutMaster1.xml"/><Relationship Id="rId68"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Feuil1!$B$1</c:f>
              <c:strCache>
                <c:ptCount val="1"/>
                <c:pt idx="0">
                  <c:v>Ventes</c:v>
                </c:pt>
              </c:strCache>
            </c:strRef>
          </c:tx>
          <c:spPr>
            <a:solidFill>
              <a:schemeClr val="accent2"/>
            </a:solidFill>
            <a:ln>
              <a:noFill/>
            </a:ln>
          </c:spPr>
          <c:dPt>
            <c:idx val="0"/>
            <c:bubble3D val="0"/>
            <c:spPr>
              <a:solidFill>
                <a:schemeClr val="tx2"/>
              </a:solidFill>
              <a:ln w="19050">
                <a:noFill/>
              </a:ln>
              <a:effectLst/>
            </c:spPr>
            <c:extLst>
              <c:ext xmlns:c16="http://schemas.microsoft.com/office/drawing/2014/chart" uri="{C3380CC4-5D6E-409C-BE32-E72D297353CC}">
                <c16:uniqueId val="{00000001-072C-2842-BD59-2D65B03FA261}"/>
              </c:ext>
            </c:extLst>
          </c:dPt>
          <c:dPt>
            <c:idx val="1"/>
            <c:bubble3D val="0"/>
            <c:spPr>
              <a:solidFill>
                <a:schemeClr val="accent4"/>
              </a:solidFill>
              <a:ln w="19050">
                <a:noFill/>
              </a:ln>
              <a:effectLst/>
            </c:spPr>
            <c:extLst>
              <c:ext xmlns:c16="http://schemas.microsoft.com/office/drawing/2014/chart" uri="{C3380CC4-5D6E-409C-BE32-E72D297353CC}">
                <c16:uniqueId val="{00000003-072C-2842-BD59-2D65B03FA261}"/>
              </c:ext>
            </c:extLst>
          </c:dPt>
          <c:dPt>
            <c:idx val="2"/>
            <c:bubble3D val="0"/>
            <c:spPr>
              <a:solidFill>
                <a:schemeClr val="accent1"/>
              </a:solidFill>
              <a:ln w="19050">
                <a:noFill/>
              </a:ln>
              <a:effectLst/>
            </c:spPr>
            <c:extLst>
              <c:ext xmlns:c16="http://schemas.microsoft.com/office/drawing/2014/chart" uri="{C3380CC4-5D6E-409C-BE32-E72D297353CC}">
                <c16:uniqueId val="{00000005-072C-2842-BD59-2D65B03FA261}"/>
              </c:ext>
            </c:extLst>
          </c:dPt>
          <c:dPt>
            <c:idx val="3"/>
            <c:bubble3D val="0"/>
            <c:spPr>
              <a:solidFill>
                <a:schemeClr val="accent2"/>
              </a:solidFill>
              <a:ln w="19050">
                <a:noFill/>
              </a:ln>
              <a:effectLst/>
            </c:spPr>
            <c:extLst>
              <c:ext xmlns:c16="http://schemas.microsoft.com/office/drawing/2014/chart" uri="{C3380CC4-5D6E-409C-BE32-E72D297353CC}">
                <c16:uniqueId val="{00000007-072C-2842-BD59-2D65B03FA261}"/>
              </c:ext>
            </c:extLst>
          </c:dPt>
          <c:dPt>
            <c:idx val="4"/>
            <c:bubble3D val="0"/>
            <c:spPr>
              <a:solidFill>
                <a:schemeClr val="accent2"/>
              </a:solidFill>
              <a:ln w="19050">
                <a:noFill/>
              </a:ln>
              <a:effectLst/>
            </c:spPr>
            <c:extLst>
              <c:ext xmlns:c16="http://schemas.microsoft.com/office/drawing/2014/chart" uri="{C3380CC4-5D6E-409C-BE32-E72D297353CC}">
                <c16:uniqueId val="{00000009-A33A-E741-8B0F-C7D01771FA24}"/>
              </c:ext>
            </c:extLst>
          </c:dPt>
          <c:dPt>
            <c:idx val="5"/>
            <c:bubble3D val="0"/>
            <c:spPr>
              <a:solidFill>
                <a:schemeClr val="accent2"/>
              </a:solidFill>
              <a:ln w="19050">
                <a:noFill/>
              </a:ln>
              <a:effectLst/>
            </c:spPr>
            <c:extLst>
              <c:ext xmlns:c16="http://schemas.microsoft.com/office/drawing/2014/chart" uri="{C3380CC4-5D6E-409C-BE32-E72D297353CC}">
                <c16:uniqueId val="{0000000B-A33A-E741-8B0F-C7D01771FA24}"/>
              </c:ext>
            </c:extLst>
          </c:dPt>
          <c:cat>
            <c:strRef>
              <c:f>Feuil1!$A$2:$A$7</c:f>
              <c:strCache>
                <c:ptCount val="3"/>
                <c:pt idx="0">
                  <c:v>1er trim.</c:v>
                </c:pt>
                <c:pt idx="1">
                  <c:v>&amp;</c:v>
                </c:pt>
                <c:pt idx="2">
                  <c:v>4e trim.</c:v>
                </c:pt>
              </c:strCache>
            </c:strRef>
          </c:cat>
          <c:val>
            <c:numRef>
              <c:f>Feuil1!$B$2:$B$7</c:f>
              <c:numCache>
                <c:formatCode>General</c:formatCode>
                <c:ptCount val="6"/>
                <c:pt idx="0">
                  <c:v>60</c:v>
                </c:pt>
                <c:pt idx="1">
                  <c:v>9</c:v>
                </c:pt>
                <c:pt idx="2">
                  <c:v>9</c:v>
                </c:pt>
                <c:pt idx="3">
                  <c:v>20</c:v>
                </c:pt>
              </c:numCache>
            </c:numRef>
          </c:val>
          <c:extLst>
            <c:ext xmlns:c16="http://schemas.microsoft.com/office/drawing/2014/chart" uri="{C3380CC4-5D6E-409C-BE32-E72D297353CC}">
              <c16:uniqueId val="{00000008-072C-2842-BD59-2D65B03FA261}"/>
            </c:ext>
          </c:extLst>
        </c:ser>
        <c:dLbls>
          <c:showLegendKey val="0"/>
          <c:showVal val="0"/>
          <c:showCatName val="0"/>
          <c:showSerName val="0"/>
          <c:showPercent val="0"/>
          <c:showBubbleSize val="0"/>
          <c:showLeaderLines val="1"/>
        </c:dLbls>
        <c:firstSliceAng val="51"/>
        <c:holeSize val="58"/>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7FFFCD28_6FE549A5.xml><?xml version="1.0" encoding="utf-8"?>
<p188:cmLst xmlns:a="http://schemas.openxmlformats.org/drawingml/2006/main" xmlns:r="http://schemas.openxmlformats.org/officeDocument/2006/relationships" xmlns:p188="http://schemas.microsoft.com/office/powerpoint/2018/8/main">
  <p188:cm id="{97F72C83-C99B-C345-8D65-8A200C6BBBE5}" authorId="{42760C6A-6335-72D9-C62E-8E8AAF660296}" created="2024-04-22T06:25:19.433">
    <pc:sldMkLst xmlns:pc="http://schemas.microsoft.com/office/powerpoint/2013/main/command">
      <pc:docMk/>
      <pc:sldMk cId="1877297573" sldId="2147470632"/>
    </pc:sldMkLst>
    <p188:txBody>
      <a:bodyPr/>
      <a:lstStyle/>
      <a:p>
        <a:r>
          <a:rPr lang="fr-FR"/>
          <a:t>Planning sur 12 mois</a:t>
        </a:r>
      </a:p>
    </p188:txBody>
  </p188:cm>
  <p188:cm id="{D6B31C24-AFCE-BD42-89B2-395290D757EF}" authorId="{42760C6A-6335-72D9-C62E-8E8AAF660296}" created="2024-04-22T06:28:08.603">
    <ac:deMkLst xmlns:ac="http://schemas.microsoft.com/office/drawing/2013/main/command">
      <pc:docMk xmlns:pc="http://schemas.microsoft.com/office/powerpoint/2013/main/command"/>
      <pc:sldMk xmlns:pc="http://schemas.microsoft.com/office/powerpoint/2013/main/command" cId="1877297573" sldId="2147470632"/>
      <ac:grpSpMk id="120" creationId="{E233A7A7-38AC-52BB-C0E0-FCFB6D25B831}"/>
    </ac:deMkLst>
    <p188:txBody>
      <a:bodyPr/>
      <a:lstStyle/>
      <a:p>
        <a:r>
          <a:rPr lang="fr-FR"/>
          <a:t>C’est un tableau facilement modifiable. Il faudra juste adapter la ligne avec les ronds au dessus des mois (si trop fastidieux d’utilisation, ça sera retiré).</a:t>
        </a:r>
      </a:p>
    </p188:txBody>
  </p188:cm>
</p188:cmLst>
</file>

<file path=ppt/comments/modernComment_7FFFCD2A_DA0EC4AA.xml><?xml version="1.0" encoding="utf-8"?>
<p188:cmLst xmlns:a="http://schemas.openxmlformats.org/drawingml/2006/main" xmlns:r="http://schemas.openxmlformats.org/officeDocument/2006/relationships" xmlns:p188="http://schemas.microsoft.com/office/powerpoint/2018/8/main">
  <p188:cm id="{FB53F728-851E-034A-B591-B0A46D90B94D}" authorId="{42760C6A-6335-72D9-C62E-8E8AAF660296}" created="2024-04-22T06:28:34.935">
    <pc:sldMkLst xmlns:pc="http://schemas.microsoft.com/office/powerpoint/2013/main/command">
      <pc:docMk/>
      <pc:sldMk cId="3658400938" sldId="2147470634"/>
    </pc:sldMkLst>
    <p188:txBody>
      <a:bodyPr/>
      <a:lstStyle/>
      <a:p>
        <a:r>
          <a:rPr lang="fr-FR"/>
          <a:t>Tableau avec 5 éléments</a:t>
        </a:r>
      </a:p>
    </p188:txBody>
  </p188:cm>
</p188:cmLst>
</file>

<file path=ppt/comments/modernComment_7FFFCD2B_5FB7CA2.xml><?xml version="1.0" encoding="utf-8"?>
<p188:cmLst xmlns:a="http://schemas.openxmlformats.org/drawingml/2006/main" xmlns:r="http://schemas.openxmlformats.org/officeDocument/2006/relationships" xmlns:p188="http://schemas.microsoft.com/office/powerpoint/2018/8/main">
  <p188:cm id="{E2F640FC-DDB0-C347-B0D7-BBF1FD7009A7}" authorId="{42760C6A-6335-72D9-C62E-8E8AAF660296}" created="2024-04-22T06:28:56.033">
    <pc:sldMkLst xmlns:pc="http://schemas.microsoft.com/office/powerpoint/2013/main/command">
      <pc:docMk/>
      <pc:sldMk cId="100367522" sldId="2147470635"/>
    </pc:sldMkLst>
    <p188:txBody>
      <a:bodyPr/>
      <a:lstStyle/>
      <a:p>
        <a:r>
          <a:rPr lang="fr-FR"/>
          <a:t>Tableau avec 3 éléments</a:t>
        </a:r>
      </a:p>
    </p188:txBody>
  </p188:cm>
</p188:cmLst>
</file>

<file path=ppt/comments/modernComment_7FFFCD45_26790D60.xml><?xml version="1.0" encoding="utf-8"?>
<p188:cmLst xmlns:a="http://schemas.openxmlformats.org/drawingml/2006/main" xmlns:r="http://schemas.openxmlformats.org/officeDocument/2006/relationships" xmlns:p188="http://schemas.microsoft.com/office/powerpoint/2018/8/main">
  <p188:cm id="{F412E3B8-571E-B14C-B498-8E87F88A423B}" authorId="{42760C6A-6335-72D9-C62E-8E8AAF660296}" created="2024-04-22T06:30:53.319">
    <pc:sldMkLst xmlns:pc="http://schemas.microsoft.com/office/powerpoint/2013/main/command">
      <pc:docMk/>
      <pc:sldMk cId="1080135057" sldId="2147470639"/>
    </pc:sldMkLst>
    <p188:txBody>
      <a:bodyPr/>
      <a:lstStyle/>
      <a:p>
        <a:r>
          <a:rPr lang="fr-FR"/>
          <a:t>Afin de faire bouger le curseur sur le schéma à droite, il suffit de cliquer sur le petit rond gris et de faire pivoter le bloc auquel il est rattaché. Le schéma est dans le masque donc pas de risque de le bouger.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643EA81-2049-7B46-85BA-7A3C87AD8FB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Date Placeholder 2">
            <a:extLst>
              <a:ext uri="{FF2B5EF4-FFF2-40B4-BE49-F238E27FC236}">
                <a16:creationId xmlns:a16="http://schemas.microsoft.com/office/drawing/2014/main" id="{78AFFA37-0A2C-4F43-B999-6B3A7EF6B93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07B5B1B-ACFA-DC49-8F3A-ACD6F8E8CBEE}" type="datetimeFigureOut">
              <a:rPr kumimoji="1" lang="zh-CN" altLang="en-US" smtClean="0"/>
              <a:t>2024/4/29</a:t>
            </a:fld>
            <a:endParaRPr kumimoji="1" lang="zh-CN" altLang="en-US"/>
          </a:p>
        </p:txBody>
      </p:sp>
      <p:sp>
        <p:nvSpPr>
          <p:cNvPr id="4" name="Footer Placeholder 3">
            <a:extLst>
              <a:ext uri="{FF2B5EF4-FFF2-40B4-BE49-F238E27FC236}">
                <a16:creationId xmlns:a16="http://schemas.microsoft.com/office/drawing/2014/main" id="{9D5DB31F-2061-F640-AA19-8EEF93AB6C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Slide Number Placeholder 4">
            <a:extLst>
              <a:ext uri="{FF2B5EF4-FFF2-40B4-BE49-F238E27FC236}">
                <a16:creationId xmlns:a16="http://schemas.microsoft.com/office/drawing/2014/main" id="{5FA40CB7-2C66-7244-B5DD-65727857A70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5539F80-022A-4E47-8F57-88EF46AF130D}" type="slidenum">
              <a:rPr kumimoji="1" lang="zh-CN" altLang="en-US" smtClean="0"/>
              <a:t>‹#›</a:t>
            </a:fld>
            <a:endParaRPr kumimoji="1" lang="zh-CN" altLang="en-US"/>
          </a:p>
        </p:txBody>
      </p:sp>
    </p:spTree>
    <p:extLst>
      <p:ext uri="{BB962C8B-B14F-4D97-AF65-F5344CB8AC3E}">
        <p14:creationId xmlns:p14="http://schemas.microsoft.com/office/powerpoint/2010/main" val="1459036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191579-7FF1-6C46-87B9-2C52F3A95D88}" type="datetimeFigureOut">
              <a:rPr kumimoji="1" lang="zh-CN" altLang="en-US" smtClean="0"/>
              <a:t>2024/4/29</a:t>
            </a:fld>
            <a:endParaRPr kumimoji="1"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en-US" altLang="zh-CN"/>
              <a:t>Edit Master text styles</a:t>
            </a:r>
          </a:p>
          <a:p>
            <a:pPr lvl="1"/>
            <a:r>
              <a:rPr kumimoji="1" lang="en-US" altLang="zh-CN"/>
              <a:t>Second level</a:t>
            </a:r>
          </a:p>
          <a:p>
            <a:pPr lvl="2"/>
            <a:r>
              <a:rPr kumimoji="1" lang="en-US" altLang="zh-CN"/>
              <a:t>Third level</a:t>
            </a:r>
          </a:p>
          <a:p>
            <a:pPr lvl="3"/>
            <a:r>
              <a:rPr kumimoji="1" lang="en-US" altLang="zh-CN"/>
              <a:t>Fourth level</a:t>
            </a:r>
          </a:p>
          <a:p>
            <a:pPr lvl="4"/>
            <a:r>
              <a:rPr kumimoji="1" lang="en-US" altLang="zh-CN"/>
              <a:t>Fifth level</a:t>
            </a:r>
            <a:endParaRPr kumimoji="1"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A107AE-EE26-6048-987E-0BFFC7B0B96C}" type="slidenum">
              <a:rPr kumimoji="1" lang="zh-CN" altLang="en-US" smtClean="0"/>
              <a:t>‹#›</a:t>
            </a:fld>
            <a:endParaRPr kumimoji="1" lang="zh-CN" altLang="en-US"/>
          </a:p>
        </p:txBody>
      </p:sp>
    </p:spTree>
    <p:extLst>
      <p:ext uri="{BB962C8B-B14F-4D97-AF65-F5344CB8AC3E}">
        <p14:creationId xmlns:p14="http://schemas.microsoft.com/office/powerpoint/2010/main" val="366663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DA107AE-EE26-6048-987E-0BFFC7B0B96C}" type="slidenum">
              <a:rPr kumimoji="1" lang="zh-CN" altLang="en-US" smtClean="0"/>
              <a:t>12</a:t>
            </a:fld>
            <a:endParaRPr kumimoji="1" lang="zh-CN" altLang="en-US"/>
          </a:p>
        </p:txBody>
      </p:sp>
    </p:spTree>
    <p:extLst>
      <p:ext uri="{BB962C8B-B14F-4D97-AF65-F5344CB8AC3E}">
        <p14:creationId xmlns:p14="http://schemas.microsoft.com/office/powerpoint/2010/main" val="2386769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DA107AE-EE26-6048-987E-0BFFC7B0B96C}" type="slidenum">
              <a:rPr kumimoji="1"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1"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827373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3.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9.sv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image" Target="../media/image10.png"/><Relationship Id="rId7" Type="http://schemas.openxmlformats.org/officeDocument/2006/relationships/image" Target="../media/image8.png"/><Relationship Id="rId2" Type="http://schemas.openxmlformats.org/officeDocument/2006/relationships/chart" Target="../charts/chart1.xml"/><Relationship Id="rId1" Type="http://schemas.openxmlformats.org/officeDocument/2006/relationships/slideMaster" Target="../slideMasters/slideMaster2.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9.sv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1.png"/><Relationship Id="rId4" Type="http://schemas.openxmlformats.org/officeDocument/2006/relationships/image" Target="../media/image9.sv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2.xml"/><Relationship Id="rId5" Type="http://schemas.openxmlformats.org/officeDocument/2006/relationships/image" Target="../media/image1.png"/><Relationship Id="rId4" Type="http://schemas.openxmlformats.org/officeDocument/2006/relationships/image" Target="../media/image3.sv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12" name="Forme libre : forme 14">
            <a:extLst>
              <a:ext uri="{FF2B5EF4-FFF2-40B4-BE49-F238E27FC236}">
                <a16:creationId xmlns:a16="http://schemas.microsoft.com/office/drawing/2014/main" id="{9609D93B-097F-5D15-C148-CCF9B3F62F23}"/>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Regular"/>
            </a:endParaRPr>
          </a:p>
        </p:txBody>
      </p:sp>
      <p:pic>
        <p:nvPicPr>
          <p:cNvPr id="13" name="Image 12">
            <a:extLst>
              <a:ext uri="{FF2B5EF4-FFF2-40B4-BE49-F238E27FC236}">
                <a16:creationId xmlns:a16="http://schemas.microsoft.com/office/drawing/2014/main" id="{C09D15F3-E440-87FB-B44C-B3470BAF4E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14" name="Graphique 13">
            <a:extLst>
              <a:ext uri="{FF2B5EF4-FFF2-40B4-BE49-F238E27FC236}">
                <a16:creationId xmlns:a16="http://schemas.microsoft.com/office/drawing/2014/main" id="{EC524D5A-A443-A87D-EC55-F0EA50197966}"/>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16" name="Connecteur droit 15">
            <a:extLst>
              <a:ext uri="{FF2B5EF4-FFF2-40B4-BE49-F238E27FC236}">
                <a16:creationId xmlns:a16="http://schemas.microsoft.com/office/drawing/2014/main" id="{DB6013B9-3D4D-E8AB-B3E5-57E533DE2E09}"/>
              </a:ext>
            </a:extLst>
          </p:cNvPr>
          <p:cNvCxnSpPr>
            <a:cxnSpLocks/>
          </p:cNvCxnSpPr>
          <p:nvPr userDrawn="1"/>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5" name="Espace réservé du texte 24">
            <a:extLst>
              <a:ext uri="{FF2B5EF4-FFF2-40B4-BE49-F238E27FC236}">
                <a16:creationId xmlns:a16="http://schemas.microsoft.com/office/drawing/2014/main" id="{AB4D17BC-496F-3E20-3E25-49D62C3081C2}"/>
              </a:ext>
            </a:extLst>
          </p:cNvPr>
          <p:cNvSpPr>
            <a:spLocks noGrp="1"/>
          </p:cNvSpPr>
          <p:nvPr>
            <p:ph type="body" sz="quarter" idx="10" hasCustomPrompt="1"/>
          </p:nvPr>
        </p:nvSpPr>
        <p:spPr>
          <a:xfrm>
            <a:off x="836990" y="1770473"/>
            <a:ext cx="5478462" cy="1289050"/>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Master title style</a:t>
            </a:r>
            <a:endParaRPr lang="fr-FR" dirty="0"/>
          </a:p>
        </p:txBody>
      </p:sp>
      <p:sp>
        <p:nvSpPr>
          <p:cNvPr id="27" name="Espace réservé du texte 26">
            <a:extLst>
              <a:ext uri="{FF2B5EF4-FFF2-40B4-BE49-F238E27FC236}">
                <a16:creationId xmlns:a16="http://schemas.microsoft.com/office/drawing/2014/main" id="{D074C533-4094-9644-2C8E-04E199058C6A}"/>
              </a:ext>
            </a:extLst>
          </p:cNvPr>
          <p:cNvSpPr>
            <a:spLocks noGrp="1"/>
          </p:cNvSpPr>
          <p:nvPr>
            <p:ph type="body" sz="quarter" idx="11" hasCustomPrompt="1"/>
          </p:nvPr>
        </p:nvSpPr>
        <p:spPr>
          <a:xfrm>
            <a:off x="836613"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29" name="Espace réservé du texte 28">
            <a:extLst>
              <a:ext uri="{FF2B5EF4-FFF2-40B4-BE49-F238E27FC236}">
                <a16:creationId xmlns:a16="http://schemas.microsoft.com/office/drawing/2014/main" id="{8419608F-9F6F-45FB-7222-8928A6C581BD}"/>
              </a:ext>
            </a:extLst>
          </p:cNvPr>
          <p:cNvSpPr>
            <a:spLocks noGrp="1"/>
          </p:cNvSpPr>
          <p:nvPr>
            <p:ph type="body" sz="quarter" idx="12" hasCustomPrompt="1"/>
          </p:nvPr>
        </p:nvSpPr>
        <p:spPr>
          <a:xfrm>
            <a:off x="836613"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anose="02000000000000000000" pitchFamily="2" charset="0"/>
                <a:ea typeface="Roboto Lt" panose="02000000000000000000" pitchFamily="2" charset="0"/>
                <a:cs typeface="+mn-cs"/>
              </a:defRPr>
            </a:lvl1pPr>
          </a:lstStyle>
          <a:p>
            <a:pPr lvl="0"/>
            <a:r>
              <a:rPr lang="fr-FR" dirty="0"/>
              <a:t>Job</a:t>
            </a:r>
          </a:p>
        </p:txBody>
      </p:sp>
      <p:sp>
        <p:nvSpPr>
          <p:cNvPr id="30" name="Espace réservé du texte 26">
            <a:extLst>
              <a:ext uri="{FF2B5EF4-FFF2-40B4-BE49-F238E27FC236}">
                <a16:creationId xmlns:a16="http://schemas.microsoft.com/office/drawing/2014/main" id="{08615348-4F70-5907-F428-971050379422}"/>
              </a:ext>
            </a:extLst>
          </p:cNvPr>
          <p:cNvSpPr>
            <a:spLocks noGrp="1"/>
          </p:cNvSpPr>
          <p:nvPr>
            <p:ph type="body" sz="quarter" idx="13" hasCustomPrompt="1"/>
          </p:nvPr>
        </p:nvSpPr>
        <p:spPr>
          <a:xfrm>
            <a:off x="2987746"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31" name="Espace réservé du texte 28">
            <a:extLst>
              <a:ext uri="{FF2B5EF4-FFF2-40B4-BE49-F238E27FC236}">
                <a16:creationId xmlns:a16="http://schemas.microsoft.com/office/drawing/2014/main" id="{5D8A02C8-B270-B7CB-A499-438D47590EA9}"/>
              </a:ext>
            </a:extLst>
          </p:cNvPr>
          <p:cNvSpPr>
            <a:spLocks noGrp="1"/>
          </p:cNvSpPr>
          <p:nvPr>
            <p:ph type="body" sz="quarter" idx="14" hasCustomPrompt="1"/>
          </p:nvPr>
        </p:nvSpPr>
        <p:spPr>
          <a:xfrm>
            <a:off x="2987746"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anose="02000000000000000000" pitchFamily="2" charset="0"/>
                <a:ea typeface="Roboto Lt" panose="02000000000000000000" pitchFamily="2" charset="0"/>
                <a:cs typeface="+mn-cs"/>
              </a:defRPr>
            </a:lvl1pPr>
          </a:lstStyle>
          <a:p>
            <a:pPr lvl="0"/>
            <a:r>
              <a:rPr lang="fr-FR" dirty="0"/>
              <a:t>Job</a:t>
            </a:r>
          </a:p>
        </p:txBody>
      </p:sp>
    </p:spTree>
    <p:extLst>
      <p:ext uri="{BB962C8B-B14F-4D97-AF65-F5344CB8AC3E}">
        <p14:creationId xmlns:p14="http://schemas.microsoft.com/office/powerpoint/2010/main" val="2932524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FBF51D4C-0D34-8394-33BF-FA5AC1E3E349}"/>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8E141BCA-EB53-AD77-A2AC-F04A4153B1F7}"/>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73CC6196-2A41-5627-E2FC-106EE3BD3040}"/>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7C88CF41-B8C3-6823-CA12-CADAE21CAFBB}"/>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F4CEC4FD-EB6C-A0D8-D08B-4FB34A6E966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E0C68847-A4CD-0ECD-9A1E-00981312A11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8" name="Google Shape;1373;p17">
            <a:extLst>
              <a:ext uri="{FF2B5EF4-FFF2-40B4-BE49-F238E27FC236}">
                <a16:creationId xmlns:a16="http://schemas.microsoft.com/office/drawing/2014/main" id="{E7431C4C-3726-2868-4C62-DC9B7BE68F0A}"/>
              </a:ext>
            </a:extLst>
          </p:cNvPr>
          <p:cNvSpPr/>
          <p:nvPr userDrawn="1"/>
        </p:nvSpPr>
        <p:spPr>
          <a:xfrm>
            <a:off x="602813" y="1462966"/>
            <a:ext cx="10993875" cy="4246457"/>
          </a:xfrm>
          <a:prstGeom prst="roundRect">
            <a:avLst>
              <a:gd name="adj" fmla="val 367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Roboto" panose="02000000000000000000" pitchFamily="2" charset="0"/>
                <a:cs typeface="Circular Std" panose="020B0604020101020102" pitchFamily="34" charset="0"/>
                <a:sym typeface="Arial"/>
              </a:rPr>
              <a:t>a</a:t>
            </a:r>
          </a:p>
        </p:txBody>
      </p:sp>
    </p:spTree>
    <p:extLst>
      <p:ext uri="{BB962C8B-B14F-4D97-AF65-F5344CB8AC3E}">
        <p14:creationId xmlns:p14="http://schemas.microsoft.com/office/powerpoint/2010/main" val="1986891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C4A42C86-0B38-01F8-0C84-10F99D56C201}"/>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512113A1-61B4-2D5C-194F-F44A48056DD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CFE6E030-B44C-EA9C-B3E3-55382F8F36ED}"/>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5FB730E1-9187-CC07-56DF-4A0D6A93B980}"/>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BD1CFA83-6D90-9AE3-A4ED-D7BC666B2D7A}"/>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777F4050-6C37-D29E-D379-84694088260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10" name="Google Shape;1373;p17">
            <a:extLst>
              <a:ext uri="{FF2B5EF4-FFF2-40B4-BE49-F238E27FC236}">
                <a16:creationId xmlns:a16="http://schemas.microsoft.com/office/drawing/2014/main" id="{B9F7F028-DA40-8299-4FDD-184A961C248F}"/>
              </a:ext>
            </a:extLst>
          </p:cNvPr>
          <p:cNvSpPr/>
          <p:nvPr userDrawn="1"/>
        </p:nvSpPr>
        <p:spPr>
          <a:xfrm>
            <a:off x="602813" y="1466851"/>
            <a:ext cx="10986371" cy="4160226"/>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1" name="Forme libre : forme 103">
            <a:extLst>
              <a:ext uri="{FF2B5EF4-FFF2-40B4-BE49-F238E27FC236}">
                <a16:creationId xmlns:a16="http://schemas.microsoft.com/office/drawing/2014/main" id="{87B2288B-FF17-795F-6E98-079CC6321391}"/>
              </a:ext>
            </a:extLst>
          </p:cNvPr>
          <p:cNvSpPr/>
          <p:nvPr userDrawn="1"/>
        </p:nvSpPr>
        <p:spPr>
          <a:xfrm>
            <a:off x="611473" y="1466851"/>
            <a:ext cx="10969051" cy="130837"/>
          </a:xfrm>
          <a:custGeom>
            <a:avLst/>
            <a:gdLst>
              <a:gd name="connsiteX0" fmla="*/ 165071 w 10969051"/>
              <a:gd name="connsiteY0" fmla="*/ 0 h 130837"/>
              <a:gd name="connsiteX1" fmla="*/ 10803980 w 10969051"/>
              <a:gd name="connsiteY1" fmla="*/ 0 h 130837"/>
              <a:gd name="connsiteX2" fmla="*/ 10964058 w 10969051"/>
              <a:gd name="connsiteY2" fmla="*/ 106107 h 130837"/>
              <a:gd name="connsiteX3" fmla="*/ 10969051 w 10969051"/>
              <a:gd name="connsiteY3" fmla="*/ 130837 h 130837"/>
              <a:gd name="connsiteX4" fmla="*/ 0 w 10969051"/>
              <a:gd name="connsiteY4" fmla="*/ 130837 h 130837"/>
              <a:gd name="connsiteX5" fmla="*/ 4993 w 10969051"/>
              <a:gd name="connsiteY5" fmla="*/ 106107 h 130837"/>
              <a:gd name="connsiteX6" fmla="*/ 165071 w 10969051"/>
              <a:gd name="connsiteY6" fmla="*/ 0 h 13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69051" h="130837">
                <a:moveTo>
                  <a:pt x="165071" y="0"/>
                </a:moveTo>
                <a:lnTo>
                  <a:pt x="10803980" y="0"/>
                </a:lnTo>
                <a:cubicBezTo>
                  <a:pt x="10875942" y="0"/>
                  <a:pt x="10937685" y="43752"/>
                  <a:pt x="10964058" y="106107"/>
                </a:cubicBezTo>
                <a:lnTo>
                  <a:pt x="10969051" y="130837"/>
                </a:lnTo>
                <a:lnTo>
                  <a:pt x="0" y="130837"/>
                </a:lnTo>
                <a:lnTo>
                  <a:pt x="4993" y="106107"/>
                </a:lnTo>
                <a:cubicBezTo>
                  <a:pt x="31367" y="43752"/>
                  <a:pt x="93109" y="0"/>
                  <a:pt x="16507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endParaRPr>
          </a:p>
        </p:txBody>
      </p:sp>
    </p:spTree>
    <p:extLst>
      <p:ext uri="{BB962C8B-B14F-4D97-AF65-F5344CB8AC3E}">
        <p14:creationId xmlns:p14="http://schemas.microsoft.com/office/powerpoint/2010/main" val="1133282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C4A42C86-0B38-01F8-0C84-10F99D56C201}"/>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512113A1-61B4-2D5C-194F-F44A48056DD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CFE6E030-B44C-EA9C-B3E3-55382F8F36ED}"/>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5FB730E1-9187-CC07-56DF-4A0D6A93B980}"/>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BD1CFA83-6D90-9AE3-A4ED-D7BC666B2D7A}"/>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777F4050-6C37-D29E-D379-84694088260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12" name="Google Shape;1373;p17">
            <a:extLst>
              <a:ext uri="{FF2B5EF4-FFF2-40B4-BE49-F238E27FC236}">
                <a16:creationId xmlns:a16="http://schemas.microsoft.com/office/drawing/2014/main" id="{9002E63D-4E81-FBD4-49AF-E41921AEC917}"/>
              </a:ext>
            </a:extLst>
          </p:cNvPr>
          <p:cNvSpPr/>
          <p:nvPr userDrawn="1"/>
        </p:nvSpPr>
        <p:spPr>
          <a:xfrm>
            <a:off x="627228" y="1660567"/>
            <a:ext cx="7210259"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3" name="Forme libre : forme 27">
            <a:extLst>
              <a:ext uri="{FF2B5EF4-FFF2-40B4-BE49-F238E27FC236}">
                <a16:creationId xmlns:a16="http://schemas.microsoft.com/office/drawing/2014/main" id="{735C5D93-B9C5-C662-E555-8EAFEF1FFF3D}"/>
              </a:ext>
            </a:extLst>
          </p:cNvPr>
          <p:cNvSpPr/>
          <p:nvPr userDrawn="1"/>
        </p:nvSpPr>
        <p:spPr>
          <a:xfrm rot="5400000">
            <a:off x="4170327" y="-1872092"/>
            <a:ext cx="130611" cy="7203709"/>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
        <p:nvSpPr>
          <p:cNvPr id="14" name="Google Shape;1373;p17">
            <a:extLst>
              <a:ext uri="{FF2B5EF4-FFF2-40B4-BE49-F238E27FC236}">
                <a16:creationId xmlns:a16="http://schemas.microsoft.com/office/drawing/2014/main" id="{C5197394-EC6D-D000-785F-F38A2D7AD058}"/>
              </a:ext>
            </a:extLst>
          </p:cNvPr>
          <p:cNvSpPr/>
          <p:nvPr userDrawn="1"/>
        </p:nvSpPr>
        <p:spPr>
          <a:xfrm>
            <a:off x="8182458" y="1660567"/>
            <a:ext cx="3215701"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5" name="Forme libre : forme 78">
            <a:extLst>
              <a:ext uri="{FF2B5EF4-FFF2-40B4-BE49-F238E27FC236}">
                <a16:creationId xmlns:a16="http://schemas.microsoft.com/office/drawing/2014/main" id="{E3B31B72-6D50-0EF2-8D10-6D9C3D9068A9}"/>
              </a:ext>
            </a:extLst>
          </p:cNvPr>
          <p:cNvSpPr/>
          <p:nvPr userDrawn="1"/>
        </p:nvSpPr>
        <p:spPr>
          <a:xfrm rot="5400000">
            <a:off x="9725003" y="121912"/>
            <a:ext cx="130611" cy="3215701"/>
          </a:xfrm>
          <a:custGeom>
            <a:avLst/>
            <a:gdLst>
              <a:gd name="connsiteX0" fmla="*/ 0 w 130611"/>
              <a:gd name="connsiteY0" fmla="*/ 3135803 h 3215701"/>
              <a:gd name="connsiteX1" fmla="*/ 0 w 130611"/>
              <a:gd name="connsiteY1" fmla="*/ 79898 h 3215701"/>
              <a:gd name="connsiteX2" fmla="*/ 27350 w 130611"/>
              <a:gd name="connsiteY2" fmla="*/ 39332 h 3215701"/>
              <a:gd name="connsiteX3" fmla="*/ 122306 w 130611"/>
              <a:gd name="connsiteY3" fmla="*/ 0 h 3215701"/>
              <a:gd name="connsiteX4" fmla="*/ 130611 w 130611"/>
              <a:gd name="connsiteY4" fmla="*/ 0 h 3215701"/>
              <a:gd name="connsiteX5" fmla="*/ 130611 w 130611"/>
              <a:gd name="connsiteY5" fmla="*/ 3215701 h 3215701"/>
              <a:gd name="connsiteX6" fmla="*/ 122306 w 130611"/>
              <a:gd name="connsiteY6" fmla="*/ 3215701 h 3215701"/>
              <a:gd name="connsiteX7" fmla="*/ 27350 w 130611"/>
              <a:gd name="connsiteY7" fmla="*/ 3176369 h 321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3215701">
                <a:moveTo>
                  <a:pt x="0" y="3135803"/>
                </a:moveTo>
                <a:lnTo>
                  <a:pt x="0" y="79898"/>
                </a:lnTo>
                <a:lnTo>
                  <a:pt x="27350" y="39332"/>
                </a:lnTo>
                <a:cubicBezTo>
                  <a:pt x="51652" y="15031"/>
                  <a:pt x="85224" y="0"/>
                  <a:pt x="122306" y="0"/>
                </a:cubicBezTo>
                <a:lnTo>
                  <a:pt x="130611" y="0"/>
                </a:lnTo>
                <a:lnTo>
                  <a:pt x="130611" y="3215701"/>
                </a:lnTo>
                <a:lnTo>
                  <a:pt x="122306" y="3215701"/>
                </a:lnTo>
                <a:cubicBezTo>
                  <a:pt x="85224" y="3215701"/>
                  <a:pt x="51652" y="3200670"/>
                  <a:pt x="27350" y="3176369"/>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Tree>
    <p:extLst>
      <p:ext uri="{BB962C8B-B14F-4D97-AF65-F5344CB8AC3E}">
        <p14:creationId xmlns:p14="http://schemas.microsoft.com/office/powerpoint/2010/main" val="10018842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4_Disposition personnalisée">
    <p:spTree>
      <p:nvGrpSpPr>
        <p:cNvPr id="1" name=""/>
        <p:cNvGrpSpPr/>
        <p:nvPr/>
      </p:nvGrpSpPr>
      <p:grpSpPr>
        <a:xfrm>
          <a:off x="0" y="0"/>
          <a:ext cx="0" cy="0"/>
          <a:chOff x="0" y="0"/>
          <a:chExt cx="0" cy="0"/>
        </a:xfrm>
      </p:grpSpPr>
      <p:sp>
        <p:nvSpPr>
          <p:cNvPr id="27" name="Forme libre : forme 20">
            <a:extLst>
              <a:ext uri="{FF2B5EF4-FFF2-40B4-BE49-F238E27FC236}">
                <a16:creationId xmlns:a16="http://schemas.microsoft.com/office/drawing/2014/main" id="{1FB31986-EAB1-C8AC-877C-233EC9143725}"/>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28" name="Forme libre : forme 14">
            <a:extLst>
              <a:ext uri="{FF2B5EF4-FFF2-40B4-BE49-F238E27FC236}">
                <a16:creationId xmlns:a16="http://schemas.microsoft.com/office/drawing/2014/main" id="{B6723905-CC75-732B-8956-F2F4AA19A182}"/>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cxnSp>
        <p:nvCxnSpPr>
          <p:cNvPr id="32" name="Connecteur droit 31">
            <a:extLst>
              <a:ext uri="{FF2B5EF4-FFF2-40B4-BE49-F238E27FC236}">
                <a16:creationId xmlns:a16="http://schemas.microsoft.com/office/drawing/2014/main" id="{6100B597-1E13-C5E1-5228-E5C35EDDF9F1}"/>
              </a:ext>
            </a:extLst>
          </p:cNvPr>
          <p:cNvCxnSpPr>
            <a:cxnSpLocks/>
          </p:cNvCxnSpPr>
          <p:nvPr userDrawn="1"/>
        </p:nvCxnSpPr>
        <p:spPr>
          <a:xfrm>
            <a:off x="836990" y="1931796"/>
            <a:ext cx="836341" cy="0"/>
          </a:xfrm>
          <a:prstGeom prst="line">
            <a:avLst/>
          </a:prstGeom>
          <a:noFill/>
          <a:ln w="25400" cap="rnd" cmpd="sng" algn="ctr">
            <a:solidFill>
              <a:srgbClr val="FFFFFF"/>
            </a:solidFill>
            <a:prstDash val="solid"/>
            <a:round/>
          </a:ln>
          <a:effectLst/>
        </p:spPr>
      </p:cxnSp>
      <p:pic>
        <p:nvPicPr>
          <p:cNvPr id="37" name="Image 36">
            <a:extLst>
              <a:ext uri="{FF2B5EF4-FFF2-40B4-BE49-F238E27FC236}">
                <a16:creationId xmlns:a16="http://schemas.microsoft.com/office/drawing/2014/main" id="{6E92C59B-4EB0-94E2-A3F0-20C9D85C0BC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7543" y="6478549"/>
            <a:ext cx="1180219" cy="180000"/>
          </a:xfrm>
          <a:prstGeom prst="rect">
            <a:avLst/>
          </a:prstGeom>
        </p:spPr>
      </p:pic>
      <p:sp>
        <p:nvSpPr>
          <p:cNvPr id="51" name="Espace réservé du texte 101">
            <a:extLst>
              <a:ext uri="{FF2B5EF4-FFF2-40B4-BE49-F238E27FC236}">
                <a16:creationId xmlns:a16="http://schemas.microsoft.com/office/drawing/2014/main" id="{E201EA03-A9D8-422F-E70C-4A6015500CFD}"/>
              </a:ext>
            </a:extLst>
          </p:cNvPr>
          <p:cNvSpPr>
            <a:spLocks noGrp="1"/>
          </p:cNvSpPr>
          <p:nvPr>
            <p:ph type="body" sz="quarter" idx="10" hasCustomPrompt="1"/>
          </p:nvPr>
        </p:nvSpPr>
        <p:spPr>
          <a:xfrm>
            <a:off x="839362" y="639797"/>
            <a:ext cx="10513275" cy="1267144"/>
          </a:xfrm>
          <a:prstGeom prst="rect">
            <a:avLst/>
          </a:prstGeom>
        </p:spPr>
        <p:txBody>
          <a:bodyPr/>
          <a:lstStyle>
            <a:lvl1pPr marL="0" indent="0" algn="l" defTabSz="914400" rtl="0" eaLnBrk="1" latinLnBrk="0" hangingPunct="1">
              <a:lnSpc>
                <a:spcPct val="95000"/>
              </a:lnSpc>
              <a:buNone/>
              <a:defRPr lang="fr-FR" sz="8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52" name="Espace réservé du texte 101">
            <a:extLst>
              <a:ext uri="{FF2B5EF4-FFF2-40B4-BE49-F238E27FC236}">
                <a16:creationId xmlns:a16="http://schemas.microsoft.com/office/drawing/2014/main" id="{4145E5B1-911C-EA3B-D9A4-6F0002FBB61B}"/>
              </a:ext>
            </a:extLst>
          </p:cNvPr>
          <p:cNvSpPr>
            <a:spLocks noGrp="1"/>
          </p:cNvSpPr>
          <p:nvPr>
            <p:ph type="body" sz="quarter" idx="11" hasCustomPrompt="1"/>
          </p:nvPr>
        </p:nvSpPr>
        <p:spPr>
          <a:xfrm>
            <a:off x="836990" y="1159461"/>
            <a:ext cx="9131160" cy="518920"/>
          </a:xfrm>
          <a:prstGeom prst="rect">
            <a:avLst/>
          </a:prstGeom>
        </p:spPr>
        <p:txBody>
          <a:bodyPr/>
          <a:lstStyle>
            <a:lvl1pPr marL="0" indent="0" algn="l" defTabSz="914400" rtl="0" eaLnBrk="1" latinLnBrk="0" hangingPunct="1">
              <a:lnSpc>
                <a:spcPct val="95000"/>
              </a:lnSpc>
              <a:buNone/>
              <a:defRPr lang="fr-FR" sz="4000" kern="1200" spc="50" dirty="0">
                <a:solidFill>
                  <a:srgbClr val="FFFFFF"/>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Tree>
    <p:extLst>
      <p:ext uri="{BB962C8B-B14F-4D97-AF65-F5344CB8AC3E}">
        <p14:creationId xmlns:p14="http://schemas.microsoft.com/office/powerpoint/2010/main" val="23201614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_Disposition personnalisée">
    <p:spTree>
      <p:nvGrpSpPr>
        <p:cNvPr id="1" name=""/>
        <p:cNvGrpSpPr/>
        <p:nvPr/>
      </p:nvGrpSpPr>
      <p:grpSpPr>
        <a:xfrm>
          <a:off x="0" y="0"/>
          <a:ext cx="0" cy="0"/>
          <a:chOff x="0" y="0"/>
          <a:chExt cx="0" cy="0"/>
        </a:xfrm>
      </p:grpSpPr>
      <p:sp>
        <p:nvSpPr>
          <p:cNvPr id="3" name="Forme libre : forme 20">
            <a:extLst>
              <a:ext uri="{FF2B5EF4-FFF2-40B4-BE49-F238E27FC236}">
                <a16:creationId xmlns:a16="http://schemas.microsoft.com/office/drawing/2014/main" id="{A68F9323-19B2-EEC4-6CF2-73A02773682D}"/>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4">
            <a:extLst>
              <a:ext uri="{FF2B5EF4-FFF2-40B4-BE49-F238E27FC236}">
                <a16:creationId xmlns:a16="http://schemas.microsoft.com/office/drawing/2014/main" id="{BAC428C3-B1EC-A8B8-678B-EE45BEB4EF8F}"/>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pic>
        <p:nvPicPr>
          <p:cNvPr id="5" name="Image 4" descr="Une image contenant texte, intérieur&#10;&#10;Description générée automatiquement">
            <a:extLst>
              <a:ext uri="{FF2B5EF4-FFF2-40B4-BE49-F238E27FC236}">
                <a16:creationId xmlns:a16="http://schemas.microsoft.com/office/drawing/2014/main" id="{D492CA33-87F4-BC61-6B38-3E1882EDBF30}"/>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8610459" y="2121309"/>
            <a:ext cx="4626040" cy="3913286"/>
          </a:xfrm>
          <a:prstGeom prst="rect">
            <a:avLst/>
          </a:prstGeom>
        </p:spPr>
      </p:pic>
      <p:pic>
        <p:nvPicPr>
          <p:cNvPr id="6" name="Graphique 5">
            <a:extLst>
              <a:ext uri="{FF2B5EF4-FFF2-40B4-BE49-F238E27FC236}">
                <a16:creationId xmlns:a16="http://schemas.microsoft.com/office/drawing/2014/main" id="{D7D28923-D85E-3F27-2754-C26765D06518}"/>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151535" y="883541"/>
            <a:ext cx="3888930" cy="596360"/>
          </a:xfrm>
          <a:prstGeom prst="rect">
            <a:avLst/>
          </a:prstGeom>
        </p:spPr>
      </p:pic>
      <p:cxnSp>
        <p:nvCxnSpPr>
          <p:cNvPr id="9" name="Connecteur droit 8">
            <a:extLst>
              <a:ext uri="{FF2B5EF4-FFF2-40B4-BE49-F238E27FC236}">
                <a16:creationId xmlns:a16="http://schemas.microsoft.com/office/drawing/2014/main" id="{AFE270CC-D84F-BBCE-3C3B-815171DA483F}"/>
              </a:ext>
            </a:extLst>
          </p:cNvPr>
          <p:cNvCxnSpPr>
            <a:cxnSpLocks/>
          </p:cNvCxnSpPr>
          <p:nvPr userDrawn="1"/>
        </p:nvCxnSpPr>
        <p:spPr>
          <a:xfrm>
            <a:off x="5677829" y="3518210"/>
            <a:ext cx="836341" cy="0"/>
          </a:xfrm>
          <a:prstGeom prst="line">
            <a:avLst/>
          </a:prstGeom>
          <a:noFill/>
          <a:ln w="25400" cap="rnd" cmpd="sng" algn="ctr">
            <a:solidFill>
              <a:srgbClr val="FFFFFF"/>
            </a:solidFill>
            <a:prstDash val="solid"/>
            <a:round/>
          </a:ln>
          <a:effectLst/>
        </p:spPr>
      </p:cxnSp>
      <p:pic>
        <p:nvPicPr>
          <p:cNvPr id="11" name="Image 10">
            <a:extLst>
              <a:ext uri="{FF2B5EF4-FFF2-40B4-BE49-F238E27FC236}">
                <a16:creationId xmlns:a16="http://schemas.microsoft.com/office/drawing/2014/main" id="{1F43990E-9AF9-8BFE-F2C4-43A7AE410462}"/>
              </a:ext>
            </a:extLst>
          </p:cNvPr>
          <p:cNvPicPr>
            <a:picLocks noChangeAspect="1"/>
          </p:cNvPicPr>
          <p:nvPr userDrawn="1"/>
        </p:nvPicPr>
        <p:blipFill>
          <a:blip r:embed="rId5">
            <a:alphaModFix/>
            <a:extLst>
              <a:ext uri="{28A0092B-C50C-407E-A947-70E740481C1C}">
                <a14:useLocalDpi xmlns:a14="http://schemas.microsoft.com/office/drawing/2010/main" val="0"/>
              </a:ext>
            </a:extLst>
          </a:blip>
          <a:stretch>
            <a:fillRect/>
          </a:stretch>
        </p:blipFill>
        <p:spPr>
          <a:xfrm flipH="1">
            <a:off x="-2816264" y="-66576"/>
            <a:ext cx="5682127" cy="4578882"/>
          </a:xfrm>
          <a:prstGeom prst="rect">
            <a:avLst/>
          </a:prstGeom>
        </p:spPr>
      </p:pic>
      <p:sp>
        <p:nvSpPr>
          <p:cNvPr id="13" name="Espace réservé du texte 101">
            <a:extLst>
              <a:ext uri="{FF2B5EF4-FFF2-40B4-BE49-F238E27FC236}">
                <a16:creationId xmlns:a16="http://schemas.microsoft.com/office/drawing/2014/main" id="{D0C24A0D-42ED-E03F-6C6E-82923A87CBD5}"/>
              </a:ext>
            </a:extLst>
          </p:cNvPr>
          <p:cNvSpPr>
            <a:spLocks noGrp="1"/>
          </p:cNvSpPr>
          <p:nvPr>
            <p:ph type="body" sz="quarter" idx="11" hasCustomPrompt="1"/>
          </p:nvPr>
        </p:nvSpPr>
        <p:spPr>
          <a:xfrm>
            <a:off x="3334324" y="2427978"/>
            <a:ext cx="5523350" cy="518920"/>
          </a:xfrm>
          <a:prstGeom prst="rect">
            <a:avLst/>
          </a:prstGeom>
        </p:spPr>
        <p:txBody>
          <a:bodyPr/>
          <a:lstStyle>
            <a:lvl1pPr marL="0" indent="0" algn="ctr" defTabSz="914400" rtl="0" eaLnBrk="1" latinLnBrk="0" hangingPunct="1">
              <a:lnSpc>
                <a:spcPct val="95000"/>
              </a:lnSpc>
              <a:buNone/>
              <a:defRPr lang="fr-FR" sz="4000" kern="1200" spc="50" dirty="0">
                <a:solidFill>
                  <a:srgbClr val="FFFFFF"/>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Hans" dirty="0"/>
              <a:t>Thank You</a:t>
            </a:r>
            <a:endParaRPr lang="fr-FR" dirty="0"/>
          </a:p>
        </p:txBody>
      </p:sp>
      <p:sp>
        <p:nvSpPr>
          <p:cNvPr id="14" name="Espace réservé du texte 101">
            <a:extLst>
              <a:ext uri="{FF2B5EF4-FFF2-40B4-BE49-F238E27FC236}">
                <a16:creationId xmlns:a16="http://schemas.microsoft.com/office/drawing/2014/main" id="{82060C30-7088-B4F1-B721-680EB74F93E1}"/>
              </a:ext>
            </a:extLst>
          </p:cNvPr>
          <p:cNvSpPr>
            <a:spLocks noGrp="1"/>
          </p:cNvSpPr>
          <p:nvPr>
            <p:ph type="body" sz="quarter" idx="12" hasCustomPrompt="1"/>
          </p:nvPr>
        </p:nvSpPr>
        <p:spPr>
          <a:xfrm>
            <a:off x="3334324" y="4087302"/>
            <a:ext cx="5523350" cy="518920"/>
          </a:xfrm>
          <a:prstGeom prst="rect">
            <a:avLst/>
          </a:prstGeom>
        </p:spPr>
        <p:txBody>
          <a:bodyPr/>
          <a:lstStyle>
            <a:lvl1pPr marL="0" indent="0" algn="ctr" defTabSz="914400" rtl="0" eaLnBrk="1" latinLnBrk="0" hangingPunct="1">
              <a:lnSpc>
                <a:spcPct val="95000"/>
              </a:lnSpc>
              <a:buNone/>
              <a:defRPr lang="fr-FR" sz="1600" kern="1200" dirty="0">
                <a:solidFill>
                  <a:srgbClr val="FFFFFF"/>
                </a:solidFill>
                <a:latin typeface="Roboto Lt"/>
                <a:ea typeface="Roboto Lt"/>
                <a:cs typeface="+mn-cs"/>
              </a:defRPr>
            </a:lvl1pPr>
          </a:lstStyle>
          <a:p>
            <a:pPr lvl="0"/>
            <a:r>
              <a:rPr kumimoji="1" lang="en-US" altLang="zh-Hans" dirty="0"/>
              <a:t>@</a:t>
            </a:r>
            <a:r>
              <a:rPr lang="en-US" sz="1800" dirty="0" err="1">
                <a:solidFill>
                  <a:srgbClr val="FFFFFF"/>
                </a:solidFill>
                <a:latin typeface="Roboto Lt"/>
                <a:ea typeface="Roboto Lt"/>
              </a:rPr>
              <a:t>peoplespheres.com</a:t>
            </a:r>
            <a:endParaRPr lang="fr-FR" dirty="0"/>
          </a:p>
        </p:txBody>
      </p:sp>
    </p:spTree>
    <p:extLst>
      <p:ext uri="{BB962C8B-B14F-4D97-AF65-F5344CB8AC3E}">
        <p14:creationId xmlns:p14="http://schemas.microsoft.com/office/powerpoint/2010/main" val="8711239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6_Disposition personnalisée">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614E5F6E-A1EE-D075-A007-4162D5A41B35}"/>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grpSp>
        <p:nvGrpSpPr>
          <p:cNvPr id="6" name="Groupe 5">
            <a:extLst>
              <a:ext uri="{FF2B5EF4-FFF2-40B4-BE49-F238E27FC236}">
                <a16:creationId xmlns:a16="http://schemas.microsoft.com/office/drawing/2014/main" id="{CA24806F-96DC-CCF5-EFA8-34184EA2E098}"/>
              </a:ext>
            </a:extLst>
          </p:cNvPr>
          <p:cNvGrpSpPr/>
          <p:nvPr/>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0D622EFD-23DF-D6B6-F3EC-B0D5608EB84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3795238A-F5FC-EBFE-3191-9EDE27CC828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9" name="Graphique 8">
            <a:extLst>
              <a:ext uri="{FF2B5EF4-FFF2-40B4-BE49-F238E27FC236}">
                <a16:creationId xmlns:a16="http://schemas.microsoft.com/office/drawing/2014/main" id="{F8E57DAA-8206-69B5-8A17-F6F7F3FBDD22}"/>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cxnSp>
        <p:nvCxnSpPr>
          <p:cNvPr id="2" name="Connecteur droit 1">
            <a:extLst>
              <a:ext uri="{FF2B5EF4-FFF2-40B4-BE49-F238E27FC236}">
                <a16:creationId xmlns:a16="http://schemas.microsoft.com/office/drawing/2014/main" id="{2FA0E103-BEFA-E879-F483-5DF9320E83FF}"/>
              </a:ext>
            </a:extLst>
          </p:cNvPr>
          <p:cNvCxnSpPr>
            <a:cxnSpLocks/>
          </p:cNvCxnSpPr>
          <p:nvPr userDrawn="1"/>
        </p:nvCxnSpPr>
        <p:spPr>
          <a:xfrm>
            <a:off x="602814" y="1131848"/>
            <a:ext cx="836341" cy="0"/>
          </a:xfrm>
          <a:prstGeom prst="line">
            <a:avLst/>
          </a:prstGeom>
          <a:noFill/>
          <a:ln w="25400" cap="rnd" cmpd="sng" algn="ctr">
            <a:solidFill>
              <a:schemeClr val="accent1"/>
            </a:solidFill>
            <a:prstDash val="solid"/>
            <a:round/>
          </a:ln>
          <a:effectLst/>
        </p:spPr>
      </p:cxnSp>
      <p:sp>
        <p:nvSpPr>
          <p:cNvPr id="5" name="Forme libre : forme 17">
            <a:extLst>
              <a:ext uri="{FF2B5EF4-FFF2-40B4-BE49-F238E27FC236}">
                <a16:creationId xmlns:a16="http://schemas.microsoft.com/office/drawing/2014/main" id="{CD47D687-EBA7-99F0-3FEC-328AF621DC87}"/>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pic>
        <p:nvPicPr>
          <p:cNvPr id="10" name="Graphique 9">
            <a:extLst>
              <a:ext uri="{FF2B5EF4-FFF2-40B4-BE49-F238E27FC236}">
                <a16:creationId xmlns:a16="http://schemas.microsoft.com/office/drawing/2014/main" id="{B5F88962-4065-2272-AFAF-60FF4582F38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cxnSp>
        <p:nvCxnSpPr>
          <p:cNvPr id="11" name="Straight Connector 20">
            <a:extLst>
              <a:ext uri="{FF2B5EF4-FFF2-40B4-BE49-F238E27FC236}">
                <a16:creationId xmlns:a16="http://schemas.microsoft.com/office/drawing/2014/main" id="{DBDF01DE-B52B-414C-A09D-DEB9F58864BE}"/>
              </a:ext>
            </a:extLst>
          </p:cNvPr>
          <p:cNvCxnSpPr>
            <a:cxnSpLocks/>
          </p:cNvCxnSpPr>
          <p:nvPr userDrawn="1"/>
        </p:nvCxnSpPr>
        <p:spPr>
          <a:xfrm>
            <a:off x="9384022" y="1538746"/>
            <a:ext cx="0" cy="412672"/>
          </a:xfrm>
          <a:prstGeom prst="line">
            <a:avLst/>
          </a:prstGeom>
          <a:solidFill>
            <a:schemeClr val="bg1"/>
          </a:solidFill>
          <a:ln w="25400">
            <a:solidFill>
              <a:schemeClr val="accent3"/>
            </a:solidFill>
          </a:ln>
        </p:spPr>
        <p:style>
          <a:lnRef idx="2">
            <a:schemeClr val="accent1">
              <a:shade val="15000"/>
            </a:schemeClr>
          </a:lnRef>
          <a:fillRef idx="1">
            <a:schemeClr val="accent1"/>
          </a:fillRef>
          <a:effectRef idx="0">
            <a:schemeClr val="accent1"/>
          </a:effectRef>
          <a:fontRef idx="minor">
            <a:schemeClr val="lt1"/>
          </a:fontRef>
        </p:style>
      </p:cxnSp>
      <p:cxnSp>
        <p:nvCxnSpPr>
          <p:cNvPr id="13" name="Straight Connector 12">
            <a:extLst>
              <a:ext uri="{FF2B5EF4-FFF2-40B4-BE49-F238E27FC236}">
                <a16:creationId xmlns:a16="http://schemas.microsoft.com/office/drawing/2014/main" id="{A85EBC7D-9814-E247-8838-2B750859CEC4}"/>
              </a:ext>
            </a:extLst>
          </p:cNvPr>
          <p:cNvCxnSpPr>
            <a:cxnSpLocks/>
          </p:cNvCxnSpPr>
          <p:nvPr userDrawn="1"/>
        </p:nvCxnSpPr>
        <p:spPr>
          <a:xfrm flipH="1" flipV="1">
            <a:off x="3278919" y="5198269"/>
            <a:ext cx="0" cy="366793"/>
          </a:xfrm>
          <a:prstGeom prst="line">
            <a:avLst/>
          </a:prstGeom>
          <a:solidFill>
            <a:schemeClr val="bg1"/>
          </a:solidFill>
          <a:ln w="25400">
            <a:solidFill>
              <a:schemeClr val="accent1"/>
            </a:solidFill>
          </a:ln>
        </p:spPr>
        <p:style>
          <a:lnRef idx="2">
            <a:schemeClr val="accent1">
              <a:shade val="15000"/>
            </a:schemeClr>
          </a:lnRef>
          <a:fillRef idx="1">
            <a:schemeClr val="accent1"/>
          </a:fillRef>
          <a:effectRef idx="0">
            <a:schemeClr val="accent1"/>
          </a:effectRef>
          <a:fontRef idx="minor">
            <a:schemeClr val="lt1"/>
          </a:fontRef>
        </p:style>
      </p:cxnSp>
      <p:grpSp>
        <p:nvGrpSpPr>
          <p:cNvPr id="14" name="Group 13">
            <a:extLst>
              <a:ext uri="{FF2B5EF4-FFF2-40B4-BE49-F238E27FC236}">
                <a16:creationId xmlns:a16="http://schemas.microsoft.com/office/drawing/2014/main" id="{B60D990B-E707-9246-A367-5CAC84685052}"/>
              </a:ext>
            </a:extLst>
          </p:cNvPr>
          <p:cNvGrpSpPr/>
          <p:nvPr userDrawn="1"/>
        </p:nvGrpSpPr>
        <p:grpSpPr>
          <a:xfrm>
            <a:off x="0" y="1465264"/>
            <a:ext cx="11658600" cy="4179885"/>
            <a:chOff x="0" y="1465264"/>
            <a:chExt cx="11658600" cy="4179885"/>
          </a:xfrm>
        </p:grpSpPr>
        <p:cxnSp>
          <p:nvCxnSpPr>
            <p:cNvPr id="15" name="Straight Connector 14">
              <a:extLst>
                <a:ext uri="{FF2B5EF4-FFF2-40B4-BE49-F238E27FC236}">
                  <a16:creationId xmlns:a16="http://schemas.microsoft.com/office/drawing/2014/main" id="{809346E0-2741-7547-89D7-9D8D3A0C0E93}"/>
                </a:ext>
              </a:extLst>
            </p:cNvPr>
            <p:cNvCxnSpPr>
              <a:cxnSpLocks/>
              <a:stCxn id="20" idx="0"/>
            </p:cNvCxnSpPr>
            <p:nvPr/>
          </p:nvCxnSpPr>
          <p:spPr>
            <a:xfrm>
              <a:off x="1647036" y="5645149"/>
              <a:ext cx="10011564" cy="0"/>
            </a:xfrm>
            <a:prstGeom prst="line">
              <a:avLst/>
            </a:prstGeom>
            <a:ln w="12700">
              <a:solidFill>
                <a:schemeClr val="bg1">
                  <a:lumMod val="8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9890F8C7-00FC-FD4B-A1F1-4FD20598F1A7}"/>
                </a:ext>
              </a:extLst>
            </p:cNvPr>
            <p:cNvCxnSpPr>
              <a:cxnSpLocks/>
              <a:endCxn id="22" idx="0"/>
            </p:cNvCxnSpPr>
            <p:nvPr/>
          </p:nvCxnSpPr>
          <p:spPr>
            <a:xfrm>
              <a:off x="0" y="1465264"/>
              <a:ext cx="10553694" cy="782"/>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4853084-B621-D446-A4F5-F213D05F2940}"/>
                </a:ext>
              </a:extLst>
            </p:cNvPr>
            <p:cNvCxnSpPr>
              <a:cxnSpLocks/>
              <a:stCxn id="21" idx="2"/>
              <a:endCxn id="23" idx="2"/>
            </p:cNvCxnSpPr>
            <p:nvPr/>
          </p:nvCxnSpPr>
          <p:spPr>
            <a:xfrm flipV="1">
              <a:off x="1647036" y="3552033"/>
              <a:ext cx="8906658" cy="7129"/>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284627AC-AEF1-2B49-A7BC-392A92912944}"/>
                </a:ext>
              </a:extLst>
            </p:cNvPr>
            <p:cNvGrpSpPr/>
            <p:nvPr/>
          </p:nvGrpSpPr>
          <p:grpSpPr>
            <a:xfrm>
              <a:off x="9510701" y="1466046"/>
              <a:ext cx="2085987" cy="2085987"/>
              <a:chOff x="9392196" y="1947207"/>
              <a:chExt cx="1606728" cy="1606728"/>
            </a:xfrm>
          </p:grpSpPr>
          <p:sp>
            <p:nvSpPr>
              <p:cNvPr id="22" name="Arc 21">
                <a:extLst>
                  <a:ext uri="{FF2B5EF4-FFF2-40B4-BE49-F238E27FC236}">
                    <a16:creationId xmlns:a16="http://schemas.microsoft.com/office/drawing/2014/main" id="{95F1888E-7722-424C-B871-253DB6C7CAA2}"/>
                  </a:ext>
                </a:extLst>
              </p:cNvPr>
              <p:cNvSpPr/>
              <p:nvPr/>
            </p:nvSpPr>
            <p:spPr>
              <a:xfrm>
                <a:off x="9392196" y="1947207"/>
                <a:ext cx="1606728" cy="1606728"/>
              </a:xfrm>
              <a:prstGeom prst="arc">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a:extLst>
                  <a:ext uri="{FF2B5EF4-FFF2-40B4-BE49-F238E27FC236}">
                    <a16:creationId xmlns:a16="http://schemas.microsoft.com/office/drawing/2014/main" id="{0942B142-B1DA-5943-A70D-0960AFB60822}"/>
                  </a:ext>
                </a:extLst>
              </p:cNvPr>
              <p:cNvSpPr/>
              <p:nvPr/>
            </p:nvSpPr>
            <p:spPr>
              <a:xfrm rot="5400000">
                <a:off x="9392196" y="1947207"/>
                <a:ext cx="1606728" cy="1606728"/>
              </a:xfrm>
              <a:prstGeom prst="arc">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6163B6BC-CBD4-BE44-B246-7B690DF41E2C}"/>
                </a:ext>
              </a:extLst>
            </p:cNvPr>
            <p:cNvGrpSpPr/>
            <p:nvPr/>
          </p:nvGrpSpPr>
          <p:grpSpPr>
            <a:xfrm rot="10800000">
              <a:off x="604042" y="3559162"/>
              <a:ext cx="2085987" cy="2085987"/>
              <a:chOff x="9392196" y="1947207"/>
              <a:chExt cx="1606728" cy="1606728"/>
            </a:xfrm>
          </p:grpSpPr>
          <p:sp>
            <p:nvSpPr>
              <p:cNvPr id="20" name="Arc 19">
                <a:extLst>
                  <a:ext uri="{FF2B5EF4-FFF2-40B4-BE49-F238E27FC236}">
                    <a16:creationId xmlns:a16="http://schemas.microsoft.com/office/drawing/2014/main" id="{CFC6541D-32F5-A94A-8D69-5D836F7DF6ED}"/>
                  </a:ext>
                </a:extLst>
              </p:cNvPr>
              <p:cNvSpPr/>
              <p:nvPr/>
            </p:nvSpPr>
            <p:spPr>
              <a:xfrm>
                <a:off x="9392196" y="1947207"/>
                <a:ext cx="1606728" cy="1606728"/>
              </a:xfrm>
              <a:prstGeom prst="arc">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Arc 20">
                <a:extLst>
                  <a:ext uri="{FF2B5EF4-FFF2-40B4-BE49-F238E27FC236}">
                    <a16:creationId xmlns:a16="http://schemas.microsoft.com/office/drawing/2014/main" id="{CA820B23-6C60-C744-83DA-15036FC7FC8F}"/>
                  </a:ext>
                </a:extLst>
              </p:cNvPr>
              <p:cNvSpPr/>
              <p:nvPr/>
            </p:nvSpPr>
            <p:spPr>
              <a:xfrm rot="5400000">
                <a:off x="9392196" y="1947207"/>
                <a:ext cx="1606728" cy="1606728"/>
              </a:xfrm>
              <a:prstGeom prst="arc">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24" name="Oval 23">
            <a:extLst>
              <a:ext uri="{FF2B5EF4-FFF2-40B4-BE49-F238E27FC236}">
                <a16:creationId xmlns:a16="http://schemas.microsoft.com/office/drawing/2014/main" id="{413591B6-DB4D-1144-A191-7E7D89C000A1}"/>
              </a:ext>
            </a:extLst>
          </p:cNvPr>
          <p:cNvSpPr/>
          <p:nvPr userDrawn="1"/>
        </p:nvSpPr>
        <p:spPr>
          <a:xfrm>
            <a:off x="3206919" y="1394746"/>
            <a:ext cx="144000" cy="144000"/>
          </a:xfrm>
          <a:prstGeom prst="ellipse">
            <a:avLst/>
          </a:prstGeom>
          <a:solidFill>
            <a:schemeClr val="bg1"/>
          </a:solidFill>
          <a:ln w="254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D42E0655-8AE1-5948-AC62-1CA5B0B1463B}"/>
              </a:ext>
            </a:extLst>
          </p:cNvPr>
          <p:cNvSpPr/>
          <p:nvPr userDrawn="1"/>
        </p:nvSpPr>
        <p:spPr>
          <a:xfrm>
            <a:off x="3206919" y="5565062"/>
            <a:ext cx="144000" cy="144000"/>
          </a:xfrm>
          <a:prstGeom prst="ellipse">
            <a:avLst/>
          </a:prstGeom>
          <a:solidFill>
            <a:schemeClr val="bg1"/>
          </a:solidFill>
          <a:ln w="254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30D2C3E-A865-E040-97E6-0EC78F3C029A}"/>
              </a:ext>
            </a:extLst>
          </p:cNvPr>
          <p:cNvSpPr/>
          <p:nvPr userDrawn="1"/>
        </p:nvSpPr>
        <p:spPr>
          <a:xfrm>
            <a:off x="9312022" y="1394746"/>
            <a:ext cx="144000" cy="144000"/>
          </a:xfrm>
          <a:prstGeom prst="ellipse">
            <a:avLst/>
          </a:prstGeom>
          <a:solidFill>
            <a:schemeClr val="bg1"/>
          </a:solidFill>
          <a:ln w="254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BA2DE28C-632D-9343-BFE4-C1EA8738A934}"/>
              </a:ext>
            </a:extLst>
          </p:cNvPr>
          <p:cNvSpPr/>
          <p:nvPr userDrawn="1"/>
        </p:nvSpPr>
        <p:spPr>
          <a:xfrm>
            <a:off x="9384022" y="5565062"/>
            <a:ext cx="144000" cy="144000"/>
          </a:xfrm>
          <a:prstGeom prst="ellipse">
            <a:avLst/>
          </a:prstGeom>
          <a:solidFill>
            <a:schemeClr val="bg1"/>
          </a:solidFill>
          <a:ln w="2540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5C2C3786-A600-2649-AFF1-6359E293B00D}"/>
              </a:ext>
            </a:extLst>
          </p:cNvPr>
          <p:cNvCxnSpPr>
            <a:cxnSpLocks/>
            <a:stCxn id="24" idx="4"/>
          </p:cNvCxnSpPr>
          <p:nvPr userDrawn="1"/>
        </p:nvCxnSpPr>
        <p:spPr>
          <a:xfrm>
            <a:off x="3278919" y="1538746"/>
            <a:ext cx="0" cy="260035"/>
          </a:xfrm>
          <a:prstGeom prst="line">
            <a:avLst/>
          </a:prstGeom>
          <a:solidFill>
            <a:schemeClr val="bg1"/>
          </a:solidFill>
          <a:ln w="25400">
            <a:solidFill>
              <a:schemeClr val="accent2"/>
            </a:solidFill>
          </a:ln>
        </p:spPr>
        <p:style>
          <a:lnRef idx="2">
            <a:schemeClr val="accent1">
              <a:shade val="15000"/>
            </a:schemeClr>
          </a:lnRef>
          <a:fillRef idx="1">
            <a:schemeClr val="accent1"/>
          </a:fillRef>
          <a:effectRef idx="0">
            <a:schemeClr val="accent1"/>
          </a:effectRef>
          <a:fontRef idx="minor">
            <a:schemeClr val="lt1"/>
          </a:fontRef>
        </p:style>
      </p:cxnSp>
      <p:cxnSp>
        <p:nvCxnSpPr>
          <p:cNvPr id="29" name="Straight Connector 28">
            <a:extLst>
              <a:ext uri="{FF2B5EF4-FFF2-40B4-BE49-F238E27FC236}">
                <a16:creationId xmlns:a16="http://schemas.microsoft.com/office/drawing/2014/main" id="{85B39964-1532-C84E-8F50-9F49D2B54AA8}"/>
              </a:ext>
            </a:extLst>
          </p:cNvPr>
          <p:cNvCxnSpPr>
            <a:cxnSpLocks/>
            <a:stCxn id="27" idx="0"/>
          </p:cNvCxnSpPr>
          <p:nvPr userDrawn="1"/>
        </p:nvCxnSpPr>
        <p:spPr>
          <a:xfrm flipV="1">
            <a:off x="9456022" y="5468031"/>
            <a:ext cx="0" cy="97031"/>
          </a:xfrm>
          <a:prstGeom prst="line">
            <a:avLst/>
          </a:prstGeom>
          <a:solidFill>
            <a:schemeClr val="bg1"/>
          </a:solidFill>
          <a:ln w="25400">
            <a:solidFill>
              <a:schemeClr val="accent5"/>
            </a:solidFill>
          </a:ln>
        </p:spPr>
        <p:style>
          <a:lnRef idx="2">
            <a:schemeClr val="accent1">
              <a:shade val="15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0150295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7_Disposition personnalisée">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614E5F6E-A1EE-D075-A007-4162D5A41B35}"/>
              </a:ext>
            </a:extLst>
          </p:cNvPr>
          <p:cNvCxnSpPr>
            <a:cxnSpLocks/>
          </p:cNvCxnSpPr>
          <p:nvPr/>
        </p:nvCxnSpPr>
        <p:spPr>
          <a:xfrm>
            <a:off x="602814" y="1131848"/>
            <a:ext cx="836341" cy="0"/>
          </a:xfrm>
          <a:prstGeom prst="line">
            <a:avLst/>
          </a:prstGeom>
          <a:noFill/>
          <a:ln w="25400" cap="rnd" cmpd="sng" algn="ctr">
            <a:solidFill>
              <a:schemeClr val="accent1"/>
            </a:solidFill>
            <a:prstDash val="solid"/>
            <a:round/>
          </a:ln>
          <a:effectLst/>
        </p:spPr>
      </p:cxnSp>
      <p:grpSp>
        <p:nvGrpSpPr>
          <p:cNvPr id="6" name="Groupe 5">
            <a:extLst>
              <a:ext uri="{FF2B5EF4-FFF2-40B4-BE49-F238E27FC236}">
                <a16:creationId xmlns:a16="http://schemas.microsoft.com/office/drawing/2014/main" id="{CA24806F-96DC-CCF5-EFA8-34184EA2E098}"/>
              </a:ext>
            </a:extLst>
          </p:cNvPr>
          <p:cNvGrpSpPr/>
          <p:nvPr/>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0D622EFD-23DF-D6B6-F3EC-B0D5608EB84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3795238A-F5FC-EBFE-3191-9EDE27CC828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9" name="Graphique 8">
            <a:extLst>
              <a:ext uri="{FF2B5EF4-FFF2-40B4-BE49-F238E27FC236}">
                <a16:creationId xmlns:a16="http://schemas.microsoft.com/office/drawing/2014/main" id="{F8E57DAA-8206-69B5-8A17-F6F7F3FBDD22}"/>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cxnSp>
        <p:nvCxnSpPr>
          <p:cNvPr id="2" name="Connecteur droit 1">
            <a:extLst>
              <a:ext uri="{FF2B5EF4-FFF2-40B4-BE49-F238E27FC236}">
                <a16:creationId xmlns:a16="http://schemas.microsoft.com/office/drawing/2014/main" id="{2FA0E103-BEFA-E879-F483-5DF9320E83FF}"/>
              </a:ext>
            </a:extLst>
          </p:cNvPr>
          <p:cNvCxnSpPr>
            <a:cxnSpLocks/>
          </p:cNvCxnSpPr>
          <p:nvPr userDrawn="1"/>
        </p:nvCxnSpPr>
        <p:spPr>
          <a:xfrm>
            <a:off x="602814" y="1131848"/>
            <a:ext cx="836341" cy="0"/>
          </a:xfrm>
          <a:prstGeom prst="line">
            <a:avLst/>
          </a:prstGeom>
          <a:noFill/>
          <a:ln w="25400" cap="rnd" cmpd="sng" algn="ctr">
            <a:solidFill>
              <a:schemeClr val="accent1"/>
            </a:solidFill>
            <a:prstDash val="solid"/>
            <a:round/>
          </a:ln>
          <a:effectLst/>
        </p:spPr>
      </p:cxnSp>
      <p:sp>
        <p:nvSpPr>
          <p:cNvPr id="5" name="Forme libre : forme 17">
            <a:extLst>
              <a:ext uri="{FF2B5EF4-FFF2-40B4-BE49-F238E27FC236}">
                <a16:creationId xmlns:a16="http://schemas.microsoft.com/office/drawing/2014/main" id="{CD47D687-EBA7-99F0-3FEC-328AF621DC87}"/>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pic>
        <p:nvPicPr>
          <p:cNvPr id="10" name="Graphique 9">
            <a:extLst>
              <a:ext uri="{FF2B5EF4-FFF2-40B4-BE49-F238E27FC236}">
                <a16:creationId xmlns:a16="http://schemas.microsoft.com/office/drawing/2014/main" id="{B5F88962-4065-2272-AFAF-60FF4582F38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3" name="Titre 10">
            <a:extLst>
              <a:ext uri="{FF2B5EF4-FFF2-40B4-BE49-F238E27FC236}">
                <a16:creationId xmlns:a16="http://schemas.microsoft.com/office/drawing/2014/main" id="{B2BEF34A-1BE0-F3B2-31FF-A1F60C7C816F}"/>
              </a:ext>
            </a:extLst>
          </p:cNvPr>
          <p:cNvSpPr>
            <a:spLocks noGrp="1"/>
          </p:cNvSpPr>
          <p:nvPr>
            <p:ph type="title" hasCustomPrompt="1"/>
          </p:nvPr>
        </p:nvSpPr>
        <p:spPr>
          <a:xfrm>
            <a:off x="587375" y="436478"/>
            <a:ext cx="9131160" cy="518920"/>
          </a:xfrm>
          <a:prstGeom prst="rect">
            <a:avLst/>
          </a:prstGeo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spTree>
    <p:extLst>
      <p:ext uri="{BB962C8B-B14F-4D97-AF65-F5344CB8AC3E}">
        <p14:creationId xmlns:p14="http://schemas.microsoft.com/office/powerpoint/2010/main" val="22686701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12" name="Forme libre : forme 14">
            <a:extLst>
              <a:ext uri="{FF2B5EF4-FFF2-40B4-BE49-F238E27FC236}">
                <a16:creationId xmlns:a16="http://schemas.microsoft.com/office/drawing/2014/main" id="{9609D93B-097F-5D15-C148-CCF9B3F62F23}"/>
              </a:ext>
            </a:extLst>
          </p:cNvPr>
          <p:cNvSpPr/>
          <p:nvPr/>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pic>
        <p:nvPicPr>
          <p:cNvPr id="13" name="Image 12">
            <a:extLst>
              <a:ext uri="{FF2B5EF4-FFF2-40B4-BE49-F238E27FC236}">
                <a16:creationId xmlns:a16="http://schemas.microsoft.com/office/drawing/2014/main" id="{C09D15F3-E440-87FB-B44C-B3470BAF4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14" name="Graphique 13">
            <a:extLst>
              <a:ext uri="{FF2B5EF4-FFF2-40B4-BE49-F238E27FC236}">
                <a16:creationId xmlns:a16="http://schemas.microsoft.com/office/drawing/2014/main" id="{EC524D5A-A443-A87D-EC55-F0EA50197966}"/>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16" name="Connecteur droit 15">
            <a:extLst>
              <a:ext uri="{FF2B5EF4-FFF2-40B4-BE49-F238E27FC236}">
                <a16:creationId xmlns:a16="http://schemas.microsoft.com/office/drawing/2014/main" id="{DB6013B9-3D4D-E8AB-B3E5-57E533DE2E09}"/>
              </a:ext>
            </a:extLst>
          </p:cNvPr>
          <p:cNvCxnSpPr>
            <a:cxnSpLocks/>
          </p:cNvCxnSpPr>
          <p:nvPr/>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 name="Titre 3">
            <a:extLst>
              <a:ext uri="{FF2B5EF4-FFF2-40B4-BE49-F238E27FC236}">
                <a16:creationId xmlns:a16="http://schemas.microsoft.com/office/drawing/2014/main" id="{7FE7C739-5936-C594-4060-337E72D2F423}"/>
              </a:ext>
            </a:extLst>
          </p:cNvPr>
          <p:cNvSpPr>
            <a:spLocks noGrp="1"/>
          </p:cNvSpPr>
          <p:nvPr>
            <p:ph type="title" hasCustomPrompt="1"/>
          </p:nvPr>
        </p:nvSpPr>
        <p:spPr>
          <a:xfrm>
            <a:off x="836990" y="1770473"/>
            <a:ext cx="5478462" cy="1289050"/>
          </a:xfrm>
        </p:spPr>
        <p:txBody>
          <a:bodyPr>
            <a:noAutofit/>
          </a:bodyPr>
          <a:lstStyle>
            <a:lvl1pPr>
              <a:defRPr kumimoji="1" lang="en-GB" sz="3600" b="1" kern="1200" dirty="0">
                <a:solidFill>
                  <a:schemeClr val="bg1"/>
                </a:solidFill>
                <a:latin typeface="Roboto" pitchFamily="2" charset="0"/>
                <a:ea typeface="Roboto" pitchFamily="2" charset="0"/>
                <a:cs typeface="+mn-cs"/>
              </a:defRPr>
            </a:lvl1pPr>
          </a:lstStyle>
          <a:p>
            <a:pPr marL="0" lvl="0" indent="0" algn="l" defTabSz="914400" rtl="0" eaLnBrk="1" latinLnBrk="0" hangingPunct="1">
              <a:lnSpc>
                <a:spcPct val="90000"/>
              </a:lnSpc>
              <a:spcBef>
                <a:spcPts val="1000"/>
              </a:spcBef>
              <a:buFont typeface="Arial" panose="020B0604020202020204" pitchFamily="34" charset="0"/>
              <a:buNone/>
            </a:pPr>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en-GB" dirty="0"/>
          </a:p>
        </p:txBody>
      </p:sp>
      <p:sp>
        <p:nvSpPr>
          <p:cNvPr id="27" name="Espace réservé du texte 26">
            <a:extLst>
              <a:ext uri="{FF2B5EF4-FFF2-40B4-BE49-F238E27FC236}">
                <a16:creationId xmlns:a16="http://schemas.microsoft.com/office/drawing/2014/main" id="{D074C533-4094-9644-2C8E-04E199058C6A}"/>
              </a:ext>
            </a:extLst>
          </p:cNvPr>
          <p:cNvSpPr>
            <a:spLocks noGrp="1"/>
          </p:cNvSpPr>
          <p:nvPr>
            <p:ph type="body" sz="quarter" idx="11" hasCustomPrompt="1"/>
          </p:nvPr>
        </p:nvSpPr>
        <p:spPr>
          <a:xfrm>
            <a:off x="836613"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29" name="Espace réservé du texte 28">
            <a:extLst>
              <a:ext uri="{FF2B5EF4-FFF2-40B4-BE49-F238E27FC236}">
                <a16:creationId xmlns:a16="http://schemas.microsoft.com/office/drawing/2014/main" id="{8419608F-9F6F-45FB-7222-8928A6C581BD}"/>
              </a:ext>
            </a:extLst>
          </p:cNvPr>
          <p:cNvSpPr>
            <a:spLocks noGrp="1"/>
          </p:cNvSpPr>
          <p:nvPr>
            <p:ph type="body" sz="quarter" idx="12" hasCustomPrompt="1"/>
          </p:nvPr>
        </p:nvSpPr>
        <p:spPr>
          <a:xfrm>
            <a:off x="836613"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pitchFamily="2" charset="0"/>
                <a:ea typeface="Roboto" pitchFamily="2" charset="0"/>
                <a:cs typeface="+mn-cs"/>
              </a:defRPr>
            </a:lvl1pPr>
          </a:lstStyle>
          <a:p>
            <a:pPr lvl="0"/>
            <a:r>
              <a:rPr lang="fr-FR" dirty="0"/>
              <a:t>Job</a:t>
            </a:r>
          </a:p>
        </p:txBody>
      </p:sp>
      <p:sp>
        <p:nvSpPr>
          <p:cNvPr id="30" name="Espace réservé du texte 26">
            <a:extLst>
              <a:ext uri="{FF2B5EF4-FFF2-40B4-BE49-F238E27FC236}">
                <a16:creationId xmlns:a16="http://schemas.microsoft.com/office/drawing/2014/main" id="{08615348-4F70-5907-F428-971050379422}"/>
              </a:ext>
            </a:extLst>
          </p:cNvPr>
          <p:cNvSpPr>
            <a:spLocks noGrp="1"/>
          </p:cNvSpPr>
          <p:nvPr>
            <p:ph type="body" sz="quarter" idx="13" hasCustomPrompt="1"/>
          </p:nvPr>
        </p:nvSpPr>
        <p:spPr>
          <a:xfrm>
            <a:off x="2987746"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31" name="Espace réservé du texte 28">
            <a:extLst>
              <a:ext uri="{FF2B5EF4-FFF2-40B4-BE49-F238E27FC236}">
                <a16:creationId xmlns:a16="http://schemas.microsoft.com/office/drawing/2014/main" id="{5D8A02C8-B270-B7CB-A499-438D47590EA9}"/>
              </a:ext>
            </a:extLst>
          </p:cNvPr>
          <p:cNvSpPr>
            <a:spLocks noGrp="1"/>
          </p:cNvSpPr>
          <p:nvPr>
            <p:ph type="body" sz="quarter" idx="14" hasCustomPrompt="1"/>
          </p:nvPr>
        </p:nvSpPr>
        <p:spPr>
          <a:xfrm>
            <a:off x="2987746"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pitchFamily="2" charset="0"/>
                <a:ea typeface="Roboto" pitchFamily="2" charset="0"/>
                <a:cs typeface="+mn-cs"/>
              </a:defRPr>
            </a:lvl1pPr>
          </a:lstStyle>
          <a:p>
            <a:pPr lvl="0"/>
            <a:r>
              <a:rPr lang="fr-FR" dirty="0"/>
              <a:t>Job</a:t>
            </a:r>
          </a:p>
        </p:txBody>
      </p:sp>
      <p:sp>
        <p:nvSpPr>
          <p:cNvPr id="2" name="Forme libre : forme 14">
            <a:extLst>
              <a:ext uri="{FF2B5EF4-FFF2-40B4-BE49-F238E27FC236}">
                <a16:creationId xmlns:a16="http://schemas.microsoft.com/office/drawing/2014/main" id="{F3CFDAC4-AF78-B553-0536-5E46DB2DEEB7}"/>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pic>
        <p:nvPicPr>
          <p:cNvPr id="3" name="Image 2">
            <a:extLst>
              <a:ext uri="{FF2B5EF4-FFF2-40B4-BE49-F238E27FC236}">
                <a16:creationId xmlns:a16="http://schemas.microsoft.com/office/drawing/2014/main" id="{EAECE3FD-0DF2-76AF-C847-A232CE1F57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5" name="Graphique 4">
            <a:extLst>
              <a:ext uri="{FF2B5EF4-FFF2-40B4-BE49-F238E27FC236}">
                <a16:creationId xmlns:a16="http://schemas.microsoft.com/office/drawing/2014/main" id="{294D5E98-0C02-64F0-A9DF-91F0BFB76246}"/>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6" name="Connecteur droit 5">
            <a:extLst>
              <a:ext uri="{FF2B5EF4-FFF2-40B4-BE49-F238E27FC236}">
                <a16:creationId xmlns:a16="http://schemas.microsoft.com/office/drawing/2014/main" id="{6E6CF1E9-BCB5-1B0A-F318-5EF3C903C06A}"/>
              </a:ext>
            </a:extLst>
          </p:cNvPr>
          <p:cNvCxnSpPr>
            <a:cxnSpLocks/>
          </p:cNvCxnSpPr>
          <p:nvPr userDrawn="1"/>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0470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_Disposition personnalisée">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614E5F6E-A1EE-D075-A007-4162D5A41B35}"/>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sp>
        <p:nvSpPr>
          <p:cNvPr id="14" name="Titre 10">
            <a:extLst>
              <a:ext uri="{FF2B5EF4-FFF2-40B4-BE49-F238E27FC236}">
                <a16:creationId xmlns:a16="http://schemas.microsoft.com/office/drawing/2014/main" id="{7788CD77-BD9F-4E21-914B-EE933D9CAB89}"/>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grpSp>
        <p:nvGrpSpPr>
          <p:cNvPr id="6" name="Groupe 5">
            <a:extLst>
              <a:ext uri="{FF2B5EF4-FFF2-40B4-BE49-F238E27FC236}">
                <a16:creationId xmlns:a16="http://schemas.microsoft.com/office/drawing/2014/main" id="{CA24806F-96DC-CCF5-EFA8-34184EA2E098}"/>
              </a:ext>
            </a:extLst>
          </p:cNvPr>
          <p:cNvGrpSpPr/>
          <p:nvPr/>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0D622EFD-23DF-D6B6-F3EC-B0D5608EB84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3795238A-F5FC-EBFE-3191-9EDE27CC828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9" name="Graphique 8">
            <a:extLst>
              <a:ext uri="{FF2B5EF4-FFF2-40B4-BE49-F238E27FC236}">
                <a16:creationId xmlns:a16="http://schemas.microsoft.com/office/drawing/2014/main" id="{F8E57DAA-8206-69B5-8A17-F6F7F3FBDD22}"/>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cxnSp>
        <p:nvCxnSpPr>
          <p:cNvPr id="2" name="Connecteur droit 1">
            <a:extLst>
              <a:ext uri="{FF2B5EF4-FFF2-40B4-BE49-F238E27FC236}">
                <a16:creationId xmlns:a16="http://schemas.microsoft.com/office/drawing/2014/main" id="{2FA0E103-BEFA-E879-F483-5DF9320E83FF}"/>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
        <p:nvSpPr>
          <p:cNvPr id="5" name="Forme libre : forme 17">
            <a:extLst>
              <a:ext uri="{FF2B5EF4-FFF2-40B4-BE49-F238E27FC236}">
                <a16:creationId xmlns:a16="http://schemas.microsoft.com/office/drawing/2014/main" id="{CD47D687-EBA7-99F0-3FEC-328AF621DC87}"/>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pic>
        <p:nvPicPr>
          <p:cNvPr id="10" name="Graphique 9">
            <a:extLst>
              <a:ext uri="{FF2B5EF4-FFF2-40B4-BE49-F238E27FC236}">
                <a16:creationId xmlns:a16="http://schemas.microsoft.com/office/drawing/2014/main" id="{B5F88962-4065-2272-AFAF-60FF4582F38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36957187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Vide ">
    <p:spTree>
      <p:nvGrpSpPr>
        <p:cNvPr id="1" name=""/>
        <p:cNvGrpSpPr/>
        <p:nvPr/>
      </p:nvGrpSpPr>
      <p:grpSpPr>
        <a:xfrm>
          <a:off x="0" y="0"/>
          <a:ext cx="0" cy="0"/>
          <a:chOff x="0" y="0"/>
          <a:chExt cx="0" cy="0"/>
        </a:xfrm>
      </p:grpSpPr>
      <p:sp>
        <p:nvSpPr>
          <p:cNvPr id="2" name="Ellipse 1">
            <a:extLst>
              <a:ext uri="{FF2B5EF4-FFF2-40B4-BE49-F238E27FC236}">
                <a16:creationId xmlns:a16="http://schemas.microsoft.com/office/drawing/2014/main" id="{823BA884-1FFD-1474-5996-9ED91733F7BE}"/>
              </a:ext>
            </a:extLst>
          </p:cNvPr>
          <p:cNvSpPr/>
          <p:nvPr userDrawn="1"/>
        </p:nvSpPr>
        <p:spPr>
          <a:xfrm>
            <a:off x="9215188" y="2417064"/>
            <a:ext cx="5479355" cy="5479355"/>
          </a:xfrm>
          <a:prstGeom prst="ellipse">
            <a:avLst/>
          </a:prstGeom>
          <a:solidFill>
            <a:schemeClr val="bg2">
              <a:alpha val="4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graphicFrame>
        <p:nvGraphicFramePr>
          <p:cNvPr id="3" name="Graphique 2">
            <a:extLst>
              <a:ext uri="{FF2B5EF4-FFF2-40B4-BE49-F238E27FC236}">
                <a16:creationId xmlns:a16="http://schemas.microsoft.com/office/drawing/2014/main" id="{C9C35C15-01E1-A443-AF6D-CC2436C31DA8}"/>
              </a:ext>
            </a:extLst>
          </p:cNvPr>
          <p:cNvGraphicFramePr/>
          <p:nvPr userDrawn="1">
            <p:extLst>
              <p:ext uri="{D42A27DB-BD31-4B8C-83A1-F6EECF244321}">
                <p14:modId xmlns:p14="http://schemas.microsoft.com/office/powerpoint/2010/main" val="3834571584"/>
              </p:ext>
            </p:extLst>
          </p:nvPr>
        </p:nvGraphicFramePr>
        <p:xfrm>
          <a:off x="8247728" y="2652797"/>
          <a:ext cx="7414277" cy="4942851"/>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25">
            <a:extLst>
              <a:ext uri="{FF2B5EF4-FFF2-40B4-BE49-F238E27FC236}">
                <a16:creationId xmlns:a16="http://schemas.microsoft.com/office/drawing/2014/main" id="{8D00FBA3-A1DF-CDD9-D40A-D78643DF0695}"/>
              </a:ext>
            </a:extLst>
          </p:cNvPr>
          <p:cNvSpPr txBox="1"/>
          <p:nvPr userDrawn="1"/>
        </p:nvSpPr>
        <p:spPr>
          <a:xfrm>
            <a:off x="9929504" y="5707506"/>
            <a:ext cx="657329" cy="110800"/>
          </a:xfrm>
          <a:prstGeom prst="rect">
            <a:avLst/>
          </a:prstGeom>
          <a:noFill/>
        </p:spPr>
        <p:txBody>
          <a:bodyPr wrap="square" lIns="0" tIns="0" rIns="0" bIns="0" rtlCol="0">
            <a:spAutoFit/>
          </a:bodyPr>
          <a:lstStyle/>
          <a:p>
            <a:pPr marR="0" lvl="0" defTabSz="914400" eaLnBrk="1" fontAlgn="auto" latinLnBrk="0" hangingPunct="1">
              <a:lnSpc>
                <a:spcPct val="90000"/>
              </a:lnSpc>
              <a:spcBef>
                <a:spcPts val="0"/>
              </a:spcBef>
              <a:spcAft>
                <a:spcPts val="600"/>
              </a:spcAft>
              <a:buClrTx/>
              <a:buSzTx/>
              <a:tabLst/>
              <a:defRPr/>
            </a:pPr>
            <a:r>
              <a:rPr kumimoji="0" lang="en-US" sz="800" b="0" i="0" u="none" strike="noStrike" kern="0" cap="none" normalizeH="0" baseline="0" noProof="0" dirty="0" err="1">
                <a:ln>
                  <a:noFill/>
                </a:ln>
                <a:solidFill>
                  <a:schemeClr val="bg1"/>
                </a:solidFill>
                <a:effectLst/>
                <a:uLnTx/>
                <a:uFillTx/>
                <a:latin typeface="+mj-lt"/>
                <a:ea typeface="Roboto" panose="02000000000000000000" pitchFamily="2" charset="0"/>
              </a:rPr>
              <a:t>Lancement</a:t>
            </a:r>
            <a:endParaRPr kumimoji="0" lang="en-US" sz="800" b="0" i="0" u="none" strike="noStrike" kern="0" cap="none" normalizeH="0" baseline="0" noProof="0" dirty="0">
              <a:ln>
                <a:noFill/>
              </a:ln>
              <a:solidFill>
                <a:schemeClr val="bg1"/>
              </a:solidFill>
              <a:effectLst/>
              <a:uLnTx/>
              <a:uFillTx/>
              <a:latin typeface="+mj-lt"/>
              <a:ea typeface="Roboto" panose="02000000000000000000" pitchFamily="2" charset="0"/>
            </a:endParaRPr>
          </a:p>
        </p:txBody>
      </p:sp>
      <p:sp>
        <p:nvSpPr>
          <p:cNvPr id="6" name="TextBox 25">
            <a:extLst>
              <a:ext uri="{FF2B5EF4-FFF2-40B4-BE49-F238E27FC236}">
                <a16:creationId xmlns:a16="http://schemas.microsoft.com/office/drawing/2014/main" id="{7AE6FC6C-588E-E6A8-9B0D-B1C22CE2A6DD}"/>
              </a:ext>
            </a:extLst>
          </p:cNvPr>
          <p:cNvSpPr txBox="1"/>
          <p:nvPr userDrawn="1"/>
        </p:nvSpPr>
        <p:spPr>
          <a:xfrm>
            <a:off x="9908869" y="4734270"/>
            <a:ext cx="657329" cy="110800"/>
          </a:xfrm>
          <a:prstGeom prst="rect">
            <a:avLst/>
          </a:prstGeom>
          <a:noFill/>
        </p:spPr>
        <p:txBody>
          <a:bodyPr wrap="square" lIns="0" tIns="0" rIns="0" bIns="0" rtlCol="0">
            <a:spAutoFit/>
          </a:bodyPr>
          <a:lstStyle/>
          <a:p>
            <a:pPr marR="0" lvl="0" defTabSz="914400" eaLnBrk="1" fontAlgn="auto" latinLnBrk="0" hangingPunct="1">
              <a:lnSpc>
                <a:spcPct val="90000"/>
              </a:lnSpc>
              <a:spcBef>
                <a:spcPts val="0"/>
              </a:spcBef>
              <a:spcAft>
                <a:spcPts val="600"/>
              </a:spcAft>
              <a:buClrTx/>
              <a:buSzTx/>
              <a:tabLst/>
              <a:defRPr/>
            </a:pPr>
            <a:r>
              <a:rPr kumimoji="0" lang="en-US" sz="800" b="0" i="0" u="none" strike="noStrike" kern="0" cap="none" normalizeH="0" baseline="0" noProof="0" dirty="0">
                <a:ln>
                  <a:noFill/>
                </a:ln>
                <a:solidFill>
                  <a:schemeClr val="bg1"/>
                </a:solidFill>
                <a:effectLst/>
                <a:uLnTx/>
                <a:uFillTx/>
                <a:latin typeface="+mj-lt"/>
                <a:ea typeface="Roboto" panose="02000000000000000000" pitchFamily="2" charset="0"/>
              </a:rPr>
              <a:t>Conception</a:t>
            </a:r>
          </a:p>
        </p:txBody>
      </p:sp>
      <p:sp>
        <p:nvSpPr>
          <p:cNvPr id="7" name="TextBox 25">
            <a:extLst>
              <a:ext uri="{FF2B5EF4-FFF2-40B4-BE49-F238E27FC236}">
                <a16:creationId xmlns:a16="http://schemas.microsoft.com/office/drawing/2014/main" id="{C4C78985-B398-7713-FE5B-DA21366224AE}"/>
              </a:ext>
            </a:extLst>
          </p:cNvPr>
          <p:cNvSpPr txBox="1"/>
          <p:nvPr userDrawn="1"/>
        </p:nvSpPr>
        <p:spPr>
          <a:xfrm>
            <a:off x="10610930" y="3839143"/>
            <a:ext cx="657329" cy="110800"/>
          </a:xfrm>
          <a:prstGeom prst="rect">
            <a:avLst/>
          </a:prstGeom>
          <a:noFill/>
        </p:spPr>
        <p:txBody>
          <a:bodyPr wrap="square" lIns="0" tIns="0" rIns="0" bIns="0" rtlCol="0">
            <a:spAutoFit/>
          </a:bodyPr>
          <a:lstStyle/>
          <a:p>
            <a:pPr marR="0" lvl="0" defTabSz="914400" eaLnBrk="1" fontAlgn="auto" latinLnBrk="0" hangingPunct="1">
              <a:lnSpc>
                <a:spcPct val="90000"/>
              </a:lnSpc>
              <a:spcBef>
                <a:spcPts val="0"/>
              </a:spcBef>
              <a:spcAft>
                <a:spcPts val="600"/>
              </a:spcAft>
              <a:buClrTx/>
              <a:buSzTx/>
              <a:tabLst/>
              <a:defRPr/>
            </a:pPr>
            <a:r>
              <a:rPr kumimoji="0" lang="en-US" sz="800" b="0" i="0" u="none" strike="noStrike" kern="0" cap="none" normalizeH="0" baseline="0" noProof="0" dirty="0" err="1">
                <a:ln>
                  <a:noFill/>
                </a:ln>
                <a:solidFill>
                  <a:schemeClr val="bg1"/>
                </a:solidFill>
                <a:effectLst/>
                <a:uLnTx/>
                <a:uFillTx/>
                <a:latin typeface="+mj-lt"/>
                <a:ea typeface="Roboto" panose="02000000000000000000" pitchFamily="2" charset="0"/>
              </a:rPr>
              <a:t>Recette</a:t>
            </a:r>
            <a:endParaRPr kumimoji="0" lang="en-US" sz="800" b="0" i="0" u="none" strike="noStrike" kern="0" cap="none" normalizeH="0" baseline="0" noProof="0" dirty="0">
              <a:ln>
                <a:noFill/>
              </a:ln>
              <a:solidFill>
                <a:schemeClr val="bg1"/>
              </a:solidFill>
              <a:effectLst/>
              <a:uLnTx/>
              <a:uFillTx/>
              <a:latin typeface="+mj-lt"/>
              <a:ea typeface="Roboto" panose="02000000000000000000" pitchFamily="2" charset="0"/>
            </a:endParaRPr>
          </a:p>
        </p:txBody>
      </p:sp>
      <p:sp>
        <p:nvSpPr>
          <p:cNvPr id="8" name="TextBox 25">
            <a:extLst>
              <a:ext uri="{FF2B5EF4-FFF2-40B4-BE49-F238E27FC236}">
                <a16:creationId xmlns:a16="http://schemas.microsoft.com/office/drawing/2014/main" id="{33D575DA-C35A-9CB6-A38F-F664F46DF8A3}"/>
              </a:ext>
            </a:extLst>
          </p:cNvPr>
          <p:cNvSpPr txBox="1"/>
          <p:nvPr userDrawn="1"/>
        </p:nvSpPr>
        <p:spPr>
          <a:xfrm>
            <a:off x="11498335" y="3412299"/>
            <a:ext cx="753492" cy="221599"/>
          </a:xfrm>
          <a:prstGeom prst="rect">
            <a:avLst/>
          </a:prstGeom>
          <a:noFill/>
        </p:spPr>
        <p:txBody>
          <a:bodyPr wrap="square" lIns="0" tIns="0" rIns="0" bIns="0" rtlCol="0">
            <a:spAutoFit/>
          </a:bodyPr>
          <a:lstStyle/>
          <a:p>
            <a:pPr marR="0" lvl="0" defTabSz="914400" eaLnBrk="1" fontAlgn="auto" latinLnBrk="0" hangingPunct="1">
              <a:lnSpc>
                <a:spcPct val="90000"/>
              </a:lnSpc>
              <a:spcBef>
                <a:spcPts val="0"/>
              </a:spcBef>
              <a:spcAft>
                <a:spcPts val="600"/>
              </a:spcAft>
              <a:buClrTx/>
              <a:buSzTx/>
              <a:tabLst/>
              <a:defRPr/>
            </a:pPr>
            <a:r>
              <a:rPr kumimoji="0" lang="en-US" sz="800" b="0" i="0" u="none" strike="noStrike" kern="0" cap="none" normalizeH="0" baseline="0" noProof="0" dirty="0" err="1">
                <a:ln>
                  <a:noFill/>
                </a:ln>
                <a:solidFill>
                  <a:schemeClr val="bg1"/>
                </a:solidFill>
                <a:effectLst/>
                <a:uLnTx/>
                <a:uFillTx/>
                <a:latin typeface="+mj-lt"/>
                <a:ea typeface="Roboto" panose="02000000000000000000" pitchFamily="2" charset="0"/>
              </a:rPr>
              <a:t>En</a:t>
            </a:r>
            <a:br>
              <a:rPr lang="en-US" sz="800" kern="0" dirty="0">
                <a:solidFill>
                  <a:schemeClr val="bg1"/>
                </a:solidFill>
                <a:latin typeface="+mj-lt"/>
                <a:ea typeface="Roboto" panose="02000000000000000000" pitchFamily="2" charset="0"/>
              </a:rPr>
            </a:br>
            <a:r>
              <a:rPr kumimoji="0" lang="en-US" sz="800" b="0" i="0" u="none" strike="noStrike" kern="0" cap="none" normalizeH="0" baseline="0" noProof="0" dirty="0">
                <a:ln>
                  <a:noFill/>
                </a:ln>
                <a:solidFill>
                  <a:schemeClr val="bg1"/>
                </a:solidFill>
                <a:effectLst/>
                <a:uLnTx/>
                <a:uFillTx/>
                <a:latin typeface="+mj-lt"/>
                <a:ea typeface="Roboto" panose="02000000000000000000" pitchFamily="2" charset="0"/>
              </a:rPr>
              <a:t>production</a:t>
            </a:r>
          </a:p>
        </p:txBody>
      </p:sp>
      <p:grpSp>
        <p:nvGrpSpPr>
          <p:cNvPr id="9" name="Groupe 8">
            <a:extLst>
              <a:ext uri="{FF2B5EF4-FFF2-40B4-BE49-F238E27FC236}">
                <a16:creationId xmlns:a16="http://schemas.microsoft.com/office/drawing/2014/main" id="{137BA63C-8426-B3E7-6E24-0726BE6473FB}"/>
              </a:ext>
            </a:extLst>
          </p:cNvPr>
          <p:cNvGrpSpPr/>
          <p:nvPr userDrawn="1"/>
        </p:nvGrpSpPr>
        <p:grpSpPr>
          <a:xfrm>
            <a:off x="10052490" y="4295143"/>
            <a:ext cx="344142" cy="344142"/>
            <a:chOff x="8924943" y="3745447"/>
            <a:chExt cx="444931" cy="444931"/>
          </a:xfrm>
        </p:grpSpPr>
        <p:sp>
          <p:nvSpPr>
            <p:cNvPr id="10" name="Forme libre 9">
              <a:extLst>
                <a:ext uri="{FF2B5EF4-FFF2-40B4-BE49-F238E27FC236}">
                  <a16:creationId xmlns:a16="http://schemas.microsoft.com/office/drawing/2014/main" id="{797C9B17-3727-3FB1-5FAF-146B77046DD0}"/>
                </a:ext>
              </a:extLst>
            </p:cNvPr>
            <p:cNvSpPr/>
            <p:nvPr/>
          </p:nvSpPr>
          <p:spPr>
            <a:xfrm>
              <a:off x="8924943" y="3745447"/>
              <a:ext cx="444931" cy="44493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endParaRPr lang="fr-FR" dirty="0"/>
            </a:p>
          </p:txBody>
        </p:sp>
        <p:grpSp>
          <p:nvGrpSpPr>
            <p:cNvPr id="11" name="Graphique 70">
              <a:extLst>
                <a:ext uri="{FF2B5EF4-FFF2-40B4-BE49-F238E27FC236}">
                  <a16:creationId xmlns:a16="http://schemas.microsoft.com/office/drawing/2014/main" id="{A6448C46-D944-2DDD-A630-AC884E6D32DE}"/>
                </a:ext>
              </a:extLst>
            </p:cNvPr>
            <p:cNvGrpSpPr/>
            <p:nvPr/>
          </p:nvGrpSpPr>
          <p:grpSpPr>
            <a:xfrm>
              <a:off x="9029844" y="3845460"/>
              <a:ext cx="235129" cy="235129"/>
              <a:chOff x="4906951" y="2756176"/>
              <a:chExt cx="342900" cy="342900"/>
            </a:xfrm>
            <a:solidFill>
              <a:schemeClr val="accent4"/>
            </a:solidFill>
          </p:grpSpPr>
          <p:sp>
            <p:nvSpPr>
              <p:cNvPr id="12" name="Forme libre 11">
                <a:extLst>
                  <a:ext uri="{FF2B5EF4-FFF2-40B4-BE49-F238E27FC236}">
                    <a16:creationId xmlns:a16="http://schemas.microsoft.com/office/drawing/2014/main" id="{54CBF697-955D-D6A2-8CDB-0C4FFE42535A}"/>
                  </a:ext>
                </a:extLst>
              </p:cNvPr>
              <p:cNvSpPr/>
              <p:nvPr/>
            </p:nvSpPr>
            <p:spPr>
              <a:xfrm>
                <a:off x="4906951" y="2756176"/>
                <a:ext cx="342900" cy="342900"/>
              </a:xfrm>
              <a:custGeom>
                <a:avLst/>
                <a:gdLst>
                  <a:gd name="connsiteX0" fmla="*/ 277860 w 342900"/>
                  <a:gd name="connsiteY0" fmla="*/ 176500 h 342900"/>
                  <a:gd name="connsiteX1" fmla="*/ 292794 w 342900"/>
                  <a:gd name="connsiteY1" fmla="*/ 176500 h 342900"/>
                  <a:gd name="connsiteX2" fmla="*/ 317611 w 342900"/>
                  <a:gd name="connsiteY2" fmla="*/ 196796 h 342900"/>
                  <a:gd name="connsiteX3" fmla="*/ 342929 w 342900"/>
                  <a:gd name="connsiteY3" fmla="*/ 171477 h 342900"/>
                  <a:gd name="connsiteX4" fmla="*/ 317610 w 342900"/>
                  <a:gd name="connsiteY4" fmla="*/ 146158 h 342900"/>
                  <a:gd name="connsiteX5" fmla="*/ 292793 w 342900"/>
                  <a:gd name="connsiteY5" fmla="*/ 166454 h 342900"/>
                  <a:gd name="connsiteX6" fmla="*/ 277860 w 342900"/>
                  <a:gd name="connsiteY6" fmla="*/ 166454 h 342900"/>
                  <a:gd name="connsiteX7" fmla="*/ 250220 w 342900"/>
                  <a:gd name="connsiteY7" fmla="*/ 99839 h 342900"/>
                  <a:gd name="connsiteX8" fmla="*/ 277119 w 342900"/>
                  <a:gd name="connsiteY8" fmla="*/ 72941 h 342900"/>
                  <a:gd name="connsiteX9" fmla="*/ 295961 w 342900"/>
                  <a:gd name="connsiteY9" fmla="*/ 79080 h 342900"/>
                  <a:gd name="connsiteX10" fmla="*/ 328045 w 342900"/>
                  <a:gd name="connsiteY10" fmla="*/ 46995 h 342900"/>
                  <a:gd name="connsiteX11" fmla="*/ 295961 w 342900"/>
                  <a:gd name="connsiteY11" fmla="*/ 14911 h 342900"/>
                  <a:gd name="connsiteX12" fmla="*/ 263877 w 342900"/>
                  <a:gd name="connsiteY12" fmla="*/ 46995 h 342900"/>
                  <a:gd name="connsiteX13" fmla="*/ 270016 w 342900"/>
                  <a:gd name="connsiteY13" fmla="*/ 65837 h 342900"/>
                  <a:gd name="connsiteX14" fmla="*/ 243117 w 342900"/>
                  <a:gd name="connsiteY14" fmla="*/ 92735 h 342900"/>
                  <a:gd name="connsiteX15" fmla="*/ 176502 w 342900"/>
                  <a:gd name="connsiteY15" fmla="*/ 65096 h 342900"/>
                  <a:gd name="connsiteX16" fmla="*/ 176502 w 342900"/>
                  <a:gd name="connsiteY16" fmla="*/ 50163 h 342900"/>
                  <a:gd name="connsiteX17" fmla="*/ 196798 w 342900"/>
                  <a:gd name="connsiteY17" fmla="*/ 25346 h 342900"/>
                  <a:gd name="connsiteX18" fmla="*/ 171479 w 342900"/>
                  <a:gd name="connsiteY18" fmla="*/ 27 h 342900"/>
                  <a:gd name="connsiteX19" fmla="*/ 146160 w 342900"/>
                  <a:gd name="connsiteY19" fmla="*/ 25346 h 342900"/>
                  <a:gd name="connsiteX20" fmla="*/ 166456 w 342900"/>
                  <a:gd name="connsiteY20" fmla="*/ 50163 h 342900"/>
                  <a:gd name="connsiteX21" fmla="*/ 166456 w 342900"/>
                  <a:gd name="connsiteY21" fmla="*/ 65096 h 342900"/>
                  <a:gd name="connsiteX22" fmla="*/ 99841 w 342900"/>
                  <a:gd name="connsiteY22" fmla="*/ 92735 h 342900"/>
                  <a:gd name="connsiteX23" fmla="*/ 72944 w 342900"/>
                  <a:gd name="connsiteY23" fmla="*/ 65838 h 342900"/>
                  <a:gd name="connsiteX24" fmla="*/ 79084 w 342900"/>
                  <a:gd name="connsiteY24" fmla="*/ 46995 h 342900"/>
                  <a:gd name="connsiteX25" fmla="*/ 64929 w 342900"/>
                  <a:gd name="connsiteY25" fmla="*/ 20382 h 342900"/>
                  <a:gd name="connsiteX26" fmla="*/ 57956 w 342900"/>
                  <a:gd name="connsiteY26" fmla="*/ 21736 h 342900"/>
                  <a:gd name="connsiteX27" fmla="*/ 59309 w 342900"/>
                  <a:gd name="connsiteY27" fmla="*/ 28709 h 342900"/>
                  <a:gd name="connsiteX28" fmla="*/ 69037 w 342900"/>
                  <a:gd name="connsiteY28" fmla="*/ 46995 h 342900"/>
                  <a:gd name="connsiteX29" fmla="*/ 46996 w 342900"/>
                  <a:gd name="connsiteY29" fmla="*/ 69036 h 342900"/>
                  <a:gd name="connsiteX30" fmla="*/ 24956 w 342900"/>
                  <a:gd name="connsiteY30" fmla="*/ 46995 h 342900"/>
                  <a:gd name="connsiteX31" fmla="*/ 40974 w 342900"/>
                  <a:gd name="connsiteY31" fmla="*/ 25782 h 342900"/>
                  <a:gd name="connsiteX32" fmla="*/ 44435 w 342900"/>
                  <a:gd name="connsiteY32" fmla="*/ 19578 h 342900"/>
                  <a:gd name="connsiteX33" fmla="*/ 38232 w 342900"/>
                  <a:gd name="connsiteY33" fmla="*/ 16117 h 342900"/>
                  <a:gd name="connsiteX34" fmla="*/ 14910 w 342900"/>
                  <a:gd name="connsiteY34" fmla="*/ 46995 h 342900"/>
                  <a:gd name="connsiteX35" fmla="*/ 46997 w 342900"/>
                  <a:gd name="connsiteY35" fmla="*/ 79082 h 342900"/>
                  <a:gd name="connsiteX36" fmla="*/ 65840 w 342900"/>
                  <a:gd name="connsiteY36" fmla="*/ 72942 h 342900"/>
                  <a:gd name="connsiteX37" fmla="*/ 92737 w 342900"/>
                  <a:gd name="connsiteY37" fmla="*/ 99839 h 342900"/>
                  <a:gd name="connsiteX38" fmla="*/ 65098 w 342900"/>
                  <a:gd name="connsiteY38" fmla="*/ 166454 h 342900"/>
                  <a:gd name="connsiteX39" fmla="*/ 50165 w 342900"/>
                  <a:gd name="connsiteY39" fmla="*/ 166454 h 342900"/>
                  <a:gd name="connsiteX40" fmla="*/ 25348 w 342900"/>
                  <a:gd name="connsiteY40" fmla="*/ 146158 h 342900"/>
                  <a:gd name="connsiteX41" fmla="*/ 29 w 342900"/>
                  <a:gd name="connsiteY41" fmla="*/ 171477 h 342900"/>
                  <a:gd name="connsiteX42" fmla="*/ 25348 w 342900"/>
                  <a:gd name="connsiteY42" fmla="*/ 196796 h 342900"/>
                  <a:gd name="connsiteX43" fmla="*/ 50165 w 342900"/>
                  <a:gd name="connsiteY43" fmla="*/ 176500 h 342900"/>
                  <a:gd name="connsiteX44" fmla="*/ 65098 w 342900"/>
                  <a:gd name="connsiteY44" fmla="*/ 176500 h 342900"/>
                  <a:gd name="connsiteX45" fmla="*/ 92738 w 342900"/>
                  <a:gd name="connsiteY45" fmla="*/ 243115 h 342900"/>
                  <a:gd name="connsiteX46" fmla="*/ 65839 w 342900"/>
                  <a:gd name="connsiteY46" fmla="*/ 270013 h 342900"/>
                  <a:gd name="connsiteX47" fmla="*/ 46997 w 342900"/>
                  <a:gd name="connsiteY47" fmla="*/ 263874 h 342900"/>
                  <a:gd name="connsiteX48" fmla="*/ 14913 w 342900"/>
                  <a:gd name="connsiteY48" fmla="*/ 295959 h 342900"/>
                  <a:gd name="connsiteX49" fmla="*/ 46997 w 342900"/>
                  <a:gd name="connsiteY49" fmla="*/ 328043 h 342900"/>
                  <a:gd name="connsiteX50" fmla="*/ 79081 w 342900"/>
                  <a:gd name="connsiteY50" fmla="*/ 295959 h 342900"/>
                  <a:gd name="connsiteX51" fmla="*/ 72942 w 342900"/>
                  <a:gd name="connsiteY51" fmla="*/ 277117 h 342900"/>
                  <a:gd name="connsiteX52" fmla="*/ 99841 w 342900"/>
                  <a:gd name="connsiteY52" fmla="*/ 250219 h 342900"/>
                  <a:gd name="connsiteX53" fmla="*/ 166456 w 342900"/>
                  <a:gd name="connsiteY53" fmla="*/ 277858 h 342900"/>
                  <a:gd name="connsiteX54" fmla="*/ 166456 w 342900"/>
                  <a:gd name="connsiteY54" fmla="*/ 292790 h 342900"/>
                  <a:gd name="connsiteX55" fmla="*/ 146160 w 342900"/>
                  <a:gd name="connsiteY55" fmla="*/ 317608 h 342900"/>
                  <a:gd name="connsiteX56" fmla="*/ 171479 w 342900"/>
                  <a:gd name="connsiteY56" fmla="*/ 342927 h 342900"/>
                  <a:gd name="connsiteX57" fmla="*/ 196798 w 342900"/>
                  <a:gd name="connsiteY57" fmla="*/ 317608 h 342900"/>
                  <a:gd name="connsiteX58" fmla="*/ 176502 w 342900"/>
                  <a:gd name="connsiteY58" fmla="*/ 292791 h 342900"/>
                  <a:gd name="connsiteX59" fmla="*/ 176502 w 342900"/>
                  <a:gd name="connsiteY59" fmla="*/ 277858 h 342900"/>
                  <a:gd name="connsiteX60" fmla="*/ 243117 w 342900"/>
                  <a:gd name="connsiteY60" fmla="*/ 250219 h 342900"/>
                  <a:gd name="connsiteX61" fmla="*/ 270014 w 342900"/>
                  <a:gd name="connsiteY61" fmla="*/ 277116 h 342900"/>
                  <a:gd name="connsiteX62" fmla="*/ 263874 w 342900"/>
                  <a:gd name="connsiteY62" fmla="*/ 295959 h 342900"/>
                  <a:gd name="connsiteX63" fmla="*/ 295961 w 342900"/>
                  <a:gd name="connsiteY63" fmla="*/ 328046 h 342900"/>
                  <a:gd name="connsiteX64" fmla="*/ 328048 w 342900"/>
                  <a:gd name="connsiteY64" fmla="*/ 295959 h 342900"/>
                  <a:gd name="connsiteX65" fmla="*/ 326403 w 342900"/>
                  <a:gd name="connsiteY65" fmla="*/ 285791 h 342900"/>
                  <a:gd name="connsiteX66" fmla="*/ 320051 w 342900"/>
                  <a:gd name="connsiteY66" fmla="*/ 282614 h 342900"/>
                  <a:gd name="connsiteX67" fmla="*/ 316873 w 342900"/>
                  <a:gd name="connsiteY67" fmla="*/ 288968 h 342900"/>
                  <a:gd name="connsiteX68" fmla="*/ 318002 w 342900"/>
                  <a:gd name="connsiteY68" fmla="*/ 295958 h 342900"/>
                  <a:gd name="connsiteX69" fmla="*/ 295962 w 342900"/>
                  <a:gd name="connsiteY69" fmla="*/ 317999 h 342900"/>
                  <a:gd name="connsiteX70" fmla="*/ 273921 w 342900"/>
                  <a:gd name="connsiteY70" fmla="*/ 295958 h 342900"/>
                  <a:gd name="connsiteX71" fmla="*/ 295962 w 342900"/>
                  <a:gd name="connsiteY71" fmla="*/ 273917 h 342900"/>
                  <a:gd name="connsiteX72" fmla="*/ 304023 w 342900"/>
                  <a:gd name="connsiteY72" fmla="*/ 275439 h 342900"/>
                  <a:gd name="connsiteX73" fmla="*/ 310535 w 342900"/>
                  <a:gd name="connsiteY73" fmla="*/ 272601 h 342900"/>
                  <a:gd name="connsiteX74" fmla="*/ 307698 w 342900"/>
                  <a:gd name="connsiteY74" fmla="*/ 266089 h 342900"/>
                  <a:gd name="connsiteX75" fmla="*/ 295962 w 342900"/>
                  <a:gd name="connsiteY75" fmla="*/ 263871 h 342900"/>
                  <a:gd name="connsiteX76" fmla="*/ 277119 w 342900"/>
                  <a:gd name="connsiteY76" fmla="*/ 270011 h 342900"/>
                  <a:gd name="connsiteX77" fmla="*/ 250222 w 342900"/>
                  <a:gd name="connsiteY77" fmla="*/ 243115 h 342900"/>
                  <a:gd name="connsiteX78" fmla="*/ 277860 w 342900"/>
                  <a:gd name="connsiteY78" fmla="*/ 176500 h 342900"/>
                  <a:gd name="connsiteX79" fmla="*/ 277860 w 342900"/>
                  <a:gd name="connsiteY79" fmla="*/ 176500 h 342900"/>
                  <a:gd name="connsiteX80" fmla="*/ 317610 w 342900"/>
                  <a:gd name="connsiteY80" fmla="*/ 156204 h 342900"/>
                  <a:gd name="connsiteX81" fmla="*/ 332883 w 342900"/>
                  <a:gd name="connsiteY81" fmla="*/ 171477 h 342900"/>
                  <a:gd name="connsiteX82" fmla="*/ 317610 w 342900"/>
                  <a:gd name="connsiteY82" fmla="*/ 186750 h 342900"/>
                  <a:gd name="connsiteX83" fmla="*/ 302337 w 342900"/>
                  <a:gd name="connsiteY83" fmla="*/ 171477 h 342900"/>
                  <a:gd name="connsiteX84" fmla="*/ 317610 w 342900"/>
                  <a:gd name="connsiteY84" fmla="*/ 156204 h 342900"/>
                  <a:gd name="connsiteX85" fmla="*/ 295961 w 342900"/>
                  <a:gd name="connsiteY85" fmla="*/ 24957 h 342900"/>
                  <a:gd name="connsiteX86" fmla="*/ 317999 w 342900"/>
                  <a:gd name="connsiteY86" fmla="*/ 46995 h 342900"/>
                  <a:gd name="connsiteX87" fmla="*/ 295961 w 342900"/>
                  <a:gd name="connsiteY87" fmla="*/ 69034 h 342900"/>
                  <a:gd name="connsiteX88" fmla="*/ 273923 w 342900"/>
                  <a:gd name="connsiteY88" fmla="*/ 46995 h 342900"/>
                  <a:gd name="connsiteX89" fmla="*/ 295961 w 342900"/>
                  <a:gd name="connsiteY89" fmla="*/ 24957 h 342900"/>
                  <a:gd name="connsiteX90" fmla="*/ 156206 w 342900"/>
                  <a:gd name="connsiteY90" fmla="*/ 25346 h 342900"/>
                  <a:gd name="connsiteX91" fmla="*/ 171479 w 342900"/>
                  <a:gd name="connsiteY91" fmla="*/ 10073 h 342900"/>
                  <a:gd name="connsiteX92" fmla="*/ 186752 w 342900"/>
                  <a:gd name="connsiteY92" fmla="*/ 25346 h 342900"/>
                  <a:gd name="connsiteX93" fmla="*/ 171479 w 342900"/>
                  <a:gd name="connsiteY93" fmla="*/ 40619 h 342900"/>
                  <a:gd name="connsiteX94" fmla="*/ 156206 w 342900"/>
                  <a:gd name="connsiteY94" fmla="*/ 25346 h 342900"/>
                  <a:gd name="connsiteX95" fmla="*/ 25348 w 342900"/>
                  <a:gd name="connsiteY95" fmla="*/ 186750 h 342900"/>
                  <a:gd name="connsiteX96" fmla="*/ 10075 w 342900"/>
                  <a:gd name="connsiteY96" fmla="*/ 171477 h 342900"/>
                  <a:gd name="connsiteX97" fmla="*/ 25348 w 342900"/>
                  <a:gd name="connsiteY97" fmla="*/ 156204 h 342900"/>
                  <a:gd name="connsiteX98" fmla="*/ 40620 w 342900"/>
                  <a:gd name="connsiteY98" fmla="*/ 171477 h 342900"/>
                  <a:gd name="connsiteX99" fmla="*/ 25348 w 342900"/>
                  <a:gd name="connsiteY99" fmla="*/ 186750 h 342900"/>
                  <a:gd name="connsiteX100" fmla="*/ 171479 w 342900"/>
                  <a:gd name="connsiteY100" fmla="*/ 75020 h 342900"/>
                  <a:gd name="connsiteX101" fmla="*/ 267936 w 342900"/>
                  <a:gd name="connsiteY101" fmla="*/ 171477 h 342900"/>
                  <a:gd name="connsiteX102" fmla="*/ 171479 w 342900"/>
                  <a:gd name="connsiteY102" fmla="*/ 267934 h 342900"/>
                  <a:gd name="connsiteX103" fmla="*/ 75022 w 342900"/>
                  <a:gd name="connsiteY103" fmla="*/ 171477 h 342900"/>
                  <a:gd name="connsiteX104" fmla="*/ 171479 w 342900"/>
                  <a:gd name="connsiteY104" fmla="*/ 75020 h 342900"/>
                  <a:gd name="connsiteX105" fmla="*/ 46997 w 342900"/>
                  <a:gd name="connsiteY105" fmla="*/ 317997 h 342900"/>
                  <a:gd name="connsiteX106" fmla="*/ 24959 w 342900"/>
                  <a:gd name="connsiteY106" fmla="*/ 295959 h 342900"/>
                  <a:gd name="connsiteX107" fmla="*/ 46997 w 342900"/>
                  <a:gd name="connsiteY107" fmla="*/ 273920 h 342900"/>
                  <a:gd name="connsiteX108" fmla="*/ 69035 w 342900"/>
                  <a:gd name="connsiteY108" fmla="*/ 295959 h 342900"/>
                  <a:gd name="connsiteX109" fmla="*/ 46997 w 342900"/>
                  <a:gd name="connsiteY109" fmla="*/ 317997 h 342900"/>
                  <a:gd name="connsiteX110" fmla="*/ 186752 w 342900"/>
                  <a:gd name="connsiteY110" fmla="*/ 317608 h 342900"/>
                  <a:gd name="connsiteX111" fmla="*/ 171479 w 342900"/>
                  <a:gd name="connsiteY111" fmla="*/ 332881 h 342900"/>
                  <a:gd name="connsiteX112" fmla="*/ 156206 w 342900"/>
                  <a:gd name="connsiteY112" fmla="*/ 317608 h 342900"/>
                  <a:gd name="connsiteX113" fmla="*/ 171479 w 342900"/>
                  <a:gd name="connsiteY113" fmla="*/ 302335 h 342900"/>
                  <a:gd name="connsiteX114" fmla="*/ 186752 w 342900"/>
                  <a:gd name="connsiteY114" fmla="*/ 317608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342900" h="342900">
                    <a:moveTo>
                      <a:pt x="277860" y="176500"/>
                    </a:moveTo>
                    <a:lnTo>
                      <a:pt x="292794" y="176500"/>
                    </a:lnTo>
                    <a:cubicBezTo>
                      <a:pt x="295131" y="188063"/>
                      <a:pt x="305369" y="196796"/>
                      <a:pt x="317611" y="196796"/>
                    </a:cubicBezTo>
                    <a:cubicBezTo>
                      <a:pt x="331571" y="196796"/>
                      <a:pt x="342929" y="185438"/>
                      <a:pt x="342929" y="171477"/>
                    </a:cubicBezTo>
                    <a:cubicBezTo>
                      <a:pt x="342929" y="157516"/>
                      <a:pt x="331571" y="146158"/>
                      <a:pt x="317610" y="146158"/>
                    </a:cubicBezTo>
                    <a:cubicBezTo>
                      <a:pt x="305369" y="146158"/>
                      <a:pt x="295130" y="154891"/>
                      <a:pt x="292793" y="166454"/>
                    </a:cubicBezTo>
                    <a:lnTo>
                      <a:pt x="277860" y="166454"/>
                    </a:lnTo>
                    <a:cubicBezTo>
                      <a:pt x="276665" y="140868"/>
                      <a:pt x="266405" y="117613"/>
                      <a:pt x="250220" y="99839"/>
                    </a:cubicBezTo>
                    <a:lnTo>
                      <a:pt x="277119" y="72941"/>
                    </a:lnTo>
                    <a:cubicBezTo>
                      <a:pt x="282414" y="76796"/>
                      <a:pt x="288924" y="79080"/>
                      <a:pt x="295961" y="79080"/>
                    </a:cubicBezTo>
                    <a:cubicBezTo>
                      <a:pt x="313653" y="79080"/>
                      <a:pt x="328045" y="64686"/>
                      <a:pt x="328045" y="46995"/>
                    </a:cubicBezTo>
                    <a:cubicBezTo>
                      <a:pt x="328045" y="29303"/>
                      <a:pt x="313653" y="14911"/>
                      <a:pt x="295961" y="14911"/>
                    </a:cubicBezTo>
                    <a:cubicBezTo>
                      <a:pt x="278269" y="14911"/>
                      <a:pt x="263877" y="29304"/>
                      <a:pt x="263877" y="46995"/>
                    </a:cubicBezTo>
                    <a:cubicBezTo>
                      <a:pt x="263877" y="54032"/>
                      <a:pt x="266159" y="60542"/>
                      <a:pt x="270016" y="65837"/>
                    </a:cubicBezTo>
                    <a:lnTo>
                      <a:pt x="243117" y="92735"/>
                    </a:lnTo>
                    <a:cubicBezTo>
                      <a:pt x="225343" y="76551"/>
                      <a:pt x="202088" y="66290"/>
                      <a:pt x="176502" y="65096"/>
                    </a:cubicBezTo>
                    <a:lnTo>
                      <a:pt x="176502" y="50163"/>
                    </a:lnTo>
                    <a:cubicBezTo>
                      <a:pt x="188065" y="47826"/>
                      <a:pt x="196798" y="37587"/>
                      <a:pt x="196798" y="25346"/>
                    </a:cubicBezTo>
                    <a:cubicBezTo>
                      <a:pt x="196798" y="11385"/>
                      <a:pt x="185440" y="27"/>
                      <a:pt x="171479" y="27"/>
                    </a:cubicBezTo>
                    <a:cubicBezTo>
                      <a:pt x="157518" y="27"/>
                      <a:pt x="146160" y="11385"/>
                      <a:pt x="146160" y="25346"/>
                    </a:cubicBezTo>
                    <a:cubicBezTo>
                      <a:pt x="146160" y="37587"/>
                      <a:pt x="154893" y="47826"/>
                      <a:pt x="166456" y="50163"/>
                    </a:cubicBezTo>
                    <a:lnTo>
                      <a:pt x="166456" y="65096"/>
                    </a:lnTo>
                    <a:cubicBezTo>
                      <a:pt x="140870" y="66290"/>
                      <a:pt x="117615" y="76550"/>
                      <a:pt x="99841" y="92735"/>
                    </a:cubicBezTo>
                    <a:lnTo>
                      <a:pt x="72944" y="65838"/>
                    </a:lnTo>
                    <a:cubicBezTo>
                      <a:pt x="76800" y="60543"/>
                      <a:pt x="79084" y="54032"/>
                      <a:pt x="79084" y="46995"/>
                    </a:cubicBezTo>
                    <a:cubicBezTo>
                      <a:pt x="79084" y="36311"/>
                      <a:pt x="73792" y="26363"/>
                      <a:pt x="64929" y="20382"/>
                    </a:cubicBezTo>
                    <a:cubicBezTo>
                      <a:pt x="62628" y="18831"/>
                      <a:pt x="59506" y="19436"/>
                      <a:pt x="57956" y="21736"/>
                    </a:cubicBezTo>
                    <a:cubicBezTo>
                      <a:pt x="56404" y="24036"/>
                      <a:pt x="57010" y="27158"/>
                      <a:pt x="59309" y="28709"/>
                    </a:cubicBezTo>
                    <a:cubicBezTo>
                      <a:pt x="65401" y="32819"/>
                      <a:pt x="69037" y="39655"/>
                      <a:pt x="69037" y="46995"/>
                    </a:cubicBezTo>
                    <a:cubicBezTo>
                      <a:pt x="69037" y="59148"/>
                      <a:pt x="59149" y="69036"/>
                      <a:pt x="46996" y="69036"/>
                    </a:cubicBezTo>
                    <a:cubicBezTo>
                      <a:pt x="34843" y="69036"/>
                      <a:pt x="24956" y="59148"/>
                      <a:pt x="24956" y="46995"/>
                    </a:cubicBezTo>
                    <a:cubicBezTo>
                      <a:pt x="24956" y="37181"/>
                      <a:pt x="31543" y="28458"/>
                      <a:pt x="40974" y="25782"/>
                    </a:cubicBezTo>
                    <a:cubicBezTo>
                      <a:pt x="43643" y="25025"/>
                      <a:pt x="45193" y="22247"/>
                      <a:pt x="44435" y="19578"/>
                    </a:cubicBezTo>
                    <a:cubicBezTo>
                      <a:pt x="43678" y="16909"/>
                      <a:pt x="40899" y="15362"/>
                      <a:pt x="38232" y="16117"/>
                    </a:cubicBezTo>
                    <a:cubicBezTo>
                      <a:pt x="24500" y="20014"/>
                      <a:pt x="14910" y="32711"/>
                      <a:pt x="14910" y="46995"/>
                    </a:cubicBezTo>
                    <a:cubicBezTo>
                      <a:pt x="14910" y="64688"/>
                      <a:pt x="29304" y="79082"/>
                      <a:pt x="46997" y="79082"/>
                    </a:cubicBezTo>
                    <a:cubicBezTo>
                      <a:pt x="54034" y="79082"/>
                      <a:pt x="60546" y="76798"/>
                      <a:pt x="65840" y="72942"/>
                    </a:cubicBezTo>
                    <a:lnTo>
                      <a:pt x="92737" y="99839"/>
                    </a:lnTo>
                    <a:cubicBezTo>
                      <a:pt x="76552" y="117612"/>
                      <a:pt x="66292" y="140867"/>
                      <a:pt x="65098" y="166454"/>
                    </a:cubicBezTo>
                    <a:lnTo>
                      <a:pt x="50165" y="166454"/>
                    </a:lnTo>
                    <a:cubicBezTo>
                      <a:pt x="47828" y="154890"/>
                      <a:pt x="37589" y="146158"/>
                      <a:pt x="25348" y="146158"/>
                    </a:cubicBezTo>
                    <a:cubicBezTo>
                      <a:pt x="11387" y="146158"/>
                      <a:pt x="29" y="157516"/>
                      <a:pt x="29" y="171477"/>
                    </a:cubicBezTo>
                    <a:cubicBezTo>
                      <a:pt x="29" y="185438"/>
                      <a:pt x="11387" y="196796"/>
                      <a:pt x="25348" y="196796"/>
                    </a:cubicBezTo>
                    <a:cubicBezTo>
                      <a:pt x="37589" y="196796"/>
                      <a:pt x="47828" y="188063"/>
                      <a:pt x="50165" y="176500"/>
                    </a:cubicBezTo>
                    <a:lnTo>
                      <a:pt x="65098" y="176500"/>
                    </a:lnTo>
                    <a:cubicBezTo>
                      <a:pt x="66292" y="202086"/>
                      <a:pt x="76553" y="225341"/>
                      <a:pt x="92738" y="243115"/>
                    </a:cubicBezTo>
                    <a:lnTo>
                      <a:pt x="65839" y="270013"/>
                    </a:lnTo>
                    <a:cubicBezTo>
                      <a:pt x="60544" y="266157"/>
                      <a:pt x="54034" y="263874"/>
                      <a:pt x="46997" y="263874"/>
                    </a:cubicBezTo>
                    <a:cubicBezTo>
                      <a:pt x="29305" y="263874"/>
                      <a:pt x="14913" y="278267"/>
                      <a:pt x="14913" y="295959"/>
                    </a:cubicBezTo>
                    <a:cubicBezTo>
                      <a:pt x="14913" y="313651"/>
                      <a:pt x="29305" y="328043"/>
                      <a:pt x="46997" y="328043"/>
                    </a:cubicBezTo>
                    <a:cubicBezTo>
                      <a:pt x="64688" y="328043"/>
                      <a:pt x="79081" y="313650"/>
                      <a:pt x="79081" y="295959"/>
                    </a:cubicBezTo>
                    <a:cubicBezTo>
                      <a:pt x="79081" y="288922"/>
                      <a:pt x="76798" y="282412"/>
                      <a:pt x="72942" y="277117"/>
                    </a:cubicBezTo>
                    <a:lnTo>
                      <a:pt x="99841" y="250219"/>
                    </a:lnTo>
                    <a:cubicBezTo>
                      <a:pt x="117615" y="266403"/>
                      <a:pt x="140870" y="276664"/>
                      <a:pt x="166456" y="277858"/>
                    </a:cubicBezTo>
                    <a:lnTo>
                      <a:pt x="166456" y="292790"/>
                    </a:lnTo>
                    <a:cubicBezTo>
                      <a:pt x="154893" y="295128"/>
                      <a:pt x="146160" y="305366"/>
                      <a:pt x="146160" y="317608"/>
                    </a:cubicBezTo>
                    <a:cubicBezTo>
                      <a:pt x="146160" y="331569"/>
                      <a:pt x="157518" y="342927"/>
                      <a:pt x="171479" y="342927"/>
                    </a:cubicBezTo>
                    <a:cubicBezTo>
                      <a:pt x="185440" y="342927"/>
                      <a:pt x="196798" y="331569"/>
                      <a:pt x="196798" y="317608"/>
                    </a:cubicBezTo>
                    <a:cubicBezTo>
                      <a:pt x="196798" y="305367"/>
                      <a:pt x="188065" y="295128"/>
                      <a:pt x="176502" y="292791"/>
                    </a:cubicBezTo>
                    <a:lnTo>
                      <a:pt x="176502" y="277858"/>
                    </a:lnTo>
                    <a:cubicBezTo>
                      <a:pt x="202088" y="276664"/>
                      <a:pt x="225343" y="266404"/>
                      <a:pt x="243117" y="250219"/>
                    </a:cubicBezTo>
                    <a:lnTo>
                      <a:pt x="270014" y="277116"/>
                    </a:lnTo>
                    <a:cubicBezTo>
                      <a:pt x="266158" y="282411"/>
                      <a:pt x="263874" y="288922"/>
                      <a:pt x="263874" y="295959"/>
                    </a:cubicBezTo>
                    <a:cubicBezTo>
                      <a:pt x="263874" y="313651"/>
                      <a:pt x="278269" y="328046"/>
                      <a:pt x="295961" y="328046"/>
                    </a:cubicBezTo>
                    <a:cubicBezTo>
                      <a:pt x="313654" y="328046"/>
                      <a:pt x="328048" y="313652"/>
                      <a:pt x="328048" y="295959"/>
                    </a:cubicBezTo>
                    <a:cubicBezTo>
                      <a:pt x="328048" y="292485"/>
                      <a:pt x="327495" y="289066"/>
                      <a:pt x="326403" y="285791"/>
                    </a:cubicBezTo>
                    <a:cubicBezTo>
                      <a:pt x="325526" y="283160"/>
                      <a:pt x="322680" y="281737"/>
                      <a:pt x="320051" y="282614"/>
                    </a:cubicBezTo>
                    <a:cubicBezTo>
                      <a:pt x="317418" y="283491"/>
                      <a:pt x="315996" y="286336"/>
                      <a:pt x="316873" y="288968"/>
                    </a:cubicBezTo>
                    <a:cubicBezTo>
                      <a:pt x="317622" y="291215"/>
                      <a:pt x="318002" y="293568"/>
                      <a:pt x="318002" y="295958"/>
                    </a:cubicBezTo>
                    <a:cubicBezTo>
                      <a:pt x="318002" y="308111"/>
                      <a:pt x="308114" y="317999"/>
                      <a:pt x="295962" y="317999"/>
                    </a:cubicBezTo>
                    <a:cubicBezTo>
                      <a:pt x="283809" y="317999"/>
                      <a:pt x="273921" y="308112"/>
                      <a:pt x="273921" y="295958"/>
                    </a:cubicBezTo>
                    <a:cubicBezTo>
                      <a:pt x="273921" y="283805"/>
                      <a:pt x="283809" y="273917"/>
                      <a:pt x="295962" y="273917"/>
                    </a:cubicBezTo>
                    <a:cubicBezTo>
                      <a:pt x="298743" y="273917"/>
                      <a:pt x="301455" y="274429"/>
                      <a:pt x="304023" y="275439"/>
                    </a:cubicBezTo>
                    <a:cubicBezTo>
                      <a:pt x="306603" y="276453"/>
                      <a:pt x="309520" y="275183"/>
                      <a:pt x="310535" y="272601"/>
                    </a:cubicBezTo>
                    <a:cubicBezTo>
                      <a:pt x="311550" y="270019"/>
                      <a:pt x="310280" y="267104"/>
                      <a:pt x="307698" y="266089"/>
                    </a:cubicBezTo>
                    <a:cubicBezTo>
                      <a:pt x="303955" y="264618"/>
                      <a:pt x="300007" y="263871"/>
                      <a:pt x="295962" y="263871"/>
                    </a:cubicBezTo>
                    <a:cubicBezTo>
                      <a:pt x="288925" y="263871"/>
                      <a:pt x="282414" y="266155"/>
                      <a:pt x="277119" y="270011"/>
                    </a:cubicBezTo>
                    <a:lnTo>
                      <a:pt x="250222" y="243115"/>
                    </a:lnTo>
                    <a:cubicBezTo>
                      <a:pt x="266405" y="225341"/>
                      <a:pt x="276666" y="202086"/>
                      <a:pt x="277860" y="176500"/>
                    </a:cubicBezTo>
                    <a:lnTo>
                      <a:pt x="277860" y="176500"/>
                    </a:lnTo>
                    <a:close/>
                    <a:moveTo>
                      <a:pt x="317610" y="156204"/>
                    </a:moveTo>
                    <a:cubicBezTo>
                      <a:pt x="326032" y="156204"/>
                      <a:pt x="332883" y="163055"/>
                      <a:pt x="332883" y="171477"/>
                    </a:cubicBezTo>
                    <a:cubicBezTo>
                      <a:pt x="332883" y="179899"/>
                      <a:pt x="326032" y="186750"/>
                      <a:pt x="317610" y="186750"/>
                    </a:cubicBezTo>
                    <a:cubicBezTo>
                      <a:pt x="309189" y="186750"/>
                      <a:pt x="302337" y="179899"/>
                      <a:pt x="302337" y="171477"/>
                    </a:cubicBezTo>
                    <a:cubicBezTo>
                      <a:pt x="302337" y="163055"/>
                      <a:pt x="309189" y="156204"/>
                      <a:pt x="317610" y="156204"/>
                    </a:cubicBezTo>
                    <a:close/>
                    <a:moveTo>
                      <a:pt x="295961" y="24957"/>
                    </a:moveTo>
                    <a:cubicBezTo>
                      <a:pt x="308113" y="24957"/>
                      <a:pt x="317999" y="34843"/>
                      <a:pt x="317999" y="46995"/>
                    </a:cubicBezTo>
                    <a:cubicBezTo>
                      <a:pt x="317999" y="59147"/>
                      <a:pt x="308112" y="69034"/>
                      <a:pt x="295961" y="69034"/>
                    </a:cubicBezTo>
                    <a:cubicBezTo>
                      <a:pt x="283809" y="69034"/>
                      <a:pt x="273923" y="59147"/>
                      <a:pt x="273923" y="46995"/>
                    </a:cubicBezTo>
                    <a:cubicBezTo>
                      <a:pt x="273923" y="34843"/>
                      <a:pt x="283809" y="24957"/>
                      <a:pt x="295961" y="24957"/>
                    </a:cubicBezTo>
                    <a:close/>
                    <a:moveTo>
                      <a:pt x="156206" y="25346"/>
                    </a:moveTo>
                    <a:cubicBezTo>
                      <a:pt x="156206" y="16924"/>
                      <a:pt x="163058" y="10073"/>
                      <a:pt x="171479" y="10073"/>
                    </a:cubicBezTo>
                    <a:cubicBezTo>
                      <a:pt x="179900" y="10073"/>
                      <a:pt x="186752" y="16924"/>
                      <a:pt x="186752" y="25346"/>
                    </a:cubicBezTo>
                    <a:cubicBezTo>
                      <a:pt x="186752" y="33768"/>
                      <a:pt x="179900" y="40619"/>
                      <a:pt x="171479" y="40619"/>
                    </a:cubicBezTo>
                    <a:cubicBezTo>
                      <a:pt x="163058" y="40619"/>
                      <a:pt x="156206" y="33767"/>
                      <a:pt x="156206" y="25346"/>
                    </a:cubicBezTo>
                    <a:close/>
                    <a:moveTo>
                      <a:pt x="25348" y="186750"/>
                    </a:moveTo>
                    <a:cubicBezTo>
                      <a:pt x="16926" y="186750"/>
                      <a:pt x="10075" y="179899"/>
                      <a:pt x="10075" y="171477"/>
                    </a:cubicBezTo>
                    <a:cubicBezTo>
                      <a:pt x="10075" y="163055"/>
                      <a:pt x="16926" y="156204"/>
                      <a:pt x="25348" y="156204"/>
                    </a:cubicBezTo>
                    <a:cubicBezTo>
                      <a:pt x="33770" y="156204"/>
                      <a:pt x="40620" y="163055"/>
                      <a:pt x="40620" y="171477"/>
                    </a:cubicBezTo>
                    <a:cubicBezTo>
                      <a:pt x="40620" y="179899"/>
                      <a:pt x="33769" y="186750"/>
                      <a:pt x="25348" y="186750"/>
                    </a:cubicBezTo>
                    <a:close/>
                    <a:moveTo>
                      <a:pt x="171479" y="75020"/>
                    </a:moveTo>
                    <a:cubicBezTo>
                      <a:pt x="224666" y="75020"/>
                      <a:pt x="267936" y="118290"/>
                      <a:pt x="267936" y="171477"/>
                    </a:cubicBezTo>
                    <a:cubicBezTo>
                      <a:pt x="267936" y="224664"/>
                      <a:pt x="224666" y="267934"/>
                      <a:pt x="171479" y="267934"/>
                    </a:cubicBezTo>
                    <a:cubicBezTo>
                      <a:pt x="118292" y="267934"/>
                      <a:pt x="75022" y="224664"/>
                      <a:pt x="75022" y="171477"/>
                    </a:cubicBezTo>
                    <a:cubicBezTo>
                      <a:pt x="75022" y="118290"/>
                      <a:pt x="118292" y="75020"/>
                      <a:pt x="171479" y="75020"/>
                    </a:cubicBezTo>
                    <a:close/>
                    <a:moveTo>
                      <a:pt x="46997" y="317997"/>
                    </a:moveTo>
                    <a:cubicBezTo>
                      <a:pt x="34845" y="317997"/>
                      <a:pt x="24959" y="308110"/>
                      <a:pt x="24959" y="295959"/>
                    </a:cubicBezTo>
                    <a:cubicBezTo>
                      <a:pt x="24959" y="283807"/>
                      <a:pt x="34845" y="273920"/>
                      <a:pt x="46997" y="273920"/>
                    </a:cubicBezTo>
                    <a:cubicBezTo>
                      <a:pt x="59148" y="273920"/>
                      <a:pt x="69035" y="283807"/>
                      <a:pt x="69035" y="295959"/>
                    </a:cubicBezTo>
                    <a:cubicBezTo>
                      <a:pt x="69035" y="308111"/>
                      <a:pt x="59148" y="317997"/>
                      <a:pt x="46997" y="317997"/>
                    </a:cubicBezTo>
                    <a:close/>
                    <a:moveTo>
                      <a:pt x="186752" y="317608"/>
                    </a:moveTo>
                    <a:cubicBezTo>
                      <a:pt x="186752" y="326030"/>
                      <a:pt x="179900" y="332881"/>
                      <a:pt x="171479" y="332881"/>
                    </a:cubicBezTo>
                    <a:cubicBezTo>
                      <a:pt x="163058" y="332881"/>
                      <a:pt x="156206" y="326030"/>
                      <a:pt x="156206" y="317608"/>
                    </a:cubicBezTo>
                    <a:cubicBezTo>
                      <a:pt x="156206" y="309187"/>
                      <a:pt x="163058" y="302335"/>
                      <a:pt x="171479" y="302335"/>
                    </a:cubicBezTo>
                    <a:cubicBezTo>
                      <a:pt x="179900" y="302335"/>
                      <a:pt x="186752" y="309187"/>
                      <a:pt x="186752" y="317608"/>
                    </a:cubicBezTo>
                    <a:close/>
                  </a:path>
                </a:pathLst>
              </a:custGeom>
              <a:grpFill/>
              <a:ln w="9525" cap="flat">
                <a:noFill/>
                <a:prstDash val="solid"/>
                <a:miter/>
              </a:ln>
            </p:spPr>
            <p:txBody>
              <a:bodyPr rtlCol="0" anchor="ctr"/>
              <a:lstStyle/>
              <a:p>
                <a:endParaRPr lang="fr-FR"/>
              </a:p>
            </p:txBody>
          </p:sp>
          <p:sp>
            <p:nvSpPr>
              <p:cNvPr id="13" name="Forme libre 12">
                <a:extLst>
                  <a:ext uri="{FF2B5EF4-FFF2-40B4-BE49-F238E27FC236}">
                    <a16:creationId xmlns:a16="http://schemas.microsoft.com/office/drawing/2014/main" id="{A729E6C8-89DD-FC49-62D0-397DBA1D80C6}"/>
                  </a:ext>
                </a:extLst>
              </p:cNvPr>
              <p:cNvSpPr/>
              <p:nvPr/>
            </p:nvSpPr>
            <p:spPr>
              <a:xfrm>
                <a:off x="5021251" y="2889526"/>
                <a:ext cx="117042" cy="10159"/>
              </a:xfrm>
              <a:custGeom>
                <a:avLst/>
                <a:gdLst>
                  <a:gd name="connsiteX0" fmla="*/ 29 w 117042"/>
                  <a:gd name="connsiteY0" fmla="*/ 27 h 10159"/>
                  <a:gd name="connsiteX1" fmla="*/ 117071 w 117042"/>
                  <a:gd name="connsiteY1" fmla="*/ 27 h 10159"/>
                  <a:gd name="connsiteX2" fmla="*/ 117071 w 117042"/>
                  <a:gd name="connsiteY2" fmla="*/ 10186 h 10159"/>
                  <a:gd name="connsiteX3" fmla="*/ 29 w 117042"/>
                  <a:gd name="connsiteY3" fmla="*/ 10186 h 10159"/>
                </a:gdLst>
                <a:ahLst/>
                <a:cxnLst>
                  <a:cxn ang="0">
                    <a:pos x="connsiteX0" y="connsiteY0"/>
                  </a:cxn>
                  <a:cxn ang="0">
                    <a:pos x="connsiteX1" y="connsiteY1"/>
                  </a:cxn>
                  <a:cxn ang="0">
                    <a:pos x="connsiteX2" y="connsiteY2"/>
                  </a:cxn>
                  <a:cxn ang="0">
                    <a:pos x="connsiteX3" y="connsiteY3"/>
                  </a:cxn>
                </a:cxnLst>
                <a:rect l="l" t="t" r="r" b="b"/>
                <a:pathLst>
                  <a:path w="117042" h="10159">
                    <a:moveTo>
                      <a:pt x="29" y="27"/>
                    </a:moveTo>
                    <a:lnTo>
                      <a:pt x="117071" y="27"/>
                    </a:lnTo>
                    <a:lnTo>
                      <a:pt x="117071" y="10186"/>
                    </a:lnTo>
                    <a:lnTo>
                      <a:pt x="29" y="10186"/>
                    </a:lnTo>
                    <a:close/>
                  </a:path>
                </a:pathLst>
              </a:custGeom>
              <a:grpFill/>
              <a:ln w="9525" cap="flat">
                <a:noFill/>
                <a:prstDash val="solid"/>
                <a:miter/>
              </a:ln>
            </p:spPr>
            <p:txBody>
              <a:bodyPr rtlCol="0" anchor="ctr"/>
              <a:lstStyle/>
              <a:p>
                <a:endParaRPr lang="fr-FR" dirty="0"/>
              </a:p>
            </p:txBody>
          </p:sp>
          <p:sp>
            <p:nvSpPr>
              <p:cNvPr id="14" name="Forme libre 13">
                <a:extLst>
                  <a:ext uri="{FF2B5EF4-FFF2-40B4-BE49-F238E27FC236}">
                    <a16:creationId xmlns:a16="http://schemas.microsoft.com/office/drawing/2014/main" id="{54D1DC61-E059-B3FF-0112-661381E9F38C}"/>
                  </a:ext>
                </a:extLst>
              </p:cNvPr>
              <p:cNvSpPr/>
              <p:nvPr/>
            </p:nvSpPr>
            <p:spPr>
              <a:xfrm>
                <a:off x="5021251" y="2920005"/>
                <a:ext cx="78029" cy="10161"/>
              </a:xfrm>
              <a:custGeom>
                <a:avLst/>
                <a:gdLst>
                  <a:gd name="connsiteX0" fmla="*/ 29 w 78029"/>
                  <a:gd name="connsiteY0" fmla="*/ 27 h 10161"/>
                  <a:gd name="connsiteX1" fmla="*/ 78059 w 78029"/>
                  <a:gd name="connsiteY1" fmla="*/ 27 h 10161"/>
                  <a:gd name="connsiteX2" fmla="*/ 78059 w 78029"/>
                  <a:gd name="connsiteY2" fmla="*/ 10188 h 10161"/>
                  <a:gd name="connsiteX3" fmla="*/ 29 w 7802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78029" h="10161">
                    <a:moveTo>
                      <a:pt x="29" y="27"/>
                    </a:moveTo>
                    <a:lnTo>
                      <a:pt x="78059" y="27"/>
                    </a:lnTo>
                    <a:lnTo>
                      <a:pt x="78059" y="10188"/>
                    </a:lnTo>
                    <a:lnTo>
                      <a:pt x="29" y="10188"/>
                    </a:lnTo>
                    <a:close/>
                  </a:path>
                </a:pathLst>
              </a:custGeom>
              <a:grpFill/>
              <a:ln w="9525" cap="flat">
                <a:noFill/>
                <a:prstDash val="solid"/>
                <a:miter/>
              </a:ln>
            </p:spPr>
            <p:txBody>
              <a:bodyPr rtlCol="0" anchor="ctr"/>
              <a:lstStyle/>
              <a:p>
                <a:endParaRPr lang="fr-FR"/>
              </a:p>
            </p:txBody>
          </p:sp>
          <p:sp>
            <p:nvSpPr>
              <p:cNvPr id="15" name="Forme libre 14">
                <a:extLst>
                  <a:ext uri="{FF2B5EF4-FFF2-40B4-BE49-F238E27FC236}">
                    <a16:creationId xmlns:a16="http://schemas.microsoft.com/office/drawing/2014/main" id="{1F5E7A99-5B45-C785-84C9-F00397DDE45D}"/>
                  </a:ext>
                </a:extLst>
              </p:cNvPr>
              <p:cNvSpPr/>
              <p:nvPr/>
            </p:nvSpPr>
            <p:spPr>
              <a:xfrm>
                <a:off x="5109033" y="2920005"/>
                <a:ext cx="29259" cy="10161"/>
              </a:xfrm>
              <a:custGeom>
                <a:avLst/>
                <a:gdLst>
                  <a:gd name="connsiteX0" fmla="*/ 29 w 29259"/>
                  <a:gd name="connsiteY0" fmla="*/ 27 h 10161"/>
                  <a:gd name="connsiteX1" fmla="*/ 29289 w 29259"/>
                  <a:gd name="connsiteY1" fmla="*/ 27 h 10161"/>
                  <a:gd name="connsiteX2" fmla="*/ 29289 w 29259"/>
                  <a:gd name="connsiteY2" fmla="*/ 10188 h 10161"/>
                  <a:gd name="connsiteX3" fmla="*/ 29 w 2925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29259" h="10161">
                    <a:moveTo>
                      <a:pt x="29" y="27"/>
                    </a:moveTo>
                    <a:lnTo>
                      <a:pt x="29289" y="27"/>
                    </a:lnTo>
                    <a:lnTo>
                      <a:pt x="29289" y="10188"/>
                    </a:lnTo>
                    <a:lnTo>
                      <a:pt x="29" y="10188"/>
                    </a:lnTo>
                    <a:close/>
                  </a:path>
                </a:pathLst>
              </a:custGeom>
              <a:grpFill/>
              <a:ln w="9525" cap="flat">
                <a:noFill/>
                <a:prstDash val="solid"/>
                <a:miter/>
              </a:ln>
            </p:spPr>
            <p:txBody>
              <a:bodyPr rtlCol="0" anchor="ctr"/>
              <a:lstStyle/>
              <a:p>
                <a:endParaRPr lang="fr-FR"/>
              </a:p>
            </p:txBody>
          </p:sp>
          <p:sp>
            <p:nvSpPr>
              <p:cNvPr id="16" name="Forme libre 15">
                <a:extLst>
                  <a:ext uri="{FF2B5EF4-FFF2-40B4-BE49-F238E27FC236}">
                    <a16:creationId xmlns:a16="http://schemas.microsoft.com/office/drawing/2014/main" id="{4EAEF8D4-FC7E-349B-E3CA-E28013A2065C}"/>
                  </a:ext>
                </a:extLst>
              </p:cNvPr>
              <p:cNvSpPr/>
              <p:nvPr/>
            </p:nvSpPr>
            <p:spPr>
              <a:xfrm>
                <a:off x="5060263" y="2953872"/>
                <a:ext cx="78029" cy="10161"/>
              </a:xfrm>
              <a:custGeom>
                <a:avLst/>
                <a:gdLst>
                  <a:gd name="connsiteX0" fmla="*/ 29 w 78029"/>
                  <a:gd name="connsiteY0" fmla="*/ 27 h 10161"/>
                  <a:gd name="connsiteX1" fmla="*/ 78059 w 78029"/>
                  <a:gd name="connsiteY1" fmla="*/ 27 h 10161"/>
                  <a:gd name="connsiteX2" fmla="*/ 78059 w 78029"/>
                  <a:gd name="connsiteY2" fmla="*/ 10188 h 10161"/>
                  <a:gd name="connsiteX3" fmla="*/ 29 w 7802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78029" h="10161">
                    <a:moveTo>
                      <a:pt x="29" y="27"/>
                    </a:moveTo>
                    <a:lnTo>
                      <a:pt x="78059" y="27"/>
                    </a:lnTo>
                    <a:lnTo>
                      <a:pt x="78059" y="10188"/>
                    </a:lnTo>
                    <a:lnTo>
                      <a:pt x="29" y="10188"/>
                    </a:lnTo>
                    <a:close/>
                  </a:path>
                </a:pathLst>
              </a:custGeom>
              <a:grpFill/>
              <a:ln w="9525" cap="flat">
                <a:noFill/>
                <a:prstDash val="solid"/>
                <a:miter/>
              </a:ln>
            </p:spPr>
            <p:txBody>
              <a:bodyPr rtlCol="0" anchor="ctr"/>
              <a:lstStyle/>
              <a:p>
                <a:endParaRPr lang="fr-FR" dirty="0"/>
              </a:p>
            </p:txBody>
          </p:sp>
          <p:sp>
            <p:nvSpPr>
              <p:cNvPr id="17" name="Forme libre 16">
                <a:extLst>
                  <a:ext uri="{FF2B5EF4-FFF2-40B4-BE49-F238E27FC236}">
                    <a16:creationId xmlns:a16="http://schemas.microsoft.com/office/drawing/2014/main" id="{EAAB615B-B8C1-DB4B-D635-45824FB01D69}"/>
                  </a:ext>
                </a:extLst>
              </p:cNvPr>
              <p:cNvSpPr/>
              <p:nvPr/>
            </p:nvSpPr>
            <p:spPr>
              <a:xfrm>
                <a:off x="5021251" y="2953872"/>
                <a:ext cx="29259" cy="10161"/>
              </a:xfrm>
              <a:custGeom>
                <a:avLst/>
                <a:gdLst>
                  <a:gd name="connsiteX0" fmla="*/ 29 w 29259"/>
                  <a:gd name="connsiteY0" fmla="*/ 27 h 10161"/>
                  <a:gd name="connsiteX1" fmla="*/ 29289 w 29259"/>
                  <a:gd name="connsiteY1" fmla="*/ 27 h 10161"/>
                  <a:gd name="connsiteX2" fmla="*/ 29289 w 29259"/>
                  <a:gd name="connsiteY2" fmla="*/ 10188 h 10161"/>
                  <a:gd name="connsiteX3" fmla="*/ 29 w 2925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29259" h="10161">
                    <a:moveTo>
                      <a:pt x="29" y="27"/>
                    </a:moveTo>
                    <a:lnTo>
                      <a:pt x="29289" y="27"/>
                    </a:lnTo>
                    <a:lnTo>
                      <a:pt x="29289" y="10188"/>
                    </a:lnTo>
                    <a:lnTo>
                      <a:pt x="29" y="10188"/>
                    </a:lnTo>
                    <a:close/>
                  </a:path>
                </a:pathLst>
              </a:custGeom>
              <a:grpFill/>
              <a:ln w="9525" cap="flat">
                <a:noFill/>
                <a:prstDash val="solid"/>
                <a:miter/>
              </a:ln>
            </p:spPr>
            <p:txBody>
              <a:bodyPr rtlCol="0" anchor="ctr"/>
              <a:lstStyle/>
              <a:p>
                <a:endParaRPr lang="fr-FR"/>
              </a:p>
            </p:txBody>
          </p:sp>
        </p:grpSp>
      </p:grpSp>
      <p:grpSp>
        <p:nvGrpSpPr>
          <p:cNvPr id="18" name="Groupe 17">
            <a:extLst>
              <a:ext uri="{FF2B5EF4-FFF2-40B4-BE49-F238E27FC236}">
                <a16:creationId xmlns:a16="http://schemas.microsoft.com/office/drawing/2014/main" id="{89CF4B68-4872-7A86-11C2-46D13A5A3DBA}"/>
              </a:ext>
            </a:extLst>
          </p:cNvPr>
          <p:cNvGrpSpPr/>
          <p:nvPr userDrawn="1"/>
        </p:nvGrpSpPr>
        <p:grpSpPr>
          <a:xfrm>
            <a:off x="9969424" y="5286606"/>
            <a:ext cx="344142" cy="344142"/>
            <a:chOff x="8980384" y="5101662"/>
            <a:chExt cx="444931" cy="444931"/>
          </a:xfrm>
        </p:grpSpPr>
        <p:sp>
          <p:nvSpPr>
            <p:cNvPr id="19" name="Forme libre 18">
              <a:extLst>
                <a:ext uri="{FF2B5EF4-FFF2-40B4-BE49-F238E27FC236}">
                  <a16:creationId xmlns:a16="http://schemas.microsoft.com/office/drawing/2014/main" id="{27D738DE-E6D5-3433-D0E3-7E33F223840E}"/>
                </a:ext>
              </a:extLst>
            </p:cNvPr>
            <p:cNvSpPr/>
            <p:nvPr/>
          </p:nvSpPr>
          <p:spPr>
            <a:xfrm>
              <a:off x="8980384" y="5101662"/>
              <a:ext cx="444931" cy="44493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endParaRPr lang="fr-FR" dirty="0"/>
            </a:p>
          </p:txBody>
        </p:sp>
        <p:pic>
          <p:nvPicPr>
            <p:cNvPr id="20" name="Graphique 19" descr="Fusée contour">
              <a:extLst>
                <a:ext uri="{FF2B5EF4-FFF2-40B4-BE49-F238E27FC236}">
                  <a16:creationId xmlns:a16="http://schemas.microsoft.com/office/drawing/2014/main" id="{BEC6C04C-D035-4343-3F14-693B75CD8FB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39345" y="5182014"/>
              <a:ext cx="298261" cy="298261"/>
            </a:xfrm>
            <a:prstGeom prst="rect">
              <a:avLst/>
            </a:prstGeom>
          </p:spPr>
        </p:pic>
      </p:grpSp>
      <p:grpSp>
        <p:nvGrpSpPr>
          <p:cNvPr id="21" name="Groupe 20">
            <a:extLst>
              <a:ext uri="{FF2B5EF4-FFF2-40B4-BE49-F238E27FC236}">
                <a16:creationId xmlns:a16="http://schemas.microsoft.com/office/drawing/2014/main" id="{88AD813A-6470-443B-E069-20E281FCDDEA}"/>
              </a:ext>
            </a:extLst>
          </p:cNvPr>
          <p:cNvGrpSpPr/>
          <p:nvPr userDrawn="1"/>
        </p:nvGrpSpPr>
        <p:grpSpPr>
          <a:xfrm>
            <a:off x="10643013" y="3434415"/>
            <a:ext cx="344142" cy="344142"/>
            <a:chOff x="9761582" y="2584158"/>
            <a:chExt cx="444931" cy="444931"/>
          </a:xfrm>
        </p:grpSpPr>
        <p:sp>
          <p:nvSpPr>
            <p:cNvPr id="22" name="Forme libre 21">
              <a:extLst>
                <a:ext uri="{FF2B5EF4-FFF2-40B4-BE49-F238E27FC236}">
                  <a16:creationId xmlns:a16="http://schemas.microsoft.com/office/drawing/2014/main" id="{D841983B-FFC5-5172-E156-6CD040138FC4}"/>
                </a:ext>
              </a:extLst>
            </p:cNvPr>
            <p:cNvSpPr/>
            <p:nvPr/>
          </p:nvSpPr>
          <p:spPr>
            <a:xfrm>
              <a:off x="9761582" y="2584158"/>
              <a:ext cx="444931" cy="44493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endParaRPr lang="fr-FR" dirty="0"/>
            </a:p>
          </p:txBody>
        </p:sp>
        <p:pic>
          <p:nvPicPr>
            <p:cNvPr id="23" name="Graphique 22" descr="Mur de briques en construction contour">
              <a:extLst>
                <a:ext uri="{FF2B5EF4-FFF2-40B4-BE49-F238E27FC236}">
                  <a16:creationId xmlns:a16="http://schemas.microsoft.com/office/drawing/2014/main" id="{A7FB8EC4-5132-393E-123A-7BE8AE5C9C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833877" y="2654183"/>
              <a:ext cx="281289" cy="281289"/>
            </a:xfrm>
            <a:prstGeom prst="rect">
              <a:avLst/>
            </a:prstGeom>
          </p:spPr>
        </p:pic>
      </p:grpSp>
      <p:grpSp>
        <p:nvGrpSpPr>
          <p:cNvPr id="24" name="Groupe 23">
            <a:extLst>
              <a:ext uri="{FF2B5EF4-FFF2-40B4-BE49-F238E27FC236}">
                <a16:creationId xmlns:a16="http://schemas.microsoft.com/office/drawing/2014/main" id="{FDBBFE89-94F1-78A9-6256-964CF609B5D0}"/>
              </a:ext>
            </a:extLst>
          </p:cNvPr>
          <p:cNvGrpSpPr/>
          <p:nvPr userDrawn="1"/>
        </p:nvGrpSpPr>
        <p:grpSpPr>
          <a:xfrm>
            <a:off x="11536807" y="3009751"/>
            <a:ext cx="341866" cy="341866"/>
            <a:chOff x="6746258" y="4355515"/>
            <a:chExt cx="648864" cy="648864"/>
          </a:xfrm>
        </p:grpSpPr>
        <p:sp>
          <p:nvSpPr>
            <p:cNvPr id="25" name="Forme libre 24">
              <a:extLst>
                <a:ext uri="{FF2B5EF4-FFF2-40B4-BE49-F238E27FC236}">
                  <a16:creationId xmlns:a16="http://schemas.microsoft.com/office/drawing/2014/main" id="{27414B03-A4A4-C012-27BA-9C46ECEDFD66}"/>
                </a:ext>
              </a:extLst>
            </p:cNvPr>
            <p:cNvSpPr/>
            <p:nvPr/>
          </p:nvSpPr>
          <p:spPr>
            <a:xfrm>
              <a:off x="6746258" y="4355515"/>
              <a:ext cx="648864" cy="648864"/>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accent2">
                  <a:alpha val="6000"/>
                </a:schemeClr>
              </a:glow>
            </a:effectLst>
          </p:spPr>
          <p:txBody>
            <a:bodyPr rtlCol="0" anchor="ctr"/>
            <a:lstStyle/>
            <a:p>
              <a:endParaRPr lang="fr-FR" dirty="0"/>
            </a:p>
          </p:txBody>
        </p:sp>
        <p:grpSp>
          <p:nvGrpSpPr>
            <p:cNvPr id="26" name="Graphique 145">
              <a:extLst>
                <a:ext uri="{FF2B5EF4-FFF2-40B4-BE49-F238E27FC236}">
                  <a16:creationId xmlns:a16="http://schemas.microsoft.com/office/drawing/2014/main" id="{158D9008-811F-7485-DD18-A668DD7B29C8}"/>
                </a:ext>
              </a:extLst>
            </p:cNvPr>
            <p:cNvGrpSpPr/>
            <p:nvPr/>
          </p:nvGrpSpPr>
          <p:grpSpPr>
            <a:xfrm>
              <a:off x="6888076" y="4497333"/>
              <a:ext cx="365230" cy="365230"/>
              <a:chOff x="6009968" y="4663540"/>
              <a:chExt cx="361950" cy="361950"/>
            </a:xfrm>
            <a:solidFill>
              <a:schemeClr val="accent2"/>
            </a:solidFill>
          </p:grpSpPr>
          <p:sp>
            <p:nvSpPr>
              <p:cNvPr id="27" name="Forme libre 26">
                <a:extLst>
                  <a:ext uri="{FF2B5EF4-FFF2-40B4-BE49-F238E27FC236}">
                    <a16:creationId xmlns:a16="http://schemas.microsoft.com/office/drawing/2014/main" id="{5269C69B-F807-9DD1-8F1A-86D74413DD85}"/>
                  </a:ext>
                </a:extLst>
              </p:cNvPr>
              <p:cNvSpPr/>
              <p:nvPr/>
            </p:nvSpPr>
            <p:spPr>
              <a:xfrm>
                <a:off x="6009968" y="4711800"/>
                <a:ext cx="361949" cy="265429"/>
              </a:xfrm>
              <a:custGeom>
                <a:avLst/>
                <a:gdLst>
                  <a:gd name="connsiteX0" fmla="*/ 355946 w 361949"/>
                  <a:gd name="connsiteY0" fmla="*/ 102578 h 265429"/>
                  <a:gd name="connsiteX1" fmla="*/ 325783 w 361949"/>
                  <a:gd name="connsiteY1" fmla="*/ 102578 h 265429"/>
                  <a:gd name="connsiteX2" fmla="*/ 325783 w 361949"/>
                  <a:gd name="connsiteY2" fmla="*/ 48286 h 265429"/>
                  <a:gd name="connsiteX3" fmla="*/ 301653 w 361949"/>
                  <a:gd name="connsiteY3" fmla="*/ 24156 h 265429"/>
                  <a:gd name="connsiteX4" fmla="*/ 234689 w 361949"/>
                  <a:gd name="connsiteY4" fmla="*/ 24156 h 265429"/>
                  <a:gd name="connsiteX5" fmla="*/ 205133 w 361949"/>
                  <a:gd name="connsiteY5" fmla="*/ 26 h 265429"/>
                  <a:gd name="connsiteX6" fmla="*/ 193068 w 361949"/>
                  <a:gd name="connsiteY6" fmla="*/ 26 h 265429"/>
                  <a:gd name="connsiteX7" fmla="*/ 193068 w 361949"/>
                  <a:gd name="connsiteY7" fmla="*/ 12091 h 265429"/>
                  <a:gd name="connsiteX8" fmla="*/ 205133 w 361949"/>
                  <a:gd name="connsiteY8" fmla="*/ 12091 h 265429"/>
                  <a:gd name="connsiteX9" fmla="*/ 223230 w 361949"/>
                  <a:gd name="connsiteY9" fmla="*/ 30188 h 265429"/>
                  <a:gd name="connsiteX10" fmla="*/ 205133 w 361949"/>
                  <a:gd name="connsiteY10" fmla="*/ 48286 h 265429"/>
                  <a:gd name="connsiteX11" fmla="*/ 181003 w 361949"/>
                  <a:gd name="connsiteY11" fmla="*/ 48286 h 265429"/>
                  <a:gd name="connsiteX12" fmla="*/ 181003 w 361949"/>
                  <a:gd name="connsiteY12" fmla="*/ 60351 h 265429"/>
                  <a:gd name="connsiteX13" fmla="*/ 205133 w 361949"/>
                  <a:gd name="connsiteY13" fmla="*/ 60351 h 265429"/>
                  <a:gd name="connsiteX14" fmla="*/ 234689 w 361949"/>
                  <a:gd name="connsiteY14" fmla="*/ 36221 h 265429"/>
                  <a:gd name="connsiteX15" fmla="*/ 301653 w 361949"/>
                  <a:gd name="connsiteY15" fmla="*/ 36221 h 265429"/>
                  <a:gd name="connsiteX16" fmla="*/ 313718 w 361949"/>
                  <a:gd name="connsiteY16" fmla="*/ 48286 h 265429"/>
                  <a:gd name="connsiteX17" fmla="*/ 313718 w 361949"/>
                  <a:gd name="connsiteY17" fmla="*/ 102578 h 265429"/>
                  <a:gd name="connsiteX18" fmla="*/ 289588 w 361949"/>
                  <a:gd name="connsiteY18" fmla="*/ 102578 h 265429"/>
                  <a:gd name="connsiteX19" fmla="*/ 283940 w 361949"/>
                  <a:gd name="connsiteY19" fmla="*/ 106493 h 265429"/>
                  <a:gd name="connsiteX20" fmla="*/ 276359 w 361949"/>
                  <a:gd name="connsiteY20" fmla="*/ 126709 h 265429"/>
                  <a:gd name="connsiteX21" fmla="*/ 242998 w 361949"/>
                  <a:gd name="connsiteY21" fmla="*/ 126709 h 265429"/>
                  <a:gd name="connsiteX22" fmla="*/ 184106 w 361949"/>
                  <a:gd name="connsiteY22" fmla="*/ 91373 h 265429"/>
                  <a:gd name="connsiteX23" fmla="*/ 177900 w 361949"/>
                  <a:gd name="connsiteY23" fmla="*/ 91373 h 265429"/>
                  <a:gd name="connsiteX24" fmla="*/ 119008 w 361949"/>
                  <a:gd name="connsiteY24" fmla="*/ 126709 h 265429"/>
                  <a:gd name="connsiteX25" fmla="*/ 84483 w 361949"/>
                  <a:gd name="connsiteY25" fmla="*/ 126709 h 265429"/>
                  <a:gd name="connsiteX26" fmla="*/ 84483 w 361949"/>
                  <a:gd name="connsiteY26" fmla="*/ 108611 h 265429"/>
                  <a:gd name="connsiteX27" fmla="*/ 82716 w 361949"/>
                  <a:gd name="connsiteY27" fmla="*/ 104345 h 265429"/>
                  <a:gd name="connsiteX28" fmla="*/ 78450 w 361949"/>
                  <a:gd name="connsiteY28" fmla="*/ 102578 h 265429"/>
                  <a:gd name="connsiteX29" fmla="*/ 6060 w 361949"/>
                  <a:gd name="connsiteY29" fmla="*/ 102578 h 265429"/>
                  <a:gd name="connsiteX30" fmla="*/ 1795 w 361949"/>
                  <a:gd name="connsiteY30" fmla="*/ 104345 h 265429"/>
                  <a:gd name="connsiteX31" fmla="*/ 28 w 361949"/>
                  <a:gd name="connsiteY31" fmla="*/ 108611 h 265429"/>
                  <a:gd name="connsiteX32" fmla="*/ 28 w 361949"/>
                  <a:gd name="connsiteY32" fmla="*/ 156871 h 265429"/>
                  <a:gd name="connsiteX33" fmla="*/ 1795 w 361949"/>
                  <a:gd name="connsiteY33" fmla="*/ 161137 h 265429"/>
                  <a:gd name="connsiteX34" fmla="*/ 6060 w 361949"/>
                  <a:gd name="connsiteY34" fmla="*/ 162904 h 265429"/>
                  <a:gd name="connsiteX35" fmla="*/ 36223 w 361949"/>
                  <a:gd name="connsiteY35" fmla="*/ 162904 h 265429"/>
                  <a:gd name="connsiteX36" fmla="*/ 36223 w 361949"/>
                  <a:gd name="connsiteY36" fmla="*/ 204962 h 265429"/>
                  <a:gd name="connsiteX37" fmla="*/ 4175 w 361949"/>
                  <a:gd name="connsiteY37" fmla="*/ 210551 h 265429"/>
                  <a:gd name="connsiteX38" fmla="*/ 1795 w 361949"/>
                  <a:gd name="connsiteY38" fmla="*/ 212930 h 265429"/>
                  <a:gd name="connsiteX39" fmla="*/ 28 w 361949"/>
                  <a:gd name="connsiteY39" fmla="*/ 217196 h 265429"/>
                  <a:gd name="connsiteX40" fmla="*/ 28 w 361949"/>
                  <a:gd name="connsiteY40" fmla="*/ 259423 h 265429"/>
                  <a:gd name="connsiteX41" fmla="*/ 1795 w 361949"/>
                  <a:gd name="connsiteY41" fmla="*/ 263689 h 265429"/>
                  <a:gd name="connsiteX42" fmla="*/ 6060 w 361949"/>
                  <a:gd name="connsiteY42" fmla="*/ 265456 h 265429"/>
                  <a:gd name="connsiteX43" fmla="*/ 78450 w 361949"/>
                  <a:gd name="connsiteY43" fmla="*/ 265456 h 265429"/>
                  <a:gd name="connsiteX44" fmla="*/ 82716 w 361949"/>
                  <a:gd name="connsiteY44" fmla="*/ 263689 h 265429"/>
                  <a:gd name="connsiteX45" fmla="*/ 84483 w 361949"/>
                  <a:gd name="connsiteY45" fmla="*/ 259423 h 265429"/>
                  <a:gd name="connsiteX46" fmla="*/ 84483 w 361949"/>
                  <a:gd name="connsiteY46" fmla="*/ 241326 h 265429"/>
                  <a:gd name="connsiteX47" fmla="*/ 127317 w 361949"/>
                  <a:gd name="connsiteY47" fmla="*/ 241326 h 265429"/>
                  <a:gd name="connsiteX48" fmla="*/ 156873 w 361949"/>
                  <a:gd name="connsiteY48" fmla="*/ 265456 h 265429"/>
                  <a:gd name="connsiteX49" fmla="*/ 168938 w 361949"/>
                  <a:gd name="connsiteY49" fmla="*/ 265456 h 265429"/>
                  <a:gd name="connsiteX50" fmla="*/ 168938 w 361949"/>
                  <a:gd name="connsiteY50" fmla="*/ 253391 h 265429"/>
                  <a:gd name="connsiteX51" fmla="*/ 156873 w 361949"/>
                  <a:gd name="connsiteY51" fmla="*/ 253391 h 265429"/>
                  <a:gd name="connsiteX52" fmla="*/ 138776 w 361949"/>
                  <a:gd name="connsiteY52" fmla="*/ 235294 h 265429"/>
                  <a:gd name="connsiteX53" fmla="*/ 156873 w 361949"/>
                  <a:gd name="connsiteY53" fmla="*/ 217196 h 265429"/>
                  <a:gd name="connsiteX54" fmla="*/ 181003 w 361949"/>
                  <a:gd name="connsiteY54" fmla="*/ 217196 h 265429"/>
                  <a:gd name="connsiteX55" fmla="*/ 181003 w 361949"/>
                  <a:gd name="connsiteY55" fmla="*/ 205131 h 265429"/>
                  <a:gd name="connsiteX56" fmla="*/ 156873 w 361949"/>
                  <a:gd name="connsiteY56" fmla="*/ 205131 h 265429"/>
                  <a:gd name="connsiteX57" fmla="*/ 127317 w 361949"/>
                  <a:gd name="connsiteY57" fmla="*/ 229261 h 265429"/>
                  <a:gd name="connsiteX58" fmla="*/ 84483 w 361949"/>
                  <a:gd name="connsiteY58" fmla="*/ 229261 h 265429"/>
                  <a:gd name="connsiteX59" fmla="*/ 84483 w 361949"/>
                  <a:gd name="connsiteY59" fmla="*/ 217196 h 265429"/>
                  <a:gd name="connsiteX60" fmla="*/ 82275 w 361949"/>
                  <a:gd name="connsiteY60" fmla="*/ 212531 h 265429"/>
                  <a:gd name="connsiteX61" fmla="*/ 77267 w 361949"/>
                  <a:gd name="connsiteY61" fmla="*/ 211280 h 265429"/>
                  <a:gd name="connsiteX62" fmla="*/ 58770 w 361949"/>
                  <a:gd name="connsiteY62" fmla="*/ 214980 h 265429"/>
                  <a:gd name="connsiteX63" fmla="*/ 48288 w 361949"/>
                  <a:gd name="connsiteY63" fmla="*/ 213553 h 265429"/>
                  <a:gd name="connsiteX64" fmla="*/ 48288 w 361949"/>
                  <a:gd name="connsiteY64" fmla="*/ 162904 h 265429"/>
                  <a:gd name="connsiteX65" fmla="*/ 78450 w 361949"/>
                  <a:gd name="connsiteY65" fmla="*/ 162904 h 265429"/>
                  <a:gd name="connsiteX66" fmla="*/ 82716 w 361949"/>
                  <a:gd name="connsiteY66" fmla="*/ 161137 h 265429"/>
                  <a:gd name="connsiteX67" fmla="*/ 84483 w 361949"/>
                  <a:gd name="connsiteY67" fmla="*/ 156871 h 265429"/>
                  <a:gd name="connsiteX68" fmla="*/ 84483 w 361949"/>
                  <a:gd name="connsiteY68" fmla="*/ 138773 h 265429"/>
                  <a:gd name="connsiteX69" fmla="*/ 119008 w 361949"/>
                  <a:gd name="connsiteY69" fmla="*/ 138773 h 265429"/>
                  <a:gd name="connsiteX70" fmla="*/ 177900 w 361949"/>
                  <a:gd name="connsiteY70" fmla="*/ 174109 h 265429"/>
                  <a:gd name="connsiteX71" fmla="*/ 184106 w 361949"/>
                  <a:gd name="connsiteY71" fmla="*/ 174109 h 265429"/>
                  <a:gd name="connsiteX72" fmla="*/ 242998 w 361949"/>
                  <a:gd name="connsiteY72" fmla="*/ 138773 h 265429"/>
                  <a:gd name="connsiteX73" fmla="*/ 271834 w 361949"/>
                  <a:gd name="connsiteY73" fmla="*/ 138773 h 265429"/>
                  <a:gd name="connsiteX74" fmla="*/ 265842 w 361949"/>
                  <a:gd name="connsiteY74" fmla="*/ 154752 h 265429"/>
                  <a:gd name="connsiteX75" fmla="*/ 266533 w 361949"/>
                  <a:gd name="connsiteY75" fmla="*/ 160307 h 265429"/>
                  <a:gd name="connsiteX76" fmla="*/ 271491 w 361949"/>
                  <a:gd name="connsiteY76" fmla="*/ 162904 h 265429"/>
                  <a:gd name="connsiteX77" fmla="*/ 337848 w 361949"/>
                  <a:gd name="connsiteY77" fmla="*/ 162904 h 265429"/>
                  <a:gd name="connsiteX78" fmla="*/ 343497 w 361949"/>
                  <a:gd name="connsiteY78" fmla="*/ 158989 h 265429"/>
                  <a:gd name="connsiteX79" fmla="*/ 361594 w 361949"/>
                  <a:gd name="connsiteY79" fmla="*/ 110730 h 265429"/>
                  <a:gd name="connsiteX80" fmla="*/ 360904 w 361949"/>
                  <a:gd name="connsiteY80" fmla="*/ 105175 h 265429"/>
                  <a:gd name="connsiteX81" fmla="*/ 355946 w 361949"/>
                  <a:gd name="connsiteY81" fmla="*/ 102578 h 265429"/>
                  <a:gd name="connsiteX82" fmla="*/ 61136 w 361949"/>
                  <a:gd name="connsiteY82" fmla="*/ 226811 h 265429"/>
                  <a:gd name="connsiteX83" fmla="*/ 72418 w 361949"/>
                  <a:gd name="connsiteY83" fmla="*/ 224554 h 265429"/>
                  <a:gd name="connsiteX84" fmla="*/ 72418 w 361949"/>
                  <a:gd name="connsiteY84" fmla="*/ 253391 h 265429"/>
                  <a:gd name="connsiteX85" fmla="*/ 12093 w 361949"/>
                  <a:gd name="connsiteY85" fmla="*/ 253391 h 265429"/>
                  <a:gd name="connsiteX86" fmla="*/ 12093 w 361949"/>
                  <a:gd name="connsiteY86" fmla="*/ 219695 h 265429"/>
                  <a:gd name="connsiteX87" fmla="*/ 12706 w 361949"/>
                  <a:gd name="connsiteY87" fmla="*/ 219082 h 265429"/>
                  <a:gd name="connsiteX88" fmla="*/ 35610 w 361949"/>
                  <a:gd name="connsiteY88" fmla="*/ 219082 h 265429"/>
                  <a:gd name="connsiteX89" fmla="*/ 61136 w 361949"/>
                  <a:gd name="connsiteY89" fmla="*/ 226811 h 265429"/>
                  <a:gd name="connsiteX90" fmla="*/ 72418 w 361949"/>
                  <a:gd name="connsiteY90" fmla="*/ 150838 h 265429"/>
                  <a:gd name="connsiteX91" fmla="*/ 12093 w 361949"/>
                  <a:gd name="connsiteY91" fmla="*/ 150838 h 265429"/>
                  <a:gd name="connsiteX92" fmla="*/ 12093 w 361949"/>
                  <a:gd name="connsiteY92" fmla="*/ 114643 h 265429"/>
                  <a:gd name="connsiteX93" fmla="*/ 72418 w 361949"/>
                  <a:gd name="connsiteY93" fmla="*/ 114643 h 265429"/>
                  <a:gd name="connsiteX94" fmla="*/ 72418 w 361949"/>
                  <a:gd name="connsiteY94" fmla="*/ 150838 h 265429"/>
                  <a:gd name="connsiteX95" fmla="*/ 181003 w 361949"/>
                  <a:gd name="connsiteY95" fmla="*/ 161901 h 265429"/>
                  <a:gd name="connsiteX96" fmla="*/ 132404 w 361949"/>
                  <a:gd name="connsiteY96" fmla="*/ 132741 h 265429"/>
                  <a:gd name="connsiteX97" fmla="*/ 181003 w 361949"/>
                  <a:gd name="connsiteY97" fmla="*/ 103581 h 265429"/>
                  <a:gd name="connsiteX98" fmla="*/ 229602 w 361949"/>
                  <a:gd name="connsiteY98" fmla="*/ 132741 h 265429"/>
                  <a:gd name="connsiteX99" fmla="*/ 181003 w 361949"/>
                  <a:gd name="connsiteY99" fmla="*/ 161901 h 265429"/>
                  <a:gd name="connsiteX100" fmla="*/ 333668 w 361949"/>
                  <a:gd name="connsiteY100" fmla="*/ 150838 h 265429"/>
                  <a:gd name="connsiteX101" fmla="*/ 280195 w 361949"/>
                  <a:gd name="connsiteY101" fmla="*/ 150838 h 265429"/>
                  <a:gd name="connsiteX102" fmla="*/ 293769 w 361949"/>
                  <a:gd name="connsiteY102" fmla="*/ 114643 h 265429"/>
                  <a:gd name="connsiteX103" fmla="*/ 347241 w 361949"/>
                  <a:gd name="connsiteY103" fmla="*/ 114643 h 265429"/>
                  <a:gd name="connsiteX104" fmla="*/ 333668 w 361949"/>
                  <a:gd name="connsiteY104" fmla="*/ 150838 h 265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61949" h="265429">
                    <a:moveTo>
                      <a:pt x="355946" y="102578"/>
                    </a:moveTo>
                    <a:lnTo>
                      <a:pt x="325783" y="102578"/>
                    </a:lnTo>
                    <a:lnTo>
                      <a:pt x="325783" y="48286"/>
                    </a:lnTo>
                    <a:cubicBezTo>
                      <a:pt x="325768" y="34966"/>
                      <a:pt x="314973" y="24171"/>
                      <a:pt x="301653" y="24156"/>
                    </a:cubicBezTo>
                    <a:lnTo>
                      <a:pt x="234689" y="24156"/>
                    </a:lnTo>
                    <a:cubicBezTo>
                      <a:pt x="231804" y="10122"/>
                      <a:pt x="219460" y="45"/>
                      <a:pt x="205133" y="26"/>
                    </a:cubicBezTo>
                    <a:lnTo>
                      <a:pt x="193068" y="26"/>
                    </a:lnTo>
                    <a:lnTo>
                      <a:pt x="193068" y="12091"/>
                    </a:lnTo>
                    <a:lnTo>
                      <a:pt x="205133" y="12091"/>
                    </a:lnTo>
                    <a:cubicBezTo>
                      <a:pt x="215128" y="12091"/>
                      <a:pt x="223230" y="20193"/>
                      <a:pt x="223230" y="30188"/>
                    </a:cubicBezTo>
                    <a:cubicBezTo>
                      <a:pt x="223230" y="40183"/>
                      <a:pt x="215128" y="48286"/>
                      <a:pt x="205133" y="48286"/>
                    </a:cubicBezTo>
                    <a:lnTo>
                      <a:pt x="181003" y="48286"/>
                    </a:lnTo>
                    <a:lnTo>
                      <a:pt x="181003" y="60351"/>
                    </a:lnTo>
                    <a:lnTo>
                      <a:pt x="205133" y="60351"/>
                    </a:lnTo>
                    <a:cubicBezTo>
                      <a:pt x="219460" y="60333"/>
                      <a:pt x="231804" y="50254"/>
                      <a:pt x="234689" y="36221"/>
                    </a:cubicBezTo>
                    <a:lnTo>
                      <a:pt x="301653" y="36221"/>
                    </a:lnTo>
                    <a:cubicBezTo>
                      <a:pt x="308313" y="36229"/>
                      <a:pt x="313710" y="41626"/>
                      <a:pt x="313718" y="48286"/>
                    </a:cubicBezTo>
                    <a:lnTo>
                      <a:pt x="313718" y="102578"/>
                    </a:lnTo>
                    <a:lnTo>
                      <a:pt x="289588" y="102578"/>
                    </a:lnTo>
                    <a:cubicBezTo>
                      <a:pt x="287073" y="102578"/>
                      <a:pt x="284823" y="104138"/>
                      <a:pt x="283940" y="106493"/>
                    </a:cubicBezTo>
                    <a:lnTo>
                      <a:pt x="276359" y="126709"/>
                    </a:lnTo>
                    <a:lnTo>
                      <a:pt x="242998" y="126709"/>
                    </a:lnTo>
                    <a:lnTo>
                      <a:pt x="184106" y="91373"/>
                    </a:lnTo>
                    <a:cubicBezTo>
                      <a:pt x="182196" y="90227"/>
                      <a:pt x="179810" y="90227"/>
                      <a:pt x="177900" y="91373"/>
                    </a:cubicBezTo>
                    <a:lnTo>
                      <a:pt x="119008" y="126709"/>
                    </a:lnTo>
                    <a:lnTo>
                      <a:pt x="84483" y="126709"/>
                    </a:lnTo>
                    <a:lnTo>
                      <a:pt x="84483" y="108611"/>
                    </a:lnTo>
                    <a:cubicBezTo>
                      <a:pt x="84483" y="107011"/>
                      <a:pt x="83848" y="105477"/>
                      <a:pt x="82716" y="104345"/>
                    </a:cubicBezTo>
                    <a:cubicBezTo>
                      <a:pt x="81585" y="103214"/>
                      <a:pt x="80050" y="102578"/>
                      <a:pt x="78450" y="102578"/>
                    </a:cubicBezTo>
                    <a:lnTo>
                      <a:pt x="6060" y="102578"/>
                    </a:lnTo>
                    <a:cubicBezTo>
                      <a:pt x="4461" y="102578"/>
                      <a:pt x="2926" y="103214"/>
                      <a:pt x="1795" y="104345"/>
                    </a:cubicBezTo>
                    <a:cubicBezTo>
                      <a:pt x="664" y="105477"/>
                      <a:pt x="28" y="107011"/>
                      <a:pt x="28" y="108611"/>
                    </a:cubicBezTo>
                    <a:lnTo>
                      <a:pt x="28" y="156871"/>
                    </a:lnTo>
                    <a:cubicBezTo>
                      <a:pt x="28" y="158471"/>
                      <a:pt x="664" y="160005"/>
                      <a:pt x="1795" y="161137"/>
                    </a:cubicBezTo>
                    <a:cubicBezTo>
                      <a:pt x="2926" y="162268"/>
                      <a:pt x="4461" y="162904"/>
                      <a:pt x="6060" y="162904"/>
                    </a:cubicBezTo>
                    <a:lnTo>
                      <a:pt x="36223" y="162904"/>
                    </a:lnTo>
                    <a:lnTo>
                      <a:pt x="36223" y="204962"/>
                    </a:lnTo>
                    <a:cubicBezTo>
                      <a:pt x="25429" y="199889"/>
                      <a:pt x="12614" y="202124"/>
                      <a:pt x="4175" y="210551"/>
                    </a:cubicBezTo>
                    <a:lnTo>
                      <a:pt x="1795" y="212930"/>
                    </a:lnTo>
                    <a:cubicBezTo>
                      <a:pt x="664" y="214062"/>
                      <a:pt x="28" y="215596"/>
                      <a:pt x="28" y="217196"/>
                    </a:cubicBezTo>
                    <a:lnTo>
                      <a:pt x="28" y="259423"/>
                    </a:lnTo>
                    <a:cubicBezTo>
                      <a:pt x="28" y="261024"/>
                      <a:pt x="664" y="262558"/>
                      <a:pt x="1795" y="263689"/>
                    </a:cubicBezTo>
                    <a:cubicBezTo>
                      <a:pt x="2926" y="264820"/>
                      <a:pt x="4461" y="265456"/>
                      <a:pt x="6060" y="265456"/>
                    </a:cubicBezTo>
                    <a:lnTo>
                      <a:pt x="78450" y="265456"/>
                    </a:lnTo>
                    <a:cubicBezTo>
                      <a:pt x="80050" y="265456"/>
                      <a:pt x="81585" y="264820"/>
                      <a:pt x="82716" y="263689"/>
                    </a:cubicBezTo>
                    <a:cubicBezTo>
                      <a:pt x="83848" y="262558"/>
                      <a:pt x="84483" y="261024"/>
                      <a:pt x="84483" y="259423"/>
                    </a:cubicBezTo>
                    <a:lnTo>
                      <a:pt x="84483" y="241326"/>
                    </a:lnTo>
                    <a:lnTo>
                      <a:pt x="127317" y="241326"/>
                    </a:lnTo>
                    <a:cubicBezTo>
                      <a:pt x="130202" y="255359"/>
                      <a:pt x="142546" y="265438"/>
                      <a:pt x="156873" y="265456"/>
                    </a:cubicBezTo>
                    <a:lnTo>
                      <a:pt x="168938" y="265456"/>
                    </a:lnTo>
                    <a:lnTo>
                      <a:pt x="168938" y="253391"/>
                    </a:lnTo>
                    <a:lnTo>
                      <a:pt x="156873" y="253391"/>
                    </a:lnTo>
                    <a:cubicBezTo>
                      <a:pt x="146878" y="253391"/>
                      <a:pt x="138776" y="245288"/>
                      <a:pt x="138776" y="235294"/>
                    </a:cubicBezTo>
                    <a:cubicBezTo>
                      <a:pt x="138776" y="225298"/>
                      <a:pt x="146878" y="217196"/>
                      <a:pt x="156873" y="217196"/>
                    </a:cubicBezTo>
                    <a:lnTo>
                      <a:pt x="181003" y="217196"/>
                    </a:lnTo>
                    <a:lnTo>
                      <a:pt x="181003" y="205131"/>
                    </a:lnTo>
                    <a:lnTo>
                      <a:pt x="156873" y="205131"/>
                    </a:lnTo>
                    <a:cubicBezTo>
                      <a:pt x="142546" y="205149"/>
                      <a:pt x="130202" y="215227"/>
                      <a:pt x="127317" y="229261"/>
                    </a:cubicBezTo>
                    <a:lnTo>
                      <a:pt x="84483" y="229261"/>
                    </a:lnTo>
                    <a:lnTo>
                      <a:pt x="84483" y="217196"/>
                    </a:lnTo>
                    <a:cubicBezTo>
                      <a:pt x="84483" y="215388"/>
                      <a:pt x="83673" y="213677"/>
                      <a:pt x="82275" y="212531"/>
                    </a:cubicBezTo>
                    <a:cubicBezTo>
                      <a:pt x="80877" y="211385"/>
                      <a:pt x="79040" y="210926"/>
                      <a:pt x="77267" y="211280"/>
                    </a:cubicBezTo>
                    <a:lnTo>
                      <a:pt x="58770" y="214980"/>
                    </a:lnTo>
                    <a:cubicBezTo>
                      <a:pt x="55215" y="215693"/>
                      <a:pt x="51523" y="215190"/>
                      <a:pt x="48288" y="213553"/>
                    </a:cubicBezTo>
                    <a:lnTo>
                      <a:pt x="48288" y="162904"/>
                    </a:lnTo>
                    <a:lnTo>
                      <a:pt x="78450" y="162904"/>
                    </a:lnTo>
                    <a:cubicBezTo>
                      <a:pt x="80050" y="162904"/>
                      <a:pt x="81585" y="162268"/>
                      <a:pt x="82716" y="161137"/>
                    </a:cubicBezTo>
                    <a:cubicBezTo>
                      <a:pt x="83848" y="160005"/>
                      <a:pt x="84483" y="158471"/>
                      <a:pt x="84483" y="156871"/>
                    </a:cubicBezTo>
                    <a:lnTo>
                      <a:pt x="84483" y="138773"/>
                    </a:lnTo>
                    <a:lnTo>
                      <a:pt x="119008" y="138773"/>
                    </a:lnTo>
                    <a:lnTo>
                      <a:pt x="177900" y="174109"/>
                    </a:lnTo>
                    <a:cubicBezTo>
                      <a:pt x="179810" y="175255"/>
                      <a:pt x="182196" y="175255"/>
                      <a:pt x="184106" y="174109"/>
                    </a:cubicBezTo>
                    <a:lnTo>
                      <a:pt x="242998" y="138773"/>
                    </a:lnTo>
                    <a:lnTo>
                      <a:pt x="271834" y="138773"/>
                    </a:lnTo>
                    <a:lnTo>
                      <a:pt x="265842" y="154752"/>
                    </a:lnTo>
                    <a:cubicBezTo>
                      <a:pt x="265148" y="156605"/>
                      <a:pt x="265405" y="158680"/>
                      <a:pt x="266533" y="160307"/>
                    </a:cubicBezTo>
                    <a:cubicBezTo>
                      <a:pt x="267660" y="161933"/>
                      <a:pt x="269512" y="162904"/>
                      <a:pt x="271491" y="162904"/>
                    </a:cubicBezTo>
                    <a:lnTo>
                      <a:pt x="337848" y="162904"/>
                    </a:lnTo>
                    <a:cubicBezTo>
                      <a:pt x="340363" y="162904"/>
                      <a:pt x="342614" y="161344"/>
                      <a:pt x="343497" y="158989"/>
                    </a:cubicBezTo>
                    <a:lnTo>
                      <a:pt x="361594" y="110730"/>
                    </a:lnTo>
                    <a:cubicBezTo>
                      <a:pt x="362289" y="108877"/>
                      <a:pt x="362030" y="106802"/>
                      <a:pt x="360904" y="105175"/>
                    </a:cubicBezTo>
                    <a:cubicBezTo>
                      <a:pt x="359777" y="103549"/>
                      <a:pt x="357924" y="102578"/>
                      <a:pt x="355946" y="102578"/>
                    </a:cubicBezTo>
                    <a:close/>
                    <a:moveTo>
                      <a:pt x="61136" y="226811"/>
                    </a:moveTo>
                    <a:lnTo>
                      <a:pt x="72418" y="224554"/>
                    </a:lnTo>
                    <a:lnTo>
                      <a:pt x="72418" y="253391"/>
                    </a:lnTo>
                    <a:lnTo>
                      <a:pt x="12093" y="253391"/>
                    </a:lnTo>
                    <a:lnTo>
                      <a:pt x="12093" y="219695"/>
                    </a:lnTo>
                    <a:lnTo>
                      <a:pt x="12706" y="219082"/>
                    </a:lnTo>
                    <a:cubicBezTo>
                      <a:pt x="19031" y="212758"/>
                      <a:pt x="29285" y="212758"/>
                      <a:pt x="35610" y="219082"/>
                    </a:cubicBezTo>
                    <a:cubicBezTo>
                      <a:pt x="42286" y="225774"/>
                      <a:pt x="51870" y="228675"/>
                      <a:pt x="61136" y="226811"/>
                    </a:cubicBezTo>
                    <a:close/>
                    <a:moveTo>
                      <a:pt x="72418" y="150838"/>
                    </a:moveTo>
                    <a:lnTo>
                      <a:pt x="12093" y="150838"/>
                    </a:lnTo>
                    <a:lnTo>
                      <a:pt x="12093" y="114643"/>
                    </a:lnTo>
                    <a:lnTo>
                      <a:pt x="72418" y="114643"/>
                    </a:lnTo>
                    <a:lnTo>
                      <a:pt x="72418" y="150838"/>
                    </a:lnTo>
                    <a:close/>
                    <a:moveTo>
                      <a:pt x="181003" y="161901"/>
                    </a:moveTo>
                    <a:lnTo>
                      <a:pt x="132404" y="132741"/>
                    </a:lnTo>
                    <a:lnTo>
                      <a:pt x="181003" y="103581"/>
                    </a:lnTo>
                    <a:lnTo>
                      <a:pt x="229602" y="132741"/>
                    </a:lnTo>
                    <a:lnTo>
                      <a:pt x="181003" y="161901"/>
                    </a:lnTo>
                    <a:close/>
                    <a:moveTo>
                      <a:pt x="333668" y="150838"/>
                    </a:moveTo>
                    <a:lnTo>
                      <a:pt x="280195" y="150838"/>
                    </a:lnTo>
                    <a:lnTo>
                      <a:pt x="293769" y="114643"/>
                    </a:lnTo>
                    <a:lnTo>
                      <a:pt x="347241" y="114643"/>
                    </a:lnTo>
                    <a:lnTo>
                      <a:pt x="333668" y="150838"/>
                    </a:lnTo>
                    <a:close/>
                  </a:path>
                </a:pathLst>
              </a:custGeom>
              <a:grpFill/>
              <a:ln w="9525" cap="flat">
                <a:noFill/>
                <a:prstDash val="solid"/>
                <a:miter/>
              </a:ln>
            </p:spPr>
            <p:txBody>
              <a:bodyPr rtlCol="0" anchor="ctr"/>
              <a:lstStyle/>
              <a:p>
                <a:endParaRPr lang="fr-FR"/>
              </a:p>
            </p:txBody>
          </p:sp>
          <p:sp>
            <p:nvSpPr>
              <p:cNvPr id="28" name="Forme libre 27">
                <a:extLst>
                  <a:ext uri="{FF2B5EF4-FFF2-40B4-BE49-F238E27FC236}">
                    <a16:creationId xmlns:a16="http://schemas.microsoft.com/office/drawing/2014/main" id="{2751FFCE-71D8-3770-A543-7468C37D5C88}"/>
                  </a:ext>
                </a:extLst>
              </p:cNvPr>
              <p:cNvSpPr/>
              <p:nvPr/>
            </p:nvSpPr>
            <p:spPr>
              <a:xfrm>
                <a:off x="6009968" y="4663540"/>
                <a:ext cx="223204" cy="102552"/>
              </a:xfrm>
              <a:custGeom>
                <a:avLst/>
                <a:gdLst>
                  <a:gd name="connsiteX0" fmla="*/ 153274 w 223204"/>
                  <a:gd name="connsiteY0" fmla="*/ 101764 h 102552"/>
                  <a:gd name="connsiteX1" fmla="*/ 158821 w 223204"/>
                  <a:gd name="connsiteY1" fmla="*/ 102579 h 102552"/>
                  <a:gd name="connsiteX2" fmla="*/ 172194 w 223204"/>
                  <a:gd name="connsiteY2" fmla="*/ 95483 h 102552"/>
                  <a:gd name="connsiteX3" fmla="*/ 173815 w 223204"/>
                  <a:gd name="connsiteY3" fmla="*/ 80432 h 102552"/>
                  <a:gd name="connsiteX4" fmla="*/ 164535 w 223204"/>
                  <a:gd name="connsiteY4" fmla="*/ 57232 h 102552"/>
                  <a:gd name="connsiteX5" fmla="*/ 213714 w 223204"/>
                  <a:gd name="connsiteY5" fmla="*/ 32643 h 102552"/>
                  <a:gd name="connsiteX6" fmla="*/ 222770 w 223204"/>
                  <a:gd name="connsiteY6" fmla="*/ 13287 h 102552"/>
                  <a:gd name="connsiteX7" fmla="*/ 206013 w 223204"/>
                  <a:gd name="connsiteY7" fmla="*/ 26 h 102552"/>
                  <a:gd name="connsiteX8" fmla="*/ 28 w 223204"/>
                  <a:gd name="connsiteY8" fmla="*/ 26 h 102552"/>
                  <a:gd name="connsiteX9" fmla="*/ 28 w 223204"/>
                  <a:gd name="connsiteY9" fmla="*/ 12091 h 102552"/>
                  <a:gd name="connsiteX10" fmla="*/ 90516 w 223204"/>
                  <a:gd name="connsiteY10" fmla="*/ 12091 h 102552"/>
                  <a:gd name="connsiteX11" fmla="*/ 90516 w 223204"/>
                  <a:gd name="connsiteY11" fmla="*/ 72416 h 102552"/>
                  <a:gd name="connsiteX12" fmla="*/ 28 w 223204"/>
                  <a:gd name="connsiteY12" fmla="*/ 72416 h 102552"/>
                  <a:gd name="connsiteX13" fmla="*/ 28 w 223204"/>
                  <a:gd name="connsiteY13" fmla="*/ 84481 h 102552"/>
                  <a:gd name="connsiteX14" fmla="*/ 95663 w 223204"/>
                  <a:gd name="connsiteY14" fmla="*/ 84481 h 102552"/>
                  <a:gd name="connsiteX15" fmla="*/ 153274 w 223204"/>
                  <a:gd name="connsiteY15" fmla="*/ 101764 h 102552"/>
                  <a:gd name="connsiteX16" fmla="*/ 206013 w 223204"/>
                  <a:gd name="connsiteY16" fmla="*/ 12091 h 102552"/>
                  <a:gd name="connsiteX17" fmla="*/ 211028 w 223204"/>
                  <a:gd name="connsiteY17" fmla="*/ 16060 h 102552"/>
                  <a:gd name="connsiteX18" fmla="*/ 208318 w 223204"/>
                  <a:gd name="connsiteY18" fmla="*/ 21852 h 102552"/>
                  <a:gd name="connsiteX19" fmla="*/ 154175 w 223204"/>
                  <a:gd name="connsiteY19" fmla="*/ 48923 h 102552"/>
                  <a:gd name="connsiteX20" fmla="*/ 151272 w 223204"/>
                  <a:gd name="connsiteY20" fmla="*/ 56559 h 102552"/>
                  <a:gd name="connsiteX21" fmla="*/ 162613 w 223204"/>
                  <a:gd name="connsiteY21" fmla="*/ 84912 h 102552"/>
                  <a:gd name="connsiteX22" fmla="*/ 162204 w 223204"/>
                  <a:gd name="connsiteY22" fmla="*/ 88719 h 102552"/>
                  <a:gd name="connsiteX23" fmla="*/ 158821 w 223204"/>
                  <a:gd name="connsiteY23" fmla="*/ 90514 h 102552"/>
                  <a:gd name="connsiteX24" fmla="*/ 156741 w 223204"/>
                  <a:gd name="connsiteY24" fmla="*/ 90208 h 102552"/>
                  <a:gd name="connsiteX25" fmla="*/ 102581 w 223204"/>
                  <a:gd name="connsiteY25" fmla="*/ 73960 h 102552"/>
                  <a:gd name="connsiteX26" fmla="*/ 102581 w 223204"/>
                  <a:gd name="connsiteY26" fmla="*/ 12091 h 102552"/>
                  <a:gd name="connsiteX27" fmla="*/ 206013 w 223204"/>
                  <a:gd name="connsiteY27" fmla="*/ 12091 h 10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3204" h="102552">
                    <a:moveTo>
                      <a:pt x="153274" y="101764"/>
                    </a:moveTo>
                    <a:cubicBezTo>
                      <a:pt x="155074" y="102304"/>
                      <a:pt x="156943" y="102579"/>
                      <a:pt x="158821" y="102579"/>
                    </a:cubicBezTo>
                    <a:cubicBezTo>
                      <a:pt x="164180" y="102579"/>
                      <a:pt x="169190" y="99920"/>
                      <a:pt x="172194" y="95483"/>
                    </a:cubicBezTo>
                    <a:cubicBezTo>
                      <a:pt x="175198" y="91046"/>
                      <a:pt x="175805" y="85407"/>
                      <a:pt x="173815" y="80432"/>
                    </a:cubicBezTo>
                    <a:lnTo>
                      <a:pt x="164535" y="57232"/>
                    </a:lnTo>
                    <a:lnTo>
                      <a:pt x="213714" y="32643"/>
                    </a:lnTo>
                    <a:cubicBezTo>
                      <a:pt x="220856" y="29072"/>
                      <a:pt x="224605" y="21059"/>
                      <a:pt x="222770" y="13287"/>
                    </a:cubicBezTo>
                    <a:cubicBezTo>
                      <a:pt x="220936" y="5516"/>
                      <a:pt x="213998" y="26"/>
                      <a:pt x="206013" y="26"/>
                    </a:cubicBezTo>
                    <a:lnTo>
                      <a:pt x="28" y="26"/>
                    </a:lnTo>
                    <a:lnTo>
                      <a:pt x="28" y="12091"/>
                    </a:lnTo>
                    <a:lnTo>
                      <a:pt x="90516" y="12091"/>
                    </a:lnTo>
                    <a:lnTo>
                      <a:pt x="90516" y="72416"/>
                    </a:lnTo>
                    <a:lnTo>
                      <a:pt x="28" y="72416"/>
                    </a:lnTo>
                    <a:lnTo>
                      <a:pt x="28" y="84481"/>
                    </a:lnTo>
                    <a:lnTo>
                      <a:pt x="95663" y="84481"/>
                    </a:lnTo>
                    <a:lnTo>
                      <a:pt x="153274" y="101764"/>
                    </a:lnTo>
                    <a:close/>
                    <a:moveTo>
                      <a:pt x="206013" y="12091"/>
                    </a:moveTo>
                    <a:cubicBezTo>
                      <a:pt x="208403" y="12091"/>
                      <a:pt x="210478" y="13734"/>
                      <a:pt x="211028" y="16060"/>
                    </a:cubicBezTo>
                    <a:cubicBezTo>
                      <a:pt x="211576" y="18385"/>
                      <a:pt x="210454" y="20783"/>
                      <a:pt x="208318" y="21852"/>
                    </a:cubicBezTo>
                    <a:lnTo>
                      <a:pt x="154175" y="48923"/>
                    </a:lnTo>
                    <a:cubicBezTo>
                      <a:pt x="151369" y="50326"/>
                      <a:pt x="150107" y="53646"/>
                      <a:pt x="151272" y="56559"/>
                    </a:cubicBezTo>
                    <a:lnTo>
                      <a:pt x="162613" y="84912"/>
                    </a:lnTo>
                    <a:cubicBezTo>
                      <a:pt x="163117" y="86170"/>
                      <a:pt x="162964" y="87596"/>
                      <a:pt x="162204" y="88719"/>
                    </a:cubicBezTo>
                    <a:cubicBezTo>
                      <a:pt x="161443" y="89841"/>
                      <a:pt x="160177" y="90514"/>
                      <a:pt x="158821" y="90514"/>
                    </a:cubicBezTo>
                    <a:cubicBezTo>
                      <a:pt x="158116" y="90514"/>
                      <a:pt x="157415" y="90411"/>
                      <a:pt x="156741" y="90208"/>
                    </a:cubicBezTo>
                    <a:lnTo>
                      <a:pt x="102581" y="73960"/>
                    </a:lnTo>
                    <a:lnTo>
                      <a:pt x="102581" y="12091"/>
                    </a:lnTo>
                    <a:lnTo>
                      <a:pt x="206013" y="12091"/>
                    </a:lnTo>
                    <a:close/>
                  </a:path>
                </a:pathLst>
              </a:custGeom>
              <a:grpFill/>
              <a:ln w="9525" cap="flat">
                <a:noFill/>
                <a:prstDash val="solid"/>
                <a:miter/>
              </a:ln>
            </p:spPr>
            <p:txBody>
              <a:bodyPr rtlCol="0" anchor="ctr"/>
              <a:lstStyle/>
              <a:p>
                <a:endParaRPr lang="fr-FR"/>
              </a:p>
            </p:txBody>
          </p:sp>
          <p:sp>
            <p:nvSpPr>
              <p:cNvPr id="29" name="Forme libre 28">
                <a:extLst>
                  <a:ext uri="{FF2B5EF4-FFF2-40B4-BE49-F238E27FC236}">
                    <a16:creationId xmlns:a16="http://schemas.microsoft.com/office/drawing/2014/main" id="{D21C65C3-7026-A5C3-0AFC-8ECAF140221F}"/>
                  </a:ext>
                </a:extLst>
              </p:cNvPr>
              <p:cNvSpPr/>
              <p:nvPr/>
            </p:nvSpPr>
            <p:spPr>
              <a:xfrm>
                <a:off x="6148713" y="4922937"/>
                <a:ext cx="223204" cy="102552"/>
              </a:xfrm>
              <a:custGeom>
                <a:avLst/>
                <a:gdLst>
                  <a:gd name="connsiteX0" fmla="*/ 69987 w 223204"/>
                  <a:gd name="connsiteY0" fmla="*/ 840 h 102552"/>
                  <a:gd name="connsiteX1" fmla="*/ 64439 w 223204"/>
                  <a:gd name="connsiteY1" fmla="*/ 26 h 102552"/>
                  <a:gd name="connsiteX2" fmla="*/ 51066 w 223204"/>
                  <a:gd name="connsiteY2" fmla="*/ 7122 h 102552"/>
                  <a:gd name="connsiteX3" fmla="*/ 49445 w 223204"/>
                  <a:gd name="connsiteY3" fmla="*/ 22174 h 102552"/>
                  <a:gd name="connsiteX4" fmla="*/ 58725 w 223204"/>
                  <a:gd name="connsiteY4" fmla="*/ 45374 h 102552"/>
                  <a:gd name="connsiteX5" fmla="*/ 9547 w 223204"/>
                  <a:gd name="connsiteY5" fmla="*/ 69962 h 102552"/>
                  <a:gd name="connsiteX6" fmla="*/ 490 w 223204"/>
                  <a:gd name="connsiteY6" fmla="*/ 89317 h 102552"/>
                  <a:gd name="connsiteX7" fmla="*/ 17248 w 223204"/>
                  <a:gd name="connsiteY7" fmla="*/ 102579 h 102552"/>
                  <a:gd name="connsiteX8" fmla="*/ 223232 w 223204"/>
                  <a:gd name="connsiteY8" fmla="*/ 102579 h 102552"/>
                  <a:gd name="connsiteX9" fmla="*/ 223232 w 223204"/>
                  <a:gd name="connsiteY9" fmla="*/ 90514 h 102552"/>
                  <a:gd name="connsiteX10" fmla="*/ 132745 w 223204"/>
                  <a:gd name="connsiteY10" fmla="*/ 90514 h 102552"/>
                  <a:gd name="connsiteX11" fmla="*/ 132745 w 223204"/>
                  <a:gd name="connsiteY11" fmla="*/ 30189 h 102552"/>
                  <a:gd name="connsiteX12" fmla="*/ 223232 w 223204"/>
                  <a:gd name="connsiteY12" fmla="*/ 30189 h 102552"/>
                  <a:gd name="connsiteX13" fmla="*/ 223232 w 223204"/>
                  <a:gd name="connsiteY13" fmla="*/ 18124 h 102552"/>
                  <a:gd name="connsiteX14" fmla="*/ 127598 w 223204"/>
                  <a:gd name="connsiteY14" fmla="*/ 18124 h 102552"/>
                  <a:gd name="connsiteX15" fmla="*/ 69987 w 223204"/>
                  <a:gd name="connsiteY15" fmla="*/ 840 h 102552"/>
                  <a:gd name="connsiteX16" fmla="*/ 17248 w 223204"/>
                  <a:gd name="connsiteY16" fmla="*/ 90514 h 102552"/>
                  <a:gd name="connsiteX17" fmla="*/ 12233 w 223204"/>
                  <a:gd name="connsiteY17" fmla="*/ 86545 h 102552"/>
                  <a:gd name="connsiteX18" fmla="*/ 14943 w 223204"/>
                  <a:gd name="connsiteY18" fmla="*/ 80753 h 102552"/>
                  <a:gd name="connsiteX19" fmla="*/ 69086 w 223204"/>
                  <a:gd name="connsiteY19" fmla="*/ 53682 h 102552"/>
                  <a:gd name="connsiteX20" fmla="*/ 71989 w 223204"/>
                  <a:gd name="connsiteY20" fmla="*/ 46046 h 102552"/>
                  <a:gd name="connsiteX21" fmla="*/ 60647 w 223204"/>
                  <a:gd name="connsiteY21" fmla="*/ 17693 h 102552"/>
                  <a:gd name="connsiteX22" fmla="*/ 61057 w 223204"/>
                  <a:gd name="connsiteY22" fmla="*/ 13886 h 102552"/>
                  <a:gd name="connsiteX23" fmla="*/ 64439 w 223204"/>
                  <a:gd name="connsiteY23" fmla="*/ 12091 h 102552"/>
                  <a:gd name="connsiteX24" fmla="*/ 66519 w 223204"/>
                  <a:gd name="connsiteY24" fmla="*/ 12396 h 102552"/>
                  <a:gd name="connsiteX25" fmla="*/ 120680 w 223204"/>
                  <a:gd name="connsiteY25" fmla="*/ 28645 h 102552"/>
                  <a:gd name="connsiteX26" fmla="*/ 120680 w 223204"/>
                  <a:gd name="connsiteY26" fmla="*/ 90514 h 102552"/>
                  <a:gd name="connsiteX27" fmla="*/ 17248 w 223204"/>
                  <a:gd name="connsiteY27" fmla="*/ 90514 h 10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3204" h="102552">
                    <a:moveTo>
                      <a:pt x="69987" y="840"/>
                    </a:moveTo>
                    <a:cubicBezTo>
                      <a:pt x="68186" y="300"/>
                      <a:pt x="66318" y="26"/>
                      <a:pt x="64439" y="26"/>
                    </a:cubicBezTo>
                    <a:cubicBezTo>
                      <a:pt x="59080" y="26"/>
                      <a:pt x="54070" y="2684"/>
                      <a:pt x="51066" y="7122"/>
                    </a:cubicBezTo>
                    <a:cubicBezTo>
                      <a:pt x="48062" y="11559"/>
                      <a:pt x="47455" y="17198"/>
                      <a:pt x="49445" y="22174"/>
                    </a:cubicBezTo>
                    <a:lnTo>
                      <a:pt x="58725" y="45374"/>
                    </a:lnTo>
                    <a:lnTo>
                      <a:pt x="9547" y="69962"/>
                    </a:lnTo>
                    <a:cubicBezTo>
                      <a:pt x="2405" y="73533"/>
                      <a:pt x="-1344" y="81546"/>
                      <a:pt x="490" y="89317"/>
                    </a:cubicBezTo>
                    <a:cubicBezTo>
                      <a:pt x="2325" y="97089"/>
                      <a:pt x="9263" y="102579"/>
                      <a:pt x="17248" y="102579"/>
                    </a:cubicBezTo>
                    <a:lnTo>
                      <a:pt x="223232" y="102579"/>
                    </a:lnTo>
                    <a:lnTo>
                      <a:pt x="223232" y="90514"/>
                    </a:lnTo>
                    <a:lnTo>
                      <a:pt x="132745" y="90514"/>
                    </a:lnTo>
                    <a:lnTo>
                      <a:pt x="132745" y="30189"/>
                    </a:lnTo>
                    <a:lnTo>
                      <a:pt x="223232" y="30189"/>
                    </a:lnTo>
                    <a:lnTo>
                      <a:pt x="223232" y="18124"/>
                    </a:lnTo>
                    <a:lnTo>
                      <a:pt x="127598" y="18124"/>
                    </a:lnTo>
                    <a:lnTo>
                      <a:pt x="69987" y="840"/>
                    </a:lnTo>
                    <a:close/>
                    <a:moveTo>
                      <a:pt x="17248" y="90514"/>
                    </a:moveTo>
                    <a:cubicBezTo>
                      <a:pt x="14858" y="90514"/>
                      <a:pt x="12782" y="88871"/>
                      <a:pt x="12233" y="86545"/>
                    </a:cubicBezTo>
                    <a:cubicBezTo>
                      <a:pt x="11684" y="84219"/>
                      <a:pt x="12806" y="81822"/>
                      <a:pt x="14943" y="80753"/>
                    </a:cubicBezTo>
                    <a:lnTo>
                      <a:pt x="69086" y="53682"/>
                    </a:lnTo>
                    <a:cubicBezTo>
                      <a:pt x="71892" y="52279"/>
                      <a:pt x="73154" y="48959"/>
                      <a:pt x="71989" y="46046"/>
                    </a:cubicBezTo>
                    <a:lnTo>
                      <a:pt x="60647" y="17693"/>
                    </a:lnTo>
                    <a:cubicBezTo>
                      <a:pt x="60143" y="16435"/>
                      <a:pt x="60297" y="15009"/>
                      <a:pt x="61057" y="13886"/>
                    </a:cubicBezTo>
                    <a:cubicBezTo>
                      <a:pt x="61817" y="12764"/>
                      <a:pt x="63084" y="12091"/>
                      <a:pt x="64439" y="12091"/>
                    </a:cubicBezTo>
                    <a:cubicBezTo>
                      <a:pt x="65144" y="12091"/>
                      <a:pt x="65845" y="12194"/>
                      <a:pt x="66519" y="12396"/>
                    </a:cubicBezTo>
                    <a:lnTo>
                      <a:pt x="120680" y="28645"/>
                    </a:lnTo>
                    <a:lnTo>
                      <a:pt x="120680" y="90514"/>
                    </a:lnTo>
                    <a:lnTo>
                      <a:pt x="17248" y="90514"/>
                    </a:lnTo>
                    <a:close/>
                  </a:path>
                </a:pathLst>
              </a:custGeom>
              <a:grpFill/>
              <a:ln w="9525" cap="flat">
                <a:noFill/>
                <a:prstDash val="solid"/>
                <a:miter/>
              </a:ln>
            </p:spPr>
            <p:txBody>
              <a:bodyPr rtlCol="0" anchor="ctr"/>
              <a:lstStyle/>
              <a:p>
                <a:endParaRPr lang="fr-FR" dirty="0"/>
              </a:p>
            </p:txBody>
          </p:sp>
        </p:grpSp>
      </p:grpSp>
      <p:grpSp>
        <p:nvGrpSpPr>
          <p:cNvPr id="30" name="Groupe 29">
            <a:extLst>
              <a:ext uri="{FF2B5EF4-FFF2-40B4-BE49-F238E27FC236}">
                <a16:creationId xmlns:a16="http://schemas.microsoft.com/office/drawing/2014/main" id="{E5BB6871-E1DC-5A64-D236-76875109DB2C}"/>
              </a:ext>
            </a:extLst>
          </p:cNvPr>
          <p:cNvGrpSpPr/>
          <p:nvPr userDrawn="1"/>
        </p:nvGrpSpPr>
        <p:grpSpPr>
          <a:xfrm>
            <a:off x="0" y="5709424"/>
            <a:ext cx="12192000" cy="1148578"/>
            <a:chOff x="0" y="5346883"/>
            <a:chExt cx="12192000" cy="1511119"/>
          </a:xfrm>
        </p:grpSpPr>
        <p:sp>
          <p:nvSpPr>
            <p:cNvPr id="31" name="Forme libre : forme 11">
              <a:extLst>
                <a:ext uri="{FF2B5EF4-FFF2-40B4-BE49-F238E27FC236}">
                  <a16:creationId xmlns:a16="http://schemas.microsoft.com/office/drawing/2014/main" id="{0025EA1C-0ED7-139F-F78D-A00969E5517D}"/>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32" name="Forme libre : forme 17">
              <a:extLst>
                <a:ext uri="{FF2B5EF4-FFF2-40B4-BE49-F238E27FC236}">
                  <a16:creationId xmlns:a16="http://schemas.microsoft.com/office/drawing/2014/main" id="{4B065D56-E6A4-B91F-1779-E6316A18B9A6}"/>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33" name="Graphique 32">
            <a:extLst>
              <a:ext uri="{FF2B5EF4-FFF2-40B4-BE49-F238E27FC236}">
                <a16:creationId xmlns:a16="http://schemas.microsoft.com/office/drawing/2014/main" id="{8D9C88FF-4B56-B6B7-5102-C6A9B41E4F91}"/>
              </a:ext>
            </a:extLst>
          </p:cNvPr>
          <p:cNvPicPr>
            <a:picLocks noChangeAspect="1"/>
          </p:cNvPicPr>
          <p:nvPr userDrawn="1"/>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b="35714"/>
          <a:stretch/>
        </p:blipFill>
        <p:spPr>
          <a:xfrm>
            <a:off x="487543" y="6480976"/>
            <a:ext cx="1180219" cy="180985"/>
          </a:xfrm>
          <a:prstGeom prst="rect">
            <a:avLst/>
          </a:prstGeom>
        </p:spPr>
      </p:pic>
      <p:sp>
        <p:nvSpPr>
          <p:cNvPr id="35" name="Titre 10">
            <a:extLst>
              <a:ext uri="{FF2B5EF4-FFF2-40B4-BE49-F238E27FC236}">
                <a16:creationId xmlns:a16="http://schemas.microsoft.com/office/drawing/2014/main" id="{E620CA27-24E2-F317-3EB3-70547E879E90}"/>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cxnSp>
        <p:nvCxnSpPr>
          <p:cNvPr id="36" name="Connecteur droit 35">
            <a:extLst>
              <a:ext uri="{FF2B5EF4-FFF2-40B4-BE49-F238E27FC236}">
                <a16:creationId xmlns:a16="http://schemas.microsoft.com/office/drawing/2014/main" id="{16435AA6-4CA4-2F25-C5A4-06AFF95296C2}"/>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Tree>
    <p:extLst>
      <p:ext uri="{BB962C8B-B14F-4D97-AF65-F5344CB8AC3E}">
        <p14:creationId xmlns:p14="http://schemas.microsoft.com/office/powerpoint/2010/main" val="2607382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52" name="Google Shape;1373;p17">
            <a:extLst>
              <a:ext uri="{FF2B5EF4-FFF2-40B4-BE49-F238E27FC236}">
                <a16:creationId xmlns:a16="http://schemas.microsoft.com/office/drawing/2014/main" id="{76504831-E1BB-AEF9-D0E2-254846CE4862}"/>
              </a:ext>
            </a:extLst>
          </p:cNvPr>
          <p:cNvSpPr/>
          <p:nvPr userDrawn="1"/>
        </p:nvSpPr>
        <p:spPr>
          <a:xfrm>
            <a:off x="9301304" y="1457673"/>
            <a:ext cx="2368268" cy="4187390"/>
          </a:xfrm>
          <a:prstGeom prst="roundRect">
            <a:avLst>
              <a:gd name="adj" fmla="val 4933"/>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3" name="Flèche : bas 13">
            <a:extLst>
              <a:ext uri="{FF2B5EF4-FFF2-40B4-BE49-F238E27FC236}">
                <a16:creationId xmlns:a16="http://schemas.microsoft.com/office/drawing/2014/main" id="{CA3A77E5-9F2E-47BA-26B4-17BD334A8822}"/>
              </a:ext>
            </a:extLst>
          </p:cNvPr>
          <p:cNvSpPr/>
          <p:nvPr userDrawn="1"/>
        </p:nvSpPr>
        <p:spPr>
          <a:xfrm rot="10800000">
            <a:off x="9396990" y="1551228"/>
            <a:ext cx="596597" cy="4093833"/>
          </a:xfrm>
          <a:prstGeom prst="downArrow">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endParaRPr>
          </a:p>
        </p:txBody>
      </p:sp>
      <p:sp>
        <p:nvSpPr>
          <p:cNvPr id="54" name="Google Shape;1373;p17">
            <a:extLst>
              <a:ext uri="{FF2B5EF4-FFF2-40B4-BE49-F238E27FC236}">
                <a16:creationId xmlns:a16="http://schemas.microsoft.com/office/drawing/2014/main" id="{588C9D21-A502-8E23-A0B3-E75C86F33589}"/>
              </a:ext>
            </a:extLst>
          </p:cNvPr>
          <p:cNvSpPr/>
          <p:nvPr userDrawn="1"/>
        </p:nvSpPr>
        <p:spPr>
          <a:xfrm>
            <a:off x="587746" y="1457672"/>
            <a:ext cx="8464179" cy="4187390"/>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grpSp>
        <p:nvGrpSpPr>
          <p:cNvPr id="55" name="Groupe 54">
            <a:extLst>
              <a:ext uri="{FF2B5EF4-FFF2-40B4-BE49-F238E27FC236}">
                <a16:creationId xmlns:a16="http://schemas.microsoft.com/office/drawing/2014/main" id="{F3F72BE4-62CD-6AF7-9FE7-B3A0136232C9}"/>
              </a:ext>
            </a:extLst>
          </p:cNvPr>
          <p:cNvGrpSpPr/>
          <p:nvPr userDrawn="1"/>
        </p:nvGrpSpPr>
        <p:grpSpPr>
          <a:xfrm>
            <a:off x="0" y="5709424"/>
            <a:ext cx="12192000" cy="1148578"/>
            <a:chOff x="0" y="5346883"/>
            <a:chExt cx="12192000" cy="1511119"/>
          </a:xfrm>
        </p:grpSpPr>
        <p:sp>
          <p:nvSpPr>
            <p:cNvPr id="56" name="Forme libre : forme 11">
              <a:extLst>
                <a:ext uri="{FF2B5EF4-FFF2-40B4-BE49-F238E27FC236}">
                  <a16:creationId xmlns:a16="http://schemas.microsoft.com/office/drawing/2014/main" id="{B028C5BC-778E-3FEC-4CF1-92B002A39E31}"/>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57" name="Forme libre : forme 17">
              <a:extLst>
                <a:ext uri="{FF2B5EF4-FFF2-40B4-BE49-F238E27FC236}">
                  <a16:creationId xmlns:a16="http://schemas.microsoft.com/office/drawing/2014/main" id="{CA75E343-9DA5-14AE-08AD-A4D9CA2D5CFF}"/>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61" name="Connecteur droit 60">
            <a:extLst>
              <a:ext uri="{FF2B5EF4-FFF2-40B4-BE49-F238E27FC236}">
                <a16:creationId xmlns:a16="http://schemas.microsoft.com/office/drawing/2014/main" id="{EE2A4906-5073-CCFE-2575-F9677A42DB33}"/>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sp>
        <p:nvSpPr>
          <p:cNvPr id="81" name="Google Shape;1373;p17">
            <a:extLst>
              <a:ext uri="{FF2B5EF4-FFF2-40B4-BE49-F238E27FC236}">
                <a16:creationId xmlns:a16="http://schemas.microsoft.com/office/drawing/2014/main" id="{603A872C-BE50-9637-863E-78C34C8FFBE3}"/>
              </a:ext>
            </a:extLst>
          </p:cNvPr>
          <p:cNvSpPr/>
          <p:nvPr userDrawn="1"/>
        </p:nvSpPr>
        <p:spPr>
          <a:xfrm>
            <a:off x="9443468" y="3061902"/>
            <a:ext cx="484858" cy="287431"/>
          </a:xfrm>
          <a:prstGeom prst="roundRect">
            <a:avLst>
              <a:gd name="adj" fmla="val 29275"/>
            </a:avLst>
          </a:prstGeom>
          <a:gradFill>
            <a:gsLst>
              <a:gs pos="0">
                <a:srgbClr val="4E4199"/>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sym typeface="Arial"/>
            </a:endParaRPr>
          </a:p>
        </p:txBody>
      </p:sp>
      <p:sp>
        <p:nvSpPr>
          <p:cNvPr id="82" name="Google Shape;1373;p17">
            <a:extLst>
              <a:ext uri="{FF2B5EF4-FFF2-40B4-BE49-F238E27FC236}">
                <a16:creationId xmlns:a16="http://schemas.microsoft.com/office/drawing/2014/main" id="{BDE2B0AA-FE4A-173C-BFA2-5F4EFEA7627C}"/>
              </a:ext>
            </a:extLst>
          </p:cNvPr>
          <p:cNvSpPr/>
          <p:nvPr userDrawn="1"/>
        </p:nvSpPr>
        <p:spPr>
          <a:xfrm>
            <a:off x="9443468" y="4040620"/>
            <a:ext cx="484858" cy="287431"/>
          </a:xfrm>
          <a:prstGeom prst="roundRect">
            <a:avLst>
              <a:gd name="adj" fmla="val 29275"/>
            </a:avLst>
          </a:prstGeom>
          <a:gradFill>
            <a:gsLst>
              <a:gs pos="0">
                <a:srgbClr val="4E4199"/>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sym typeface="Arial"/>
            </a:endParaRPr>
          </a:p>
        </p:txBody>
      </p:sp>
      <p:sp>
        <p:nvSpPr>
          <p:cNvPr id="83" name="Forme libre : forme 48">
            <a:extLst>
              <a:ext uri="{FF2B5EF4-FFF2-40B4-BE49-F238E27FC236}">
                <a16:creationId xmlns:a16="http://schemas.microsoft.com/office/drawing/2014/main" id="{D2ACAD90-54DB-9F47-2D3E-6727F32C2FD2}"/>
              </a:ext>
            </a:extLst>
          </p:cNvPr>
          <p:cNvSpPr/>
          <p:nvPr userDrawn="1"/>
        </p:nvSpPr>
        <p:spPr>
          <a:xfrm>
            <a:off x="588922" y="1457672"/>
            <a:ext cx="8461827" cy="161578"/>
          </a:xfrm>
          <a:custGeom>
            <a:avLst/>
            <a:gdLst>
              <a:gd name="connsiteX0" fmla="*/ 166227 w 8461827"/>
              <a:gd name="connsiteY0" fmla="*/ 0 h 161578"/>
              <a:gd name="connsiteX1" fmla="*/ 8295600 w 8461827"/>
              <a:gd name="connsiteY1" fmla="*/ 0 h 161578"/>
              <a:gd name="connsiteX2" fmla="*/ 8449848 w 8461827"/>
              <a:gd name="connsiteY2" fmla="*/ 102242 h 161578"/>
              <a:gd name="connsiteX3" fmla="*/ 8461827 w 8461827"/>
              <a:gd name="connsiteY3" fmla="*/ 161578 h 161578"/>
              <a:gd name="connsiteX4" fmla="*/ 0 w 8461827"/>
              <a:gd name="connsiteY4" fmla="*/ 161578 h 161578"/>
              <a:gd name="connsiteX5" fmla="*/ 11980 w 8461827"/>
              <a:gd name="connsiteY5" fmla="*/ 102242 h 161578"/>
              <a:gd name="connsiteX6" fmla="*/ 166227 w 8461827"/>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1827" h="161578">
                <a:moveTo>
                  <a:pt x="166227" y="0"/>
                </a:moveTo>
                <a:lnTo>
                  <a:pt x="8295600" y="0"/>
                </a:lnTo>
                <a:cubicBezTo>
                  <a:pt x="8364940" y="0"/>
                  <a:pt x="8424434" y="42159"/>
                  <a:pt x="8449848" y="102242"/>
                </a:cubicBezTo>
                <a:lnTo>
                  <a:pt x="8461827" y="161578"/>
                </a:lnTo>
                <a:lnTo>
                  <a:pt x="0" y="161578"/>
                </a:lnTo>
                <a:lnTo>
                  <a:pt x="11980" y="102242"/>
                </a:lnTo>
                <a:cubicBezTo>
                  <a:pt x="37393" y="42159"/>
                  <a:pt x="96887" y="0"/>
                  <a:pt x="166227"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cxnSp>
        <p:nvCxnSpPr>
          <p:cNvPr id="84" name="Connecteur droit 83">
            <a:extLst>
              <a:ext uri="{FF2B5EF4-FFF2-40B4-BE49-F238E27FC236}">
                <a16:creationId xmlns:a16="http://schemas.microsoft.com/office/drawing/2014/main" id="{28B5E408-94F2-3174-69BF-61446C31D1E0}"/>
              </a:ext>
            </a:extLst>
          </p:cNvPr>
          <p:cNvCxnSpPr>
            <a:cxnSpLocks/>
          </p:cNvCxnSpPr>
          <p:nvPr userDrawn="1"/>
        </p:nvCxnSpPr>
        <p:spPr>
          <a:xfrm>
            <a:off x="766861" y="3894691"/>
            <a:ext cx="8105949" cy="0"/>
          </a:xfrm>
          <a:prstGeom prst="line">
            <a:avLst/>
          </a:prstGeom>
          <a:noFill/>
          <a:ln w="6350" cap="flat" cmpd="sng" algn="ctr">
            <a:solidFill>
              <a:srgbClr val="FFFFFF">
                <a:lumMod val="85000"/>
              </a:srgbClr>
            </a:solidFill>
            <a:prstDash val="solid"/>
            <a:miter lim="800000"/>
          </a:ln>
          <a:effectLst/>
        </p:spPr>
      </p:cxnSp>
      <p:cxnSp>
        <p:nvCxnSpPr>
          <p:cNvPr id="86" name="Connecteur droit 85">
            <a:extLst>
              <a:ext uri="{FF2B5EF4-FFF2-40B4-BE49-F238E27FC236}">
                <a16:creationId xmlns:a16="http://schemas.microsoft.com/office/drawing/2014/main" id="{BF56974D-D905-5636-AB96-785E12E65D54}"/>
              </a:ext>
            </a:extLst>
          </p:cNvPr>
          <p:cNvCxnSpPr>
            <a:cxnSpLocks/>
          </p:cNvCxnSpPr>
          <p:nvPr userDrawn="1"/>
        </p:nvCxnSpPr>
        <p:spPr>
          <a:xfrm flipV="1">
            <a:off x="3409139" y="1983658"/>
            <a:ext cx="0" cy="1622857"/>
          </a:xfrm>
          <a:prstGeom prst="line">
            <a:avLst/>
          </a:prstGeom>
          <a:noFill/>
          <a:ln w="6350" cap="flat" cmpd="sng" algn="ctr">
            <a:solidFill>
              <a:srgbClr val="FFFFFF">
                <a:lumMod val="95000"/>
              </a:srgbClr>
            </a:solidFill>
            <a:prstDash val="solid"/>
            <a:miter lim="800000"/>
          </a:ln>
          <a:effectLst/>
        </p:spPr>
      </p:cxnSp>
      <p:cxnSp>
        <p:nvCxnSpPr>
          <p:cNvPr id="87" name="Connecteur droit 86">
            <a:extLst>
              <a:ext uri="{FF2B5EF4-FFF2-40B4-BE49-F238E27FC236}">
                <a16:creationId xmlns:a16="http://schemas.microsoft.com/office/drawing/2014/main" id="{A85BAF49-E923-66FC-EEFF-A3CB3C1F66A1}"/>
              </a:ext>
            </a:extLst>
          </p:cNvPr>
          <p:cNvCxnSpPr>
            <a:cxnSpLocks/>
          </p:cNvCxnSpPr>
          <p:nvPr userDrawn="1"/>
        </p:nvCxnSpPr>
        <p:spPr>
          <a:xfrm flipV="1">
            <a:off x="6230532" y="1983658"/>
            <a:ext cx="0" cy="1622857"/>
          </a:xfrm>
          <a:prstGeom prst="line">
            <a:avLst/>
          </a:prstGeom>
          <a:noFill/>
          <a:ln w="6350" cap="flat" cmpd="sng" algn="ctr">
            <a:solidFill>
              <a:srgbClr val="FFFFFF">
                <a:lumMod val="95000"/>
              </a:srgbClr>
            </a:solidFill>
            <a:prstDash val="solid"/>
            <a:miter lim="800000"/>
          </a:ln>
          <a:effectLst/>
        </p:spPr>
      </p:cxnSp>
      <p:sp>
        <p:nvSpPr>
          <p:cNvPr id="88" name="Google Shape;1373;p17">
            <a:extLst>
              <a:ext uri="{FF2B5EF4-FFF2-40B4-BE49-F238E27FC236}">
                <a16:creationId xmlns:a16="http://schemas.microsoft.com/office/drawing/2014/main" id="{BB01AA1A-C1E1-EFC8-8511-3323E3FDD3DE}"/>
              </a:ext>
            </a:extLst>
          </p:cNvPr>
          <p:cNvSpPr/>
          <p:nvPr userDrawn="1"/>
        </p:nvSpPr>
        <p:spPr>
          <a:xfrm>
            <a:off x="9443468" y="2083184"/>
            <a:ext cx="484858" cy="287431"/>
          </a:xfrm>
          <a:prstGeom prst="roundRect">
            <a:avLst>
              <a:gd name="adj" fmla="val 29275"/>
            </a:avLst>
          </a:prstGeom>
          <a:gradFill>
            <a:gsLst>
              <a:gs pos="0">
                <a:srgbClr val="4E4199"/>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sym typeface="Arial"/>
            </a:endParaRPr>
          </a:p>
        </p:txBody>
      </p:sp>
      <p:sp>
        <p:nvSpPr>
          <p:cNvPr id="89" name="Google Shape;1373;p17">
            <a:extLst>
              <a:ext uri="{FF2B5EF4-FFF2-40B4-BE49-F238E27FC236}">
                <a16:creationId xmlns:a16="http://schemas.microsoft.com/office/drawing/2014/main" id="{0A0F21DB-E841-FB03-011D-881503AAD968}"/>
              </a:ext>
            </a:extLst>
          </p:cNvPr>
          <p:cNvSpPr/>
          <p:nvPr userDrawn="1"/>
        </p:nvSpPr>
        <p:spPr>
          <a:xfrm>
            <a:off x="9443468" y="5019340"/>
            <a:ext cx="484858" cy="287431"/>
          </a:xfrm>
          <a:prstGeom prst="roundRect">
            <a:avLst>
              <a:gd name="adj" fmla="val 29275"/>
            </a:avLst>
          </a:prstGeom>
          <a:gradFill>
            <a:gsLst>
              <a:gs pos="0">
                <a:srgbClr val="4E4199"/>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sym typeface="Arial"/>
            </a:endParaRPr>
          </a:p>
        </p:txBody>
      </p:sp>
      <p:cxnSp>
        <p:nvCxnSpPr>
          <p:cNvPr id="90" name="Connecteur droit 89">
            <a:extLst>
              <a:ext uri="{FF2B5EF4-FFF2-40B4-BE49-F238E27FC236}">
                <a16:creationId xmlns:a16="http://schemas.microsoft.com/office/drawing/2014/main" id="{376369FC-94F5-7B1C-E498-9FF4EF35315C}"/>
              </a:ext>
            </a:extLst>
          </p:cNvPr>
          <p:cNvCxnSpPr>
            <a:cxnSpLocks/>
          </p:cNvCxnSpPr>
          <p:nvPr userDrawn="1"/>
        </p:nvCxnSpPr>
        <p:spPr>
          <a:xfrm flipH="1" flipV="1">
            <a:off x="10210174" y="2716258"/>
            <a:ext cx="1163217" cy="1"/>
          </a:xfrm>
          <a:prstGeom prst="line">
            <a:avLst/>
          </a:prstGeom>
          <a:noFill/>
          <a:ln w="6350" cap="flat" cmpd="sng" algn="ctr">
            <a:solidFill>
              <a:srgbClr val="FFFFFF">
                <a:lumMod val="95000"/>
              </a:srgbClr>
            </a:solidFill>
            <a:prstDash val="solid"/>
            <a:miter lim="800000"/>
          </a:ln>
          <a:effectLst/>
        </p:spPr>
      </p:cxnSp>
      <p:cxnSp>
        <p:nvCxnSpPr>
          <p:cNvPr id="91" name="Connecteur droit 90">
            <a:extLst>
              <a:ext uri="{FF2B5EF4-FFF2-40B4-BE49-F238E27FC236}">
                <a16:creationId xmlns:a16="http://schemas.microsoft.com/office/drawing/2014/main" id="{CC030621-216A-7BE1-9E5E-84C9A3C3905D}"/>
              </a:ext>
            </a:extLst>
          </p:cNvPr>
          <p:cNvCxnSpPr>
            <a:cxnSpLocks/>
          </p:cNvCxnSpPr>
          <p:nvPr userDrawn="1"/>
        </p:nvCxnSpPr>
        <p:spPr>
          <a:xfrm flipH="1" flipV="1">
            <a:off x="10210174" y="3694976"/>
            <a:ext cx="1163217" cy="1"/>
          </a:xfrm>
          <a:prstGeom prst="line">
            <a:avLst/>
          </a:prstGeom>
          <a:noFill/>
          <a:ln w="6350" cap="flat" cmpd="sng" algn="ctr">
            <a:solidFill>
              <a:srgbClr val="FFFFFF">
                <a:lumMod val="95000"/>
              </a:srgbClr>
            </a:solidFill>
            <a:prstDash val="solid"/>
            <a:miter lim="800000"/>
          </a:ln>
          <a:effectLst/>
        </p:spPr>
      </p:cxnSp>
      <p:cxnSp>
        <p:nvCxnSpPr>
          <p:cNvPr id="92" name="Connecteur droit 91">
            <a:extLst>
              <a:ext uri="{FF2B5EF4-FFF2-40B4-BE49-F238E27FC236}">
                <a16:creationId xmlns:a16="http://schemas.microsoft.com/office/drawing/2014/main" id="{7B346B82-3184-48C7-B453-453ACBC3B49E}"/>
              </a:ext>
            </a:extLst>
          </p:cNvPr>
          <p:cNvCxnSpPr>
            <a:cxnSpLocks/>
          </p:cNvCxnSpPr>
          <p:nvPr userDrawn="1"/>
        </p:nvCxnSpPr>
        <p:spPr>
          <a:xfrm flipH="1" flipV="1">
            <a:off x="10210174" y="4673694"/>
            <a:ext cx="1163217" cy="1"/>
          </a:xfrm>
          <a:prstGeom prst="line">
            <a:avLst/>
          </a:prstGeom>
          <a:noFill/>
          <a:ln w="6350" cap="flat" cmpd="sng" algn="ctr">
            <a:solidFill>
              <a:srgbClr val="FFFFFF">
                <a:lumMod val="95000"/>
              </a:srgbClr>
            </a:solidFill>
            <a:prstDash val="solid"/>
            <a:miter lim="800000"/>
          </a:ln>
          <a:effectLst/>
        </p:spPr>
      </p:cxnSp>
      <p:pic>
        <p:nvPicPr>
          <p:cNvPr id="97" name="Graphique 96">
            <a:extLst>
              <a:ext uri="{FF2B5EF4-FFF2-40B4-BE49-F238E27FC236}">
                <a16:creationId xmlns:a16="http://schemas.microsoft.com/office/drawing/2014/main" id="{A0F4AB4F-7B7F-8735-B9A6-8F04E7A8717F}"/>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102" name="Espace réservé du texte 101">
            <a:extLst>
              <a:ext uri="{FF2B5EF4-FFF2-40B4-BE49-F238E27FC236}">
                <a16:creationId xmlns:a16="http://schemas.microsoft.com/office/drawing/2014/main" id="{8A100B36-AD3D-5AC8-7B60-474AC42B2AD5}"/>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104" name="Espace réservé du texte 103">
            <a:extLst>
              <a:ext uri="{FF2B5EF4-FFF2-40B4-BE49-F238E27FC236}">
                <a16:creationId xmlns:a16="http://schemas.microsoft.com/office/drawing/2014/main" id="{A2B1E0E8-A966-4939-9F1B-1E3EB039A83F}"/>
              </a:ext>
            </a:extLst>
          </p:cNvPr>
          <p:cNvSpPr>
            <a:spLocks noGrp="1"/>
          </p:cNvSpPr>
          <p:nvPr>
            <p:ph type="body" sz="quarter" idx="11" hasCustomPrompt="1"/>
          </p:nvPr>
        </p:nvSpPr>
        <p:spPr>
          <a:xfrm>
            <a:off x="9443468" y="2100725"/>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5" name="Espace réservé du texte 103">
            <a:extLst>
              <a:ext uri="{FF2B5EF4-FFF2-40B4-BE49-F238E27FC236}">
                <a16:creationId xmlns:a16="http://schemas.microsoft.com/office/drawing/2014/main" id="{3CF287BB-F0CC-73A7-BA6A-A150347E17B8}"/>
              </a:ext>
            </a:extLst>
          </p:cNvPr>
          <p:cNvSpPr>
            <a:spLocks noGrp="1"/>
          </p:cNvSpPr>
          <p:nvPr>
            <p:ph type="body" sz="quarter" idx="12" hasCustomPrompt="1"/>
          </p:nvPr>
        </p:nvSpPr>
        <p:spPr>
          <a:xfrm>
            <a:off x="9443468" y="3070673"/>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6" name="Espace réservé du texte 103">
            <a:extLst>
              <a:ext uri="{FF2B5EF4-FFF2-40B4-BE49-F238E27FC236}">
                <a16:creationId xmlns:a16="http://schemas.microsoft.com/office/drawing/2014/main" id="{DC63D457-898F-27F5-61F4-0B33D452DBD8}"/>
              </a:ext>
            </a:extLst>
          </p:cNvPr>
          <p:cNvSpPr>
            <a:spLocks noGrp="1"/>
          </p:cNvSpPr>
          <p:nvPr>
            <p:ph type="body" sz="quarter" idx="13" hasCustomPrompt="1"/>
          </p:nvPr>
        </p:nvSpPr>
        <p:spPr>
          <a:xfrm>
            <a:off x="9443468" y="4049391"/>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7" name="Espace réservé du texte 103">
            <a:extLst>
              <a:ext uri="{FF2B5EF4-FFF2-40B4-BE49-F238E27FC236}">
                <a16:creationId xmlns:a16="http://schemas.microsoft.com/office/drawing/2014/main" id="{C6BF0320-246B-4F54-C80D-D573C4E11975}"/>
              </a:ext>
            </a:extLst>
          </p:cNvPr>
          <p:cNvSpPr>
            <a:spLocks noGrp="1"/>
          </p:cNvSpPr>
          <p:nvPr>
            <p:ph type="body" sz="quarter" idx="14" hasCustomPrompt="1"/>
          </p:nvPr>
        </p:nvSpPr>
        <p:spPr>
          <a:xfrm>
            <a:off x="9443468" y="5028111"/>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Bk" panose="02000000000000000000" pitchFamily="2" charset="0"/>
                <a:ea typeface="Roboto Bk" panose="02000000000000000000"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13" name="Espace réservé du texte 112">
            <a:extLst>
              <a:ext uri="{FF2B5EF4-FFF2-40B4-BE49-F238E27FC236}">
                <a16:creationId xmlns:a16="http://schemas.microsoft.com/office/drawing/2014/main" id="{0C4DFD28-C160-23A7-0845-A0AC6594DA6E}"/>
              </a:ext>
            </a:extLst>
          </p:cNvPr>
          <p:cNvSpPr>
            <a:spLocks noGrp="1"/>
          </p:cNvSpPr>
          <p:nvPr>
            <p:ph type="body" sz="quarter" idx="17" hasCustomPrompt="1"/>
          </p:nvPr>
        </p:nvSpPr>
        <p:spPr>
          <a:xfrm>
            <a:off x="10211386" y="1887352"/>
            <a:ext cx="914400" cy="290891"/>
          </a:xfrm>
          <a:prstGeom prst="rect">
            <a:avLst/>
          </a:prstGeom>
        </p:spPr>
        <p:txBody>
          <a:bodyPr/>
          <a:lstStyle>
            <a:lvl1pPr marL="0" indent="0">
              <a:buNone/>
              <a:defRPr lang="fr-FR" sz="1200" kern="1200" spc="5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114" name="Espace réservé du texte 112">
            <a:extLst>
              <a:ext uri="{FF2B5EF4-FFF2-40B4-BE49-F238E27FC236}">
                <a16:creationId xmlns:a16="http://schemas.microsoft.com/office/drawing/2014/main" id="{4A2AC2BA-DDA6-6580-8FD0-20B2FBFB460D}"/>
              </a:ext>
            </a:extLst>
          </p:cNvPr>
          <p:cNvSpPr>
            <a:spLocks noGrp="1"/>
          </p:cNvSpPr>
          <p:nvPr>
            <p:ph type="body" sz="quarter" idx="18" hasCustomPrompt="1"/>
          </p:nvPr>
        </p:nvSpPr>
        <p:spPr>
          <a:xfrm>
            <a:off x="10210174" y="2192656"/>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5" name="Espace réservé du texte 112">
            <a:extLst>
              <a:ext uri="{FF2B5EF4-FFF2-40B4-BE49-F238E27FC236}">
                <a16:creationId xmlns:a16="http://schemas.microsoft.com/office/drawing/2014/main" id="{0A23B004-B324-B230-21E0-31EF3F9A56D1}"/>
              </a:ext>
            </a:extLst>
          </p:cNvPr>
          <p:cNvSpPr>
            <a:spLocks noGrp="1"/>
          </p:cNvSpPr>
          <p:nvPr>
            <p:ph type="body" sz="quarter" idx="19" hasCustomPrompt="1"/>
          </p:nvPr>
        </p:nvSpPr>
        <p:spPr>
          <a:xfrm>
            <a:off x="10244178" y="2872064"/>
            <a:ext cx="914400" cy="290891"/>
          </a:xfrm>
          <a:prstGeom prst="rect">
            <a:avLst/>
          </a:prstGeom>
        </p:spPr>
        <p:txBody>
          <a:bodyPr/>
          <a:lstStyle>
            <a:lvl1pPr marL="0" indent="0">
              <a:buNone/>
              <a:defRPr lang="fr-FR" sz="1200" kern="1200" spc="5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116" name="Espace réservé du texte 112">
            <a:extLst>
              <a:ext uri="{FF2B5EF4-FFF2-40B4-BE49-F238E27FC236}">
                <a16:creationId xmlns:a16="http://schemas.microsoft.com/office/drawing/2014/main" id="{81126A40-7D50-B06F-968D-B85D6EDFB6F1}"/>
              </a:ext>
            </a:extLst>
          </p:cNvPr>
          <p:cNvSpPr>
            <a:spLocks noGrp="1"/>
          </p:cNvSpPr>
          <p:nvPr>
            <p:ph type="body" sz="quarter" idx="20" hasCustomPrompt="1"/>
          </p:nvPr>
        </p:nvSpPr>
        <p:spPr>
          <a:xfrm>
            <a:off x="10242966" y="3177368"/>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7" name="Espace réservé du texte 112">
            <a:extLst>
              <a:ext uri="{FF2B5EF4-FFF2-40B4-BE49-F238E27FC236}">
                <a16:creationId xmlns:a16="http://schemas.microsoft.com/office/drawing/2014/main" id="{E2FA6B94-71F6-7E3A-7B4F-FEC281188BC8}"/>
              </a:ext>
            </a:extLst>
          </p:cNvPr>
          <p:cNvSpPr>
            <a:spLocks noGrp="1"/>
          </p:cNvSpPr>
          <p:nvPr>
            <p:ph type="body" sz="quarter" idx="21" hasCustomPrompt="1"/>
          </p:nvPr>
        </p:nvSpPr>
        <p:spPr>
          <a:xfrm>
            <a:off x="10244178" y="3929626"/>
            <a:ext cx="914400" cy="290891"/>
          </a:xfrm>
          <a:prstGeom prst="rect">
            <a:avLst/>
          </a:prstGeom>
        </p:spPr>
        <p:txBody>
          <a:bodyPr/>
          <a:lstStyle>
            <a:lvl1pPr marL="0" indent="0">
              <a:buNone/>
              <a:defRPr lang="fr-FR" sz="1200" kern="1200" spc="5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118" name="Espace réservé du texte 112">
            <a:extLst>
              <a:ext uri="{FF2B5EF4-FFF2-40B4-BE49-F238E27FC236}">
                <a16:creationId xmlns:a16="http://schemas.microsoft.com/office/drawing/2014/main" id="{81CA21E4-5C4C-EEE8-5172-778FE58ADF46}"/>
              </a:ext>
            </a:extLst>
          </p:cNvPr>
          <p:cNvSpPr>
            <a:spLocks noGrp="1"/>
          </p:cNvSpPr>
          <p:nvPr>
            <p:ph type="body" sz="quarter" idx="22" hasCustomPrompt="1"/>
          </p:nvPr>
        </p:nvSpPr>
        <p:spPr>
          <a:xfrm>
            <a:off x="10242966" y="4234930"/>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9" name="Espace réservé du texte 112">
            <a:extLst>
              <a:ext uri="{FF2B5EF4-FFF2-40B4-BE49-F238E27FC236}">
                <a16:creationId xmlns:a16="http://schemas.microsoft.com/office/drawing/2014/main" id="{532114F4-ECF0-AF81-553B-4E5751D77090}"/>
              </a:ext>
            </a:extLst>
          </p:cNvPr>
          <p:cNvSpPr>
            <a:spLocks noGrp="1"/>
          </p:cNvSpPr>
          <p:nvPr>
            <p:ph type="body" sz="quarter" idx="23" hasCustomPrompt="1"/>
          </p:nvPr>
        </p:nvSpPr>
        <p:spPr>
          <a:xfrm>
            <a:off x="10244178" y="4824707"/>
            <a:ext cx="914400" cy="290891"/>
          </a:xfrm>
          <a:prstGeom prst="rect">
            <a:avLst/>
          </a:prstGeom>
        </p:spPr>
        <p:txBody>
          <a:bodyPr/>
          <a:lstStyle>
            <a:lvl1pPr marL="0" indent="0">
              <a:buNone/>
              <a:defRPr lang="fr-FR" sz="1200" kern="1200" spc="5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120" name="Espace réservé du texte 112">
            <a:extLst>
              <a:ext uri="{FF2B5EF4-FFF2-40B4-BE49-F238E27FC236}">
                <a16:creationId xmlns:a16="http://schemas.microsoft.com/office/drawing/2014/main" id="{22878230-C1C0-566B-EE68-7D410FC91324}"/>
              </a:ext>
            </a:extLst>
          </p:cNvPr>
          <p:cNvSpPr>
            <a:spLocks noGrp="1"/>
          </p:cNvSpPr>
          <p:nvPr>
            <p:ph type="body" sz="quarter" idx="24" hasCustomPrompt="1"/>
          </p:nvPr>
        </p:nvSpPr>
        <p:spPr>
          <a:xfrm>
            <a:off x="10242966" y="5130011"/>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Tree>
    <p:extLst>
      <p:ext uri="{BB962C8B-B14F-4D97-AF65-F5344CB8AC3E}">
        <p14:creationId xmlns:p14="http://schemas.microsoft.com/office/powerpoint/2010/main" val="36098706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blank" preserve="1">
  <p:cSld name="1_Vide ">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7574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5_Disposition personnalisée">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614E5F6E-A1EE-D075-A007-4162D5A41B35}"/>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sp>
        <p:nvSpPr>
          <p:cNvPr id="14" name="Titre 10">
            <a:extLst>
              <a:ext uri="{FF2B5EF4-FFF2-40B4-BE49-F238E27FC236}">
                <a16:creationId xmlns:a16="http://schemas.microsoft.com/office/drawing/2014/main" id="{7788CD77-BD9F-4E21-914B-EE933D9CAB89}"/>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grpSp>
        <p:nvGrpSpPr>
          <p:cNvPr id="6" name="Groupe 5">
            <a:extLst>
              <a:ext uri="{FF2B5EF4-FFF2-40B4-BE49-F238E27FC236}">
                <a16:creationId xmlns:a16="http://schemas.microsoft.com/office/drawing/2014/main" id="{CA24806F-96DC-CCF5-EFA8-34184EA2E098}"/>
              </a:ext>
            </a:extLst>
          </p:cNvPr>
          <p:cNvGrpSpPr/>
          <p:nvPr/>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0D622EFD-23DF-D6B6-F3EC-B0D5608EB84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3795238A-F5FC-EBFE-3191-9EDE27CC828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9" name="Graphique 8">
            <a:extLst>
              <a:ext uri="{FF2B5EF4-FFF2-40B4-BE49-F238E27FC236}">
                <a16:creationId xmlns:a16="http://schemas.microsoft.com/office/drawing/2014/main" id="{F8E57DAA-8206-69B5-8A17-F6F7F3FBDD22}"/>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cxnSp>
        <p:nvCxnSpPr>
          <p:cNvPr id="2" name="Connecteur droit 1">
            <a:extLst>
              <a:ext uri="{FF2B5EF4-FFF2-40B4-BE49-F238E27FC236}">
                <a16:creationId xmlns:a16="http://schemas.microsoft.com/office/drawing/2014/main" id="{2FA0E103-BEFA-E879-F483-5DF9320E83FF}"/>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
        <p:nvSpPr>
          <p:cNvPr id="5" name="Forme libre : forme 17">
            <a:extLst>
              <a:ext uri="{FF2B5EF4-FFF2-40B4-BE49-F238E27FC236}">
                <a16:creationId xmlns:a16="http://schemas.microsoft.com/office/drawing/2014/main" id="{CD47D687-EBA7-99F0-3FEC-328AF621DC87}"/>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pic>
        <p:nvPicPr>
          <p:cNvPr id="10" name="Graphique 9">
            <a:extLst>
              <a:ext uri="{FF2B5EF4-FFF2-40B4-BE49-F238E27FC236}">
                <a16:creationId xmlns:a16="http://schemas.microsoft.com/office/drawing/2014/main" id="{B5F88962-4065-2272-AFAF-60FF4582F38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17590967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2_Vide ">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38866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Disposition personnalisée">
    <p:spTree>
      <p:nvGrpSpPr>
        <p:cNvPr id="1" name=""/>
        <p:cNvGrpSpPr/>
        <p:nvPr/>
      </p:nvGrpSpPr>
      <p:grpSpPr>
        <a:xfrm>
          <a:off x="0" y="0"/>
          <a:ext cx="0" cy="0"/>
          <a:chOff x="0" y="0"/>
          <a:chExt cx="0" cy="0"/>
        </a:xfrm>
      </p:grpSpPr>
      <p:sp>
        <p:nvSpPr>
          <p:cNvPr id="12" name="Forme libre : forme 14">
            <a:extLst>
              <a:ext uri="{FF2B5EF4-FFF2-40B4-BE49-F238E27FC236}">
                <a16:creationId xmlns:a16="http://schemas.microsoft.com/office/drawing/2014/main" id="{9609D93B-097F-5D15-C148-CCF9B3F62F23}"/>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pic>
        <p:nvPicPr>
          <p:cNvPr id="13" name="Image 12">
            <a:extLst>
              <a:ext uri="{FF2B5EF4-FFF2-40B4-BE49-F238E27FC236}">
                <a16:creationId xmlns:a16="http://schemas.microsoft.com/office/drawing/2014/main" id="{C09D15F3-E440-87FB-B44C-B3470BAF4E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14" name="Graphique 13">
            <a:extLst>
              <a:ext uri="{FF2B5EF4-FFF2-40B4-BE49-F238E27FC236}">
                <a16:creationId xmlns:a16="http://schemas.microsoft.com/office/drawing/2014/main" id="{EC524D5A-A443-A87D-EC55-F0EA50197966}"/>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16" name="Connecteur droit 15">
            <a:extLst>
              <a:ext uri="{FF2B5EF4-FFF2-40B4-BE49-F238E27FC236}">
                <a16:creationId xmlns:a16="http://schemas.microsoft.com/office/drawing/2014/main" id="{DB6013B9-3D4D-E8AB-B3E5-57E533DE2E09}"/>
              </a:ext>
            </a:extLst>
          </p:cNvPr>
          <p:cNvCxnSpPr>
            <a:cxnSpLocks/>
          </p:cNvCxnSpPr>
          <p:nvPr userDrawn="1"/>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4" name="Titre 3">
            <a:extLst>
              <a:ext uri="{FF2B5EF4-FFF2-40B4-BE49-F238E27FC236}">
                <a16:creationId xmlns:a16="http://schemas.microsoft.com/office/drawing/2014/main" id="{7FE7C739-5936-C594-4060-337E72D2F423}"/>
              </a:ext>
            </a:extLst>
          </p:cNvPr>
          <p:cNvSpPr>
            <a:spLocks noGrp="1"/>
          </p:cNvSpPr>
          <p:nvPr>
            <p:ph type="title" hasCustomPrompt="1"/>
          </p:nvPr>
        </p:nvSpPr>
        <p:spPr>
          <a:xfrm>
            <a:off x="836990" y="1770473"/>
            <a:ext cx="5478462" cy="1289050"/>
          </a:xfrm>
        </p:spPr>
        <p:txBody>
          <a:bodyPr>
            <a:noAutofit/>
          </a:bodyPr>
          <a:lstStyle>
            <a:lvl1pPr>
              <a:defRPr kumimoji="1" lang="en-GB" sz="3600" b="1" kern="1200" dirty="0">
                <a:solidFill>
                  <a:schemeClr val="bg1"/>
                </a:solidFill>
                <a:latin typeface="Roboto" pitchFamily="2" charset="0"/>
                <a:ea typeface="Roboto" pitchFamily="2" charset="0"/>
                <a:cs typeface="+mn-cs"/>
              </a:defRPr>
            </a:lvl1pPr>
          </a:lstStyle>
          <a:p>
            <a:pPr marL="0" lvl="0" indent="0" algn="l" defTabSz="914400" rtl="0" eaLnBrk="1" latinLnBrk="0" hangingPunct="1">
              <a:lnSpc>
                <a:spcPct val="90000"/>
              </a:lnSpc>
              <a:spcBef>
                <a:spcPts val="1000"/>
              </a:spcBef>
              <a:buFont typeface="Arial" panose="020B0604020202020204" pitchFamily="34" charset="0"/>
              <a:buNone/>
            </a:pPr>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en-GB" dirty="0"/>
          </a:p>
        </p:txBody>
      </p:sp>
      <p:sp>
        <p:nvSpPr>
          <p:cNvPr id="27" name="Espace réservé du texte 26">
            <a:extLst>
              <a:ext uri="{FF2B5EF4-FFF2-40B4-BE49-F238E27FC236}">
                <a16:creationId xmlns:a16="http://schemas.microsoft.com/office/drawing/2014/main" id="{D074C533-4094-9644-2C8E-04E199058C6A}"/>
              </a:ext>
            </a:extLst>
          </p:cNvPr>
          <p:cNvSpPr>
            <a:spLocks noGrp="1"/>
          </p:cNvSpPr>
          <p:nvPr>
            <p:ph type="body" sz="quarter" idx="11" hasCustomPrompt="1"/>
          </p:nvPr>
        </p:nvSpPr>
        <p:spPr>
          <a:xfrm>
            <a:off x="836613"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29" name="Espace réservé du texte 28">
            <a:extLst>
              <a:ext uri="{FF2B5EF4-FFF2-40B4-BE49-F238E27FC236}">
                <a16:creationId xmlns:a16="http://schemas.microsoft.com/office/drawing/2014/main" id="{8419608F-9F6F-45FB-7222-8928A6C581BD}"/>
              </a:ext>
            </a:extLst>
          </p:cNvPr>
          <p:cNvSpPr>
            <a:spLocks noGrp="1"/>
          </p:cNvSpPr>
          <p:nvPr>
            <p:ph type="body" sz="quarter" idx="12" hasCustomPrompt="1"/>
          </p:nvPr>
        </p:nvSpPr>
        <p:spPr>
          <a:xfrm>
            <a:off x="836613"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pitchFamily="2" charset="0"/>
                <a:ea typeface="Roboto" pitchFamily="2" charset="0"/>
                <a:cs typeface="+mn-cs"/>
              </a:defRPr>
            </a:lvl1pPr>
          </a:lstStyle>
          <a:p>
            <a:pPr lvl="0"/>
            <a:r>
              <a:rPr lang="fr-FR" dirty="0"/>
              <a:t>Job</a:t>
            </a:r>
          </a:p>
        </p:txBody>
      </p:sp>
      <p:sp>
        <p:nvSpPr>
          <p:cNvPr id="30" name="Espace réservé du texte 26">
            <a:extLst>
              <a:ext uri="{FF2B5EF4-FFF2-40B4-BE49-F238E27FC236}">
                <a16:creationId xmlns:a16="http://schemas.microsoft.com/office/drawing/2014/main" id="{08615348-4F70-5907-F428-971050379422}"/>
              </a:ext>
            </a:extLst>
          </p:cNvPr>
          <p:cNvSpPr>
            <a:spLocks noGrp="1"/>
          </p:cNvSpPr>
          <p:nvPr>
            <p:ph type="body" sz="quarter" idx="13" hasCustomPrompt="1"/>
          </p:nvPr>
        </p:nvSpPr>
        <p:spPr>
          <a:xfrm>
            <a:off x="2987746"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31" name="Espace réservé du texte 28">
            <a:extLst>
              <a:ext uri="{FF2B5EF4-FFF2-40B4-BE49-F238E27FC236}">
                <a16:creationId xmlns:a16="http://schemas.microsoft.com/office/drawing/2014/main" id="{5D8A02C8-B270-B7CB-A499-438D47590EA9}"/>
              </a:ext>
            </a:extLst>
          </p:cNvPr>
          <p:cNvSpPr>
            <a:spLocks noGrp="1"/>
          </p:cNvSpPr>
          <p:nvPr>
            <p:ph type="body" sz="quarter" idx="14" hasCustomPrompt="1"/>
          </p:nvPr>
        </p:nvSpPr>
        <p:spPr>
          <a:xfrm>
            <a:off x="2987746"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pitchFamily="2" charset="0"/>
                <a:ea typeface="Roboto" pitchFamily="2" charset="0"/>
                <a:cs typeface="+mn-cs"/>
              </a:defRPr>
            </a:lvl1pPr>
          </a:lstStyle>
          <a:p>
            <a:pPr lvl="0"/>
            <a:r>
              <a:rPr lang="fr-FR" dirty="0"/>
              <a:t>Job</a:t>
            </a:r>
          </a:p>
        </p:txBody>
      </p:sp>
    </p:spTree>
    <p:extLst>
      <p:ext uri="{BB962C8B-B14F-4D97-AF65-F5344CB8AC3E}">
        <p14:creationId xmlns:p14="http://schemas.microsoft.com/office/powerpoint/2010/main" val="4013158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9_Disposition personnalisée">
    <p:spTree>
      <p:nvGrpSpPr>
        <p:cNvPr id="1" name=""/>
        <p:cNvGrpSpPr/>
        <p:nvPr/>
      </p:nvGrpSpPr>
      <p:grpSpPr>
        <a:xfrm>
          <a:off x="0" y="0"/>
          <a:ext cx="0" cy="0"/>
          <a:chOff x="0" y="0"/>
          <a:chExt cx="0" cy="0"/>
        </a:xfrm>
      </p:grpSpPr>
      <p:sp>
        <p:nvSpPr>
          <p:cNvPr id="52" name="Google Shape;1373;p17">
            <a:extLst>
              <a:ext uri="{FF2B5EF4-FFF2-40B4-BE49-F238E27FC236}">
                <a16:creationId xmlns:a16="http://schemas.microsoft.com/office/drawing/2014/main" id="{76504831-E1BB-AEF9-D0E2-254846CE4862}"/>
              </a:ext>
            </a:extLst>
          </p:cNvPr>
          <p:cNvSpPr/>
          <p:nvPr userDrawn="1"/>
        </p:nvSpPr>
        <p:spPr>
          <a:xfrm>
            <a:off x="9301304" y="1457673"/>
            <a:ext cx="2368268" cy="4187390"/>
          </a:xfrm>
          <a:prstGeom prst="roundRect">
            <a:avLst>
              <a:gd name="adj" fmla="val 4933"/>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3" name="Flèche : bas 13">
            <a:extLst>
              <a:ext uri="{FF2B5EF4-FFF2-40B4-BE49-F238E27FC236}">
                <a16:creationId xmlns:a16="http://schemas.microsoft.com/office/drawing/2014/main" id="{CA3A77E5-9F2E-47BA-26B4-17BD334A8822}"/>
              </a:ext>
            </a:extLst>
          </p:cNvPr>
          <p:cNvSpPr/>
          <p:nvPr userDrawn="1"/>
        </p:nvSpPr>
        <p:spPr>
          <a:xfrm rot="10800000">
            <a:off x="9396990" y="1551228"/>
            <a:ext cx="596597" cy="4093833"/>
          </a:xfrm>
          <a:prstGeom prst="downArrow">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R="0" lvl="0" indent="0" algn="ctr" fontAlgn="auto">
              <a:lnSpc>
                <a:spcPct val="100000"/>
              </a:lnSpc>
              <a:spcBef>
                <a:spcPts val="0"/>
              </a:spcBef>
              <a:spcAft>
                <a:spcPts val="0"/>
              </a:spcAft>
              <a:buClrTx/>
              <a:buSzTx/>
              <a:buFontTx/>
              <a:buNone/>
              <a:tabLst/>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endParaRPr>
          </a:p>
        </p:txBody>
      </p:sp>
      <p:sp>
        <p:nvSpPr>
          <p:cNvPr id="54" name="Google Shape;1373;p17">
            <a:extLst>
              <a:ext uri="{FF2B5EF4-FFF2-40B4-BE49-F238E27FC236}">
                <a16:creationId xmlns:a16="http://schemas.microsoft.com/office/drawing/2014/main" id="{588C9D21-A502-8E23-A0B3-E75C86F33589}"/>
              </a:ext>
            </a:extLst>
          </p:cNvPr>
          <p:cNvSpPr/>
          <p:nvPr userDrawn="1"/>
        </p:nvSpPr>
        <p:spPr>
          <a:xfrm>
            <a:off x="587746" y="1457672"/>
            <a:ext cx="8464179" cy="4187390"/>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cxnSp>
        <p:nvCxnSpPr>
          <p:cNvPr id="61" name="Connecteur droit 60">
            <a:extLst>
              <a:ext uri="{FF2B5EF4-FFF2-40B4-BE49-F238E27FC236}">
                <a16:creationId xmlns:a16="http://schemas.microsoft.com/office/drawing/2014/main" id="{EE2A4906-5073-CCFE-2575-F9677A42DB33}"/>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
        <p:nvSpPr>
          <p:cNvPr id="81" name="Google Shape;1373;p17">
            <a:extLst>
              <a:ext uri="{FF2B5EF4-FFF2-40B4-BE49-F238E27FC236}">
                <a16:creationId xmlns:a16="http://schemas.microsoft.com/office/drawing/2014/main" id="{603A872C-BE50-9637-863E-78C34C8FFBE3}"/>
              </a:ext>
            </a:extLst>
          </p:cNvPr>
          <p:cNvSpPr/>
          <p:nvPr userDrawn="1"/>
        </p:nvSpPr>
        <p:spPr>
          <a:xfrm>
            <a:off x="9443468" y="3061902"/>
            <a:ext cx="484858" cy="287431"/>
          </a:xfrm>
          <a:prstGeom prst="roundRect">
            <a:avLst>
              <a:gd name="adj" fmla="val 29275"/>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pitchFamily="2" charset="0"/>
              <a:ea typeface="Roboto" pitchFamily="2" charset="0"/>
              <a:cs typeface="Circular Std" panose="020B0604020101020102" pitchFamily="34" charset="0"/>
              <a:sym typeface="Arial"/>
            </a:endParaRPr>
          </a:p>
        </p:txBody>
      </p:sp>
      <p:sp>
        <p:nvSpPr>
          <p:cNvPr id="82" name="Google Shape;1373;p17">
            <a:extLst>
              <a:ext uri="{FF2B5EF4-FFF2-40B4-BE49-F238E27FC236}">
                <a16:creationId xmlns:a16="http://schemas.microsoft.com/office/drawing/2014/main" id="{BDE2B0AA-FE4A-173C-BFA2-5F4EFEA7627C}"/>
              </a:ext>
            </a:extLst>
          </p:cNvPr>
          <p:cNvSpPr/>
          <p:nvPr userDrawn="1"/>
        </p:nvSpPr>
        <p:spPr>
          <a:xfrm>
            <a:off x="9443468" y="4040620"/>
            <a:ext cx="484858" cy="287431"/>
          </a:xfrm>
          <a:prstGeom prst="roundRect">
            <a:avLst>
              <a:gd name="adj" fmla="val 29275"/>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pitchFamily="2" charset="0"/>
              <a:ea typeface="Roboto" pitchFamily="2" charset="0"/>
              <a:cs typeface="Circular Std" panose="020B0604020101020102" pitchFamily="34" charset="0"/>
              <a:sym typeface="Arial"/>
            </a:endParaRPr>
          </a:p>
        </p:txBody>
      </p:sp>
      <p:sp>
        <p:nvSpPr>
          <p:cNvPr id="83" name="Forme libre : forme 48">
            <a:extLst>
              <a:ext uri="{FF2B5EF4-FFF2-40B4-BE49-F238E27FC236}">
                <a16:creationId xmlns:a16="http://schemas.microsoft.com/office/drawing/2014/main" id="{D2ACAD90-54DB-9F47-2D3E-6727F32C2FD2}"/>
              </a:ext>
            </a:extLst>
          </p:cNvPr>
          <p:cNvSpPr/>
          <p:nvPr userDrawn="1"/>
        </p:nvSpPr>
        <p:spPr>
          <a:xfrm>
            <a:off x="588922" y="1457672"/>
            <a:ext cx="8461827" cy="161578"/>
          </a:xfrm>
          <a:custGeom>
            <a:avLst/>
            <a:gdLst>
              <a:gd name="connsiteX0" fmla="*/ 166227 w 8461827"/>
              <a:gd name="connsiteY0" fmla="*/ 0 h 161578"/>
              <a:gd name="connsiteX1" fmla="*/ 8295600 w 8461827"/>
              <a:gd name="connsiteY1" fmla="*/ 0 h 161578"/>
              <a:gd name="connsiteX2" fmla="*/ 8449848 w 8461827"/>
              <a:gd name="connsiteY2" fmla="*/ 102242 h 161578"/>
              <a:gd name="connsiteX3" fmla="*/ 8461827 w 8461827"/>
              <a:gd name="connsiteY3" fmla="*/ 161578 h 161578"/>
              <a:gd name="connsiteX4" fmla="*/ 0 w 8461827"/>
              <a:gd name="connsiteY4" fmla="*/ 161578 h 161578"/>
              <a:gd name="connsiteX5" fmla="*/ 11980 w 8461827"/>
              <a:gd name="connsiteY5" fmla="*/ 102242 h 161578"/>
              <a:gd name="connsiteX6" fmla="*/ 166227 w 8461827"/>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61827" h="161578">
                <a:moveTo>
                  <a:pt x="166227" y="0"/>
                </a:moveTo>
                <a:lnTo>
                  <a:pt x="8295600" y="0"/>
                </a:lnTo>
                <a:cubicBezTo>
                  <a:pt x="8364940" y="0"/>
                  <a:pt x="8424434" y="42159"/>
                  <a:pt x="8449848" y="102242"/>
                </a:cubicBezTo>
                <a:lnTo>
                  <a:pt x="8461827" y="161578"/>
                </a:lnTo>
                <a:lnTo>
                  <a:pt x="0" y="161578"/>
                </a:lnTo>
                <a:lnTo>
                  <a:pt x="11980" y="102242"/>
                </a:lnTo>
                <a:cubicBezTo>
                  <a:pt x="37393" y="42159"/>
                  <a:pt x="96887" y="0"/>
                  <a:pt x="166227" y="0"/>
                </a:cubicBezTo>
                <a:close/>
              </a:path>
            </a:pathLst>
          </a:cu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sym typeface="Arial"/>
            </a:endParaRPr>
          </a:p>
        </p:txBody>
      </p:sp>
      <p:cxnSp>
        <p:nvCxnSpPr>
          <p:cNvPr id="84" name="Connecteur droit 83">
            <a:extLst>
              <a:ext uri="{FF2B5EF4-FFF2-40B4-BE49-F238E27FC236}">
                <a16:creationId xmlns:a16="http://schemas.microsoft.com/office/drawing/2014/main" id="{28B5E408-94F2-3174-69BF-61446C31D1E0}"/>
              </a:ext>
            </a:extLst>
          </p:cNvPr>
          <p:cNvCxnSpPr>
            <a:cxnSpLocks/>
          </p:cNvCxnSpPr>
          <p:nvPr userDrawn="1"/>
        </p:nvCxnSpPr>
        <p:spPr>
          <a:xfrm>
            <a:off x="766861" y="3894691"/>
            <a:ext cx="8105949" cy="0"/>
          </a:xfrm>
          <a:prstGeom prst="line">
            <a:avLst/>
          </a:prstGeom>
          <a:noFill/>
          <a:ln w="6350" cap="flat" cmpd="sng" algn="ctr">
            <a:solidFill>
              <a:srgbClr val="FFFFFF">
                <a:lumMod val="85000"/>
              </a:srgbClr>
            </a:solidFill>
            <a:prstDash val="solid"/>
            <a:miter lim="800000"/>
          </a:ln>
          <a:effectLst/>
        </p:spPr>
      </p:cxnSp>
      <p:cxnSp>
        <p:nvCxnSpPr>
          <p:cNvPr id="86" name="Connecteur droit 85">
            <a:extLst>
              <a:ext uri="{FF2B5EF4-FFF2-40B4-BE49-F238E27FC236}">
                <a16:creationId xmlns:a16="http://schemas.microsoft.com/office/drawing/2014/main" id="{BF56974D-D905-5636-AB96-785E12E65D54}"/>
              </a:ext>
            </a:extLst>
          </p:cNvPr>
          <p:cNvCxnSpPr>
            <a:cxnSpLocks/>
          </p:cNvCxnSpPr>
          <p:nvPr userDrawn="1"/>
        </p:nvCxnSpPr>
        <p:spPr>
          <a:xfrm flipV="1">
            <a:off x="3409139" y="1983658"/>
            <a:ext cx="0" cy="1622857"/>
          </a:xfrm>
          <a:prstGeom prst="line">
            <a:avLst/>
          </a:prstGeom>
          <a:noFill/>
          <a:ln w="6350" cap="flat" cmpd="sng" algn="ctr">
            <a:solidFill>
              <a:srgbClr val="FFFFFF">
                <a:lumMod val="95000"/>
              </a:srgbClr>
            </a:solidFill>
            <a:prstDash val="solid"/>
            <a:miter lim="800000"/>
          </a:ln>
          <a:effectLst/>
        </p:spPr>
      </p:cxnSp>
      <p:cxnSp>
        <p:nvCxnSpPr>
          <p:cNvPr id="87" name="Connecteur droit 86">
            <a:extLst>
              <a:ext uri="{FF2B5EF4-FFF2-40B4-BE49-F238E27FC236}">
                <a16:creationId xmlns:a16="http://schemas.microsoft.com/office/drawing/2014/main" id="{A85BAF49-E923-66FC-EEFF-A3CB3C1F66A1}"/>
              </a:ext>
            </a:extLst>
          </p:cNvPr>
          <p:cNvCxnSpPr>
            <a:cxnSpLocks/>
          </p:cNvCxnSpPr>
          <p:nvPr userDrawn="1"/>
        </p:nvCxnSpPr>
        <p:spPr>
          <a:xfrm flipV="1">
            <a:off x="6230532" y="1983658"/>
            <a:ext cx="0" cy="1622857"/>
          </a:xfrm>
          <a:prstGeom prst="line">
            <a:avLst/>
          </a:prstGeom>
          <a:noFill/>
          <a:ln w="6350" cap="flat" cmpd="sng" algn="ctr">
            <a:solidFill>
              <a:srgbClr val="FFFFFF">
                <a:lumMod val="95000"/>
              </a:srgbClr>
            </a:solidFill>
            <a:prstDash val="solid"/>
            <a:miter lim="800000"/>
          </a:ln>
          <a:effectLst/>
        </p:spPr>
      </p:cxnSp>
      <p:sp>
        <p:nvSpPr>
          <p:cNvPr id="88" name="Google Shape;1373;p17">
            <a:extLst>
              <a:ext uri="{FF2B5EF4-FFF2-40B4-BE49-F238E27FC236}">
                <a16:creationId xmlns:a16="http://schemas.microsoft.com/office/drawing/2014/main" id="{BB01AA1A-C1E1-EFC8-8511-3323E3FDD3DE}"/>
              </a:ext>
            </a:extLst>
          </p:cNvPr>
          <p:cNvSpPr/>
          <p:nvPr userDrawn="1"/>
        </p:nvSpPr>
        <p:spPr>
          <a:xfrm>
            <a:off x="9443468" y="2083184"/>
            <a:ext cx="484858" cy="287431"/>
          </a:xfrm>
          <a:prstGeom prst="roundRect">
            <a:avLst>
              <a:gd name="adj" fmla="val 29275"/>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pitchFamily="2" charset="0"/>
              <a:ea typeface="Roboto" pitchFamily="2" charset="0"/>
              <a:cs typeface="Circular Std" panose="020B0604020101020102" pitchFamily="34" charset="0"/>
              <a:sym typeface="Arial"/>
            </a:endParaRPr>
          </a:p>
        </p:txBody>
      </p:sp>
      <p:sp>
        <p:nvSpPr>
          <p:cNvPr id="89" name="Google Shape;1373;p17">
            <a:extLst>
              <a:ext uri="{FF2B5EF4-FFF2-40B4-BE49-F238E27FC236}">
                <a16:creationId xmlns:a16="http://schemas.microsoft.com/office/drawing/2014/main" id="{0A0F21DB-E841-FB03-011D-881503AAD968}"/>
              </a:ext>
            </a:extLst>
          </p:cNvPr>
          <p:cNvSpPr/>
          <p:nvPr userDrawn="1"/>
        </p:nvSpPr>
        <p:spPr>
          <a:xfrm>
            <a:off x="9443468" y="5019340"/>
            <a:ext cx="484858" cy="287431"/>
          </a:xfrm>
          <a:prstGeom prst="roundRect">
            <a:avLst>
              <a:gd name="adj" fmla="val 29275"/>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FFFF"/>
              </a:solidFill>
              <a:effectLst/>
              <a:uLnTx/>
              <a:uFillTx/>
              <a:latin typeface="Roboto" pitchFamily="2" charset="0"/>
              <a:ea typeface="Roboto" pitchFamily="2" charset="0"/>
              <a:cs typeface="Circular Std" panose="020B0604020101020102" pitchFamily="34" charset="0"/>
              <a:sym typeface="Arial"/>
            </a:endParaRPr>
          </a:p>
        </p:txBody>
      </p:sp>
      <p:cxnSp>
        <p:nvCxnSpPr>
          <p:cNvPr id="90" name="Connecteur droit 89">
            <a:extLst>
              <a:ext uri="{FF2B5EF4-FFF2-40B4-BE49-F238E27FC236}">
                <a16:creationId xmlns:a16="http://schemas.microsoft.com/office/drawing/2014/main" id="{376369FC-94F5-7B1C-E498-9FF4EF35315C}"/>
              </a:ext>
            </a:extLst>
          </p:cNvPr>
          <p:cNvCxnSpPr>
            <a:cxnSpLocks/>
          </p:cNvCxnSpPr>
          <p:nvPr userDrawn="1"/>
        </p:nvCxnSpPr>
        <p:spPr>
          <a:xfrm flipH="1" flipV="1">
            <a:off x="10210174" y="2716258"/>
            <a:ext cx="1163217" cy="1"/>
          </a:xfrm>
          <a:prstGeom prst="line">
            <a:avLst/>
          </a:prstGeom>
          <a:noFill/>
          <a:ln w="6350" cap="flat" cmpd="sng" algn="ctr">
            <a:solidFill>
              <a:srgbClr val="FFFFFF">
                <a:lumMod val="95000"/>
              </a:srgbClr>
            </a:solidFill>
            <a:prstDash val="solid"/>
            <a:miter lim="800000"/>
          </a:ln>
          <a:effectLst/>
        </p:spPr>
      </p:cxnSp>
      <p:cxnSp>
        <p:nvCxnSpPr>
          <p:cNvPr id="91" name="Connecteur droit 90">
            <a:extLst>
              <a:ext uri="{FF2B5EF4-FFF2-40B4-BE49-F238E27FC236}">
                <a16:creationId xmlns:a16="http://schemas.microsoft.com/office/drawing/2014/main" id="{CC030621-216A-7BE1-9E5E-84C9A3C3905D}"/>
              </a:ext>
            </a:extLst>
          </p:cNvPr>
          <p:cNvCxnSpPr>
            <a:cxnSpLocks/>
          </p:cNvCxnSpPr>
          <p:nvPr userDrawn="1"/>
        </p:nvCxnSpPr>
        <p:spPr>
          <a:xfrm flipH="1" flipV="1">
            <a:off x="10210174" y="3694976"/>
            <a:ext cx="1163217" cy="1"/>
          </a:xfrm>
          <a:prstGeom prst="line">
            <a:avLst/>
          </a:prstGeom>
          <a:noFill/>
          <a:ln w="6350" cap="flat" cmpd="sng" algn="ctr">
            <a:solidFill>
              <a:srgbClr val="FFFFFF">
                <a:lumMod val="95000"/>
              </a:srgbClr>
            </a:solidFill>
            <a:prstDash val="solid"/>
            <a:miter lim="800000"/>
          </a:ln>
          <a:effectLst/>
        </p:spPr>
      </p:cxnSp>
      <p:cxnSp>
        <p:nvCxnSpPr>
          <p:cNvPr id="92" name="Connecteur droit 91">
            <a:extLst>
              <a:ext uri="{FF2B5EF4-FFF2-40B4-BE49-F238E27FC236}">
                <a16:creationId xmlns:a16="http://schemas.microsoft.com/office/drawing/2014/main" id="{7B346B82-3184-48C7-B453-453ACBC3B49E}"/>
              </a:ext>
            </a:extLst>
          </p:cNvPr>
          <p:cNvCxnSpPr>
            <a:cxnSpLocks/>
          </p:cNvCxnSpPr>
          <p:nvPr userDrawn="1"/>
        </p:nvCxnSpPr>
        <p:spPr>
          <a:xfrm flipH="1" flipV="1">
            <a:off x="10210174" y="4673694"/>
            <a:ext cx="1163217" cy="1"/>
          </a:xfrm>
          <a:prstGeom prst="line">
            <a:avLst/>
          </a:prstGeom>
          <a:noFill/>
          <a:ln w="6350" cap="flat" cmpd="sng" algn="ctr">
            <a:solidFill>
              <a:srgbClr val="FFFFFF">
                <a:lumMod val="95000"/>
              </a:srgbClr>
            </a:solidFill>
            <a:prstDash val="solid"/>
            <a:miter lim="800000"/>
          </a:ln>
          <a:effectLst/>
        </p:spPr>
      </p:cxnSp>
      <p:sp>
        <p:nvSpPr>
          <p:cNvPr id="104" name="Espace réservé du texte 103">
            <a:extLst>
              <a:ext uri="{FF2B5EF4-FFF2-40B4-BE49-F238E27FC236}">
                <a16:creationId xmlns:a16="http://schemas.microsoft.com/office/drawing/2014/main" id="{A2B1E0E8-A966-4939-9F1B-1E3EB039A83F}"/>
              </a:ext>
            </a:extLst>
          </p:cNvPr>
          <p:cNvSpPr>
            <a:spLocks noGrp="1"/>
          </p:cNvSpPr>
          <p:nvPr>
            <p:ph type="body" sz="quarter" idx="11" hasCustomPrompt="1"/>
          </p:nvPr>
        </p:nvSpPr>
        <p:spPr>
          <a:xfrm>
            <a:off x="9443468" y="2100725"/>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pitchFamily="2" charset="0"/>
                <a:ea typeface="Roboto"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5" name="Espace réservé du texte 103">
            <a:extLst>
              <a:ext uri="{FF2B5EF4-FFF2-40B4-BE49-F238E27FC236}">
                <a16:creationId xmlns:a16="http://schemas.microsoft.com/office/drawing/2014/main" id="{3CF287BB-F0CC-73A7-BA6A-A150347E17B8}"/>
              </a:ext>
            </a:extLst>
          </p:cNvPr>
          <p:cNvSpPr>
            <a:spLocks noGrp="1"/>
          </p:cNvSpPr>
          <p:nvPr>
            <p:ph type="body" sz="quarter" idx="12" hasCustomPrompt="1"/>
          </p:nvPr>
        </p:nvSpPr>
        <p:spPr>
          <a:xfrm>
            <a:off x="9443468" y="3070673"/>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pitchFamily="2" charset="0"/>
                <a:ea typeface="Roboto"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6" name="Espace réservé du texte 103">
            <a:extLst>
              <a:ext uri="{FF2B5EF4-FFF2-40B4-BE49-F238E27FC236}">
                <a16:creationId xmlns:a16="http://schemas.microsoft.com/office/drawing/2014/main" id="{DC63D457-898F-27F5-61F4-0B33D452DBD8}"/>
              </a:ext>
            </a:extLst>
          </p:cNvPr>
          <p:cNvSpPr>
            <a:spLocks noGrp="1"/>
          </p:cNvSpPr>
          <p:nvPr>
            <p:ph type="body" sz="quarter" idx="13" hasCustomPrompt="1"/>
          </p:nvPr>
        </p:nvSpPr>
        <p:spPr>
          <a:xfrm>
            <a:off x="9443468" y="4049391"/>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pitchFamily="2" charset="0"/>
                <a:ea typeface="Roboto"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07" name="Espace réservé du texte 103">
            <a:extLst>
              <a:ext uri="{FF2B5EF4-FFF2-40B4-BE49-F238E27FC236}">
                <a16:creationId xmlns:a16="http://schemas.microsoft.com/office/drawing/2014/main" id="{C6BF0320-246B-4F54-C80D-D573C4E11975}"/>
              </a:ext>
            </a:extLst>
          </p:cNvPr>
          <p:cNvSpPr>
            <a:spLocks noGrp="1"/>
          </p:cNvSpPr>
          <p:nvPr>
            <p:ph type="body" sz="quarter" idx="14" hasCustomPrompt="1"/>
          </p:nvPr>
        </p:nvSpPr>
        <p:spPr>
          <a:xfrm>
            <a:off x="9443468" y="5028111"/>
            <a:ext cx="484858" cy="269888"/>
          </a:xfrm>
          <a:prstGeom prst="rect">
            <a:avLst/>
          </a:prstGeom>
        </p:spPr>
        <p:txBody>
          <a:bodyPr/>
          <a:lstStyle>
            <a:lvl1pPr marL="0" indent="0">
              <a:buNone/>
              <a:defRPr kumimoji="0" lang="fr-FR" sz="1050" b="0" i="0" u="none" strike="noStrike" kern="0" cap="none" spc="0" normalizeH="0" baseline="0" dirty="0">
                <a:ln>
                  <a:noFill/>
                </a:ln>
                <a:solidFill>
                  <a:srgbClr val="FFFFFF"/>
                </a:solidFill>
                <a:effectLst/>
                <a:uLnTx/>
                <a:uFillTx/>
                <a:latin typeface="Roboto" pitchFamily="2" charset="0"/>
                <a:ea typeface="Roboto" pitchFamily="2" charset="0"/>
                <a:cs typeface="Circular Std" panose="020B0604020101020102"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t>X</a:t>
            </a:r>
          </a:p>
        </p:txBody>
      </p:sp>
      <p:sp>
        <p:nvSpPr>
          <p:cNvPr id="113" name="Espace réservé du texte 112">
            <a:extLst>
              <a:ext uri="{FF2B5EF4-FFF2-40B4-BE49-F238E27FC236}">
                <a16:creationId xmlns:a16="http://schemas.microsoft.com/office/drawing/2014/main" id="{0C4DFD28-C160-23A7-0845-A0AC6594DA6E}"/>
              </a:ext>
            </a:extLst>
          </p:cNvPr>
          <p:cNvSpPr>
            <a:spLocks noGrp="1"/>
          </p:cNvSpPr>
          <p:nvPr>
            <p:ph type="body" sz="quarter" idx="17" hasCustomPrompt="1"/>
          </p:nvPr>
        </p:nvSpPr>
        <p:spPr>
          <a:xfrm>
            <a:off x="10211386" y="1887352"/>
            <a:ext cx="914400" cy="290891"/>
          </a:xfrm>
          <a:prstGeom prst="rect">
            <a:avLst/>
          </a:prstGeom>
        </p:spPr>
        <p:txBody>
          <a:bodyPr/>
          <a:lstStyle>
            <a:lvl1pPr marL="0" indent="0">
              <a:buNone/>
              <a:defRPr lang="fr-FR" sz="1200" kern="1200" spc="5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114" name="Espace réservé du texte 112">
            <a:extLst>
              <a:ext uri="{FF2B5EF4-FFF2-40B4-BE49-F238E27FC236}">
                <a16:creationId xmlns:a16="http://schemas.microsoft.com/office/drawing/2014/main" id="{4A2AC2BA-DDA6-6580-8FD0-20B2FBFB460D}"/>
              </a:ext>
            </a:extLst>
          </p:cNvPr>
          <p:cNvSpPr>
            <a:spLocks noGrp="1"/>
          </p:cNvSpPr>
          <p:nvPr>
            <p:ph type="body" sz="quarter" idx="18" hasCustomPrompt="1"/>
          </p:nvPr>
        </p:nvSpPr>
        <p:spPr>
          <a:xfrm>
            <a:off x="10210174" y="2192656"/>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595959"/>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5" name="Espace réservé du texte 112">
            <a:extLst>
              <a:ext uri="{FF2B5EF4-FFF2-40B4-BE49-F238E27FC236}">
                <a16:creationId xmlns:a16="http://schemas.microsoft.com/office/drawing/2014/main" id="{0A23B004-B324-B230-21E0-31EF3F9A56D1}"/>
              </a:ext>
            </a:extLst>
          </p:cNvPr>
          <p:cNvSpPr>
            <a:spLocks noGrp="1"/>
          </p:cNvSpPr>
          <p:nvPr>
            <p:ph type="body" sz="quarter" idx="19" hasCustomPrompt="1"/>
          </p:nvPr>
        </p:nvSpPr>
        <p:spPr>
          <a:xfrm>
            <a:off x="10244178" y="2872064"/>
            <a:ext cx="914400" cy="290891"/>
          </a:xfrm>
          <a:prstGeom prst="rect">
            <a:avLst/>
          </a:prstGeom>
        </p:spPr>
        <p:txBody>
          <a:bodyPr/>
          <a:lstStyle>
            <a:lvl1pPr marL="0" indent="0">
              <a:buNone/>
              <a:defRPr lang="fr-FR" sz="1200" kern="1200" spc="5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116" name="Espace réservé du texte 112">
            <a:extLst>
              <a:ext uri="{FF2B5EF4-FFF2-40B4-BE49-F238E27FC236}">
                <a16:creationId xmlns:a16="http://schemas.microsoft.com/office/drawing/2014/main" id="{81126A40-7D50-B06F-968D-B85D6EDFB6F1}"/>
              </a:ext>
            </a:extLst>
          </p:cNvPr>
          <p:cNvSpPr>
            <a:spLocks noGrp="1"/>
          </p:cNvSpPr>
          <p:nvPr>
            <p:ph type="body" sz="quarter" idx="20" hasCustomPrompt="1"/>
          </p:nvPr>
        </p:nvSpPr>
        <p:spPr>
          <a:xfrm>
            <a:off x="10242966" y="3177368"/>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7" name="Espace réservé du texte 112">
            <a:extLst>
              <a:ext uri="{FF2B5EF4-FFF2-40B4-BE49-F238E27FC236}">
                <a16:creationId xmlns:a16="http://schemas.microsoft.com/office/drawing/2014/main" id="{E2FA6B94-71F6-7E3A-7B4F-FEC281188BC8}"/>
              </a:ext>
            </a:extLst>
          </p:cNvPr>
          <p:cNvSpPr>
            <a:spLocks noGrp="1"/>
          </p:cNvSpPr>
          <p:nvPr>
            <p:ph type="body" sz="quarter" idx="21" hasCustomPrompt="1"/>
          </p:nvPr>
        </p:nvSpPr>
        <p:spPr>
          <a:xfrm>
            <a:off x="10244178" y="3929626"/>
            <a:ext cx="914400" cy="290891"/>
          </a:xfrm>
          <a:prstGeom prst="rect">
            <a:avLst/>
          </a:prstGeom>
        </p:spPr>
        <p:txBody>
          <a:bodyPr/>
          <a:lstStyle>
            <a:lvl1pPr marL="0" indent="0">
              <a:buNone/>
              <a:defRPr lang="fr-FR" sz="1200" kern="1200" spc="5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118" name="Espace réservé du texte 112">
            <a:extLst>
              <a:ext uri="{FF2B5EF4-FFF2-40B4-BE49-F238E27FC236}">
                <a16:creationId xmlns:a16="http://schemas.microsoft.com/office/drawing/2014/main" id="{81CA21E4-5C4C-EEE8-5172-778FE58ADF46}"/>
              </a:ext>
            </a:extLst>
          </p:cNvPr>
          <p:cNvSpPr>
            <a:spLocks noGrp="1"/>
          </p:cNvSpPr>
          <p:nvPr>
            <p:ph type="body" sz="quarter" idx="22" hasCustomPrompt="1"/>
          </p:nvPr>
        </p:nvSpPr>
        <p:spPr>
          <a:xfrm>
            <a:off x="10242966" y="4234930"/>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9" name="Espace réservé du texte 112">
            <a:extLst>
              <a:ext uri="{FF2B5EF4-FFF2-40B4-BE49-F238E27FC236}">
                <a16:creationId xmlns:a16="http://schemas.microsoft.com/office/drawing/2014/main" id="{532114F4-ECF0-AF81-553B-4E5751D77090}"/>
              </a:ext>
            </a:extLst>
          </p:cNvPr>
          <p:cNvSpPr>
            <a:spLocks noGrp="1"/>
          </p:cNvSpPr>
          <p:nvPr>
            <p:ph type="body" sz="quarter" idx="23" hasCustomPrompt="1"/>
          </p:nvPr>
        </p:nvSpPr>
        <p:spPr>
          <a:xfrm>
            <a:off x="10244178" y="4824707"/>
            <a:ext cx="914400" cy="290891"/>
          </a:xfrm>
          <a:prstGeom prst="rect">
            <a:avLst/>
          </a:prstGeom>
        </p:spPr>
        <p:txBody>
          <a:bodyPr/>
          <a:lstStyle>
            <a:lvl1pPr marL="0" indent="0">
              <a:buNone/>
              <a:defRPr lang="fr-FR" sz="1200" kern="1200" spc="5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120" name="Espace réservé du texte 112">
            <a:extLst>
              <a:ext uri="{FF2B5EF4-FFF2-40B4-BE49-F238E27FC236}">
                <a16:creationId xmlns:a16="http://schemas.microsoft.com/office/drawing/2014/main" id="{22878230-C1C0-566B-EE68-7D410FC91324}"/>
              </a:ext>
            </a:extLst>
          </p:cNvPr>
          <p:cNvSpPr>
            <a:spLocks noGrp="1"/>
          </p:cNvSpPr>
          <p:nvPr>
            <p:ph type="body" sz="quarter" idx="24" hasCustomPrompt="1"/>
          </p:nvPr>
        </p:nvSpPr>
        <p:spPr>
          <a:xfrm>
            <a:off x="10242966" y="5130011"/>
            <a:ext cx="1374921" cy="290891"/>
          </a:xfrm>
          <a:prstGeom prst="rect">
            <a:avLst/>
          </a:prstGeom>
        </p:spPr>
        <p:txBody>
          <a:bodyPr/>
          <a:lstStyle>
            <a:lvl1pPr marL="0" indent="0" algn="l" defTabSz="914400" rtl="0" eaLnBrk="1" latinLnBrk="0" hangingPunct="1">
              <a:lnSpc>
                <a:spcPct val="95000"/>
              </a:lnSpc>
              <a:buNone/>
              <a:defRPr lang="fr-FR" sz="10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grpSp>
        <p:nvGrpSpPr>
          <p:cNvPr id="3" name="Groupe 2">
            <a:extLst>
              <a:ext uri="{FF2B5EF4-FFF2-40B4-BE49-F238E27FC236}">
                <a16:creationId xmlns:a16="http://schemas.microsoft.com/office/drawing/2014/main" id="{D5B12CF1-CC9F-5754-FA5D-DEBCEC99B24E}"/>
              </a:ext>
            </a:extLst>
          </p:cNvPr>
          <p:cNvGrpSpPr/>
          <p:nvPr userDrawn="1"/>
        </p:nvGrpSpPr>
        <p:grpSpPr>
          <a:xfrm>
            <a:off x="0" y="5709424"/>
            <a:ext cx="12192000" cy="1148578"/>
            <a:chOff x="0" y="5346883"/>
            <a:chExt cx="12192000" cy="1511119"/>
          </a:xfrm>
        </p:grpSpPr>
        <p:sp>
          <p:nvSpPr>
            <p:cNvPr id="4" name="Forme libre : forme 11">
              <a:extLst>
                <a:ext uri="{FF2B5EF4-FFF2-40B4-BE49-F238E27FC236}">
                  <a16:creationId xmlns:a16="http://schemas.microsoft.com/office/drawing/2014/main" id="{005A5E4E-88C7-DC87-1D14-DFAF4302A040}"/>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5" name="Forme libre : forme 17">
              <a:extLst>
                <a:ext uri="{FF2B5EF4-FFF2-40B4-BE49-F238E27FC236}">
                  <a16:creationId xmlns:a16="http://schemas.microsoft.com/office/drawing/2014/main" id="{F8F1FAED-F44D-7D1D-FBE9-BB6815BFC347}"/>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6" name="Graphique 5">
            <a:extLst>
              <a:ext uri="{FF2B5EF4-FFF2-40B4-BE49-F238E27FC236}">
                <a16:creationId xmlns:a16="http://schemas.microsoft.com/office/drawing/2014/main" id="{00B58905-00CA-80EC-E34E-557A6735B0E7}"/>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Titre 10">
            <a:extLst>
              <a:ext uri="{FF2B5EF4-FFF2-40B4-BE49-F238E27FC236}">
                <a16:creationId xmlns:a16="http://schemas.microsoft.com/office/drawing/2014/main" id="{98DA640C-7A44-2634-BC3C-4FD2271774C4}"/>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spTree>
    <p:extLst>
      <p:ext uri="{BB962C8B-B14F-4D97-AF65-F5344CB8AC3E}">
        <p14:creationId xmlns:p14="http://schemas.microsoft.com/office/powerpoint/2010/main" val="27414594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Disposition personnalisée">
    <p:spTree>
      <p:nvGrpSpPr>
        <p:cNvPr id="1" name=""/>
        <p:cNvGrpSpPr/>
        <p:nvPr/>
      </p:nvGrpSpPr>
      <p:grpSpPr>
        <a:xfrm>
          <a:off x="0" y="0"/>
          <a:ext cx="0" cy="0"/>
          <a:chOff x="0" y="0"/>
          <a:chExt cx="0" cy="0"/>
        </a:xfrm>
      </p:grpSpPr>
      <p:cxnSp>
        <p:nvCxnSpPr>
          <p:cNvPr id="12" name="Connecteur droit 11">
            <a:extLst>
              <a:ext uri="{FF2B5EF4-FFF2-40B4-BE49-F238E27FC236}">
                <a16:creationId xmlns:a16="http://schemas.microsoft.com/office/drawing/2014/main" id="{614E5F6E-A1EE-D075-A007-4162D5A41B35}"/>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
        <p:nvSpPr>
          <p:cNvPr id="14" name="Titre 10">
            <a:extLst>
              <a:ext uri="{FF2B5EF4-FFF2-40B4-BE49-F238E27FC236}">
                <a16:creationId xmlns:a16="http://schemas.microsoft.com/office/drawing/2014/main" id="{7788CD77-BD9F-4E21-914B-EE933D9CAB89}"/>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grpSp>
        <p:nvGrpSpPr>
          <p:cNvPr id="6" name="Groupe 5">
            <a:extLst>
              <a:ext uri="{FF2B5EF4-FFF2-40B4-BE49-F238E27FC236}">
                <a16:creationId xmlns:a16="http://schemas.microsoft.com/office/drawing/2014/main" id="{CA24806F-96DC-CCF5-EFA8-34184EA2E098}"/>
              </a:ext>
            </a:extLst>
          </p:cNvPr>
          <p:cNvGrpSpPr/>
          <p:nvPr userDrawn="1"/>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0D622EFD-23DF-D6B6-F3EC-B0D5608EB84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3795238A-F5FC-EBFE-3191-9EDE27CC828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9" name="Graphique 8">
            <a:extLst>
              <a:ext uri="{FF2B5EF4-FFF2-40B4-BE49-F238E27FC236}">
                <a16:creationId xmlns:a16="http://schemas.microsoft.com/office/drawing/2014/main" id="{F8E57DAA-8206-69B5-8A17-F6F7F3FBDD22}"/>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10821003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Disposition personnalisée">
    <p:spTree>
      <p:nvGrpSpPr>
        <p:cNvPr id="1" name=""/>
        <p:cNvGrpSpPr/>
        <p:nvPr/>
      </p:nvGrpSpPr>
      <p:grpSpPr>
        <a:xfrm>
          <a:off x="0" y="0"/>
          <a:ext cx="0" cy="0"/>
          <a:chOff x="0" y="0"/>
          <a:chExt cx="0" cy="0"/>
        </a:xfrm>
      </p:grpSpPr>
      <p:sp>
        <p:nvSpPr>
          <p:cNvPr id="3" name="Google Shape;1373;p17">
            <a:extLst>
              <a:ext uri="{FF2B5EF4-FFF2-40B4-BE49-F238E27FC236}">
                <a16:creationId xmlns:a16="http://schemas.microsoft.com/office/drawing/2014/main" id="{3882F974-8C5B-EA58-6C38-85EEE6732808}"/>
              </a:ext>
            </a:extLst>
          </p:cNvPr>
          <p:cNvSpPr/>
          <p:nvPr userDrawn="1"/>
        </p:nvSpPr>
        <p:spPr>
          <a:xfrm>
            <a:off x="1047750" y="1485901"/>
            <a:ext cx="5048250" cy="4142038"/>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cxnSp>
        <p:nvCxnSpPr>
          <p:cNvPr id="15" name="Connecteur droit 14">
            <a:extLst>
              <a:ext uri="{FF2B5EF4-FFF2-40B4-BE49-F238E27FC236}">
                <a16:creationId xmlns:a16="http://schemas.microsoft.com/office/drawing/2014/main" id="{FAFCE166-716E-352F-CC7B-5E3D6496298B}"/>
              </a:ext>
            </a:extLst>
          </p:cNvPr>
          <p:cNvCxnSpPr>
            <a:cxnSpLocks/>
          </p:cNvCxnSpPr>
          <p:nvPr userDrawn="1"/>
        </p:nvCxnSpPr>
        <p:spPr>
          <a:xfrm>
            <a:off x="2257875" y="3460745"/>
            <a:ext cx="3523800" cy="0"/>
          </a:xfrm>
          <a:prstGeom prst="line">
            <a:avLst/>
          </a:prstGeom>
          <a:noFill/>
          <a:ln w="6350" cap="flat" cmpd="sng" algn="ctr">
            <a:solidFill>
              <a:srgbClr val="FFFFFF">
                <a:lumMod val="85000"/>
              </a:srgbClr>
            </a:solidFill>
            <a:prstDash val="solid"/>
            <a:miter lim="800000"/>
          </a:ln>
          <a:effectLst/>
        </p:spPr>
      </p:cxnSp>
      <p:grpSp>
        <p:nvGrpSpPr>
          <p:cNvPr id="30" name="Groupe 29">
            <a:extLst>
              <a:ext uri="{FF2B5EF4-FFF2-40B4-BE49-F238E27FC236}">
                <a16:creationId xmlns:a16="http://schemas.microsoft.com/office/drawing/2014/main" id="{B388E002-9554-6CA9-A228-F588AEA60F69}"/>
              </a:ext>
            </a:extLst>
          </p:cNvPr>
          <p:cNvGrpSpPr/>
          <p:nvPr/>
        </p:nvGrpSpPr>
        <p:grpSpPr>
          <a:xfrm>
            <a:off x="602814" y="2943601"/>
            <a:ext cx="1226636" cy="1226636"/>
            <a:chOff x="602814" y="2962275"/>
            <a:chExt cx="1226636" cy="1226636"/>
          </a:xfrm>
        </p:grpSpPr>
        <p:sp>
          <p:nvSpPr>
            <p:cNvPr id="32" name="Google Shape;1373;p17">
              <a:extLst>
                <a:ext uri="{FF2B5EF4-FFF2-40B4-BE49-F238E27FC236}">
                  <a16:creationId xmlns:a16="http://schemas.microsoft.com/office/drawing/2014/main" id="{31862A7C-E8DD-9D18-E719-CC39607160EA}"/>
                </a:ext>
              </a:extLst>
            </p:cNvPr>
            <p:cNvSpPr/>
            <p:nvPr/>
          </p:nvSpPr>
          <p:spPr>
            <a:xfrm>
              <a:off x="602814" y="2962275"/>
              <a:ext cx="1226636" cy="1226636"/>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33" name="Forme libre : forme 36">
              <a:extLst>
                <a:ext uri="{FF2B5EF4-FFF2-40B4-BE49-F238E27FC236}">
                  <a16:creationId xmlns:a16="http://schemas.microsoft.com/office/drawing/2014/main" id="{20E837DE-82FA-23D0-900B-DE974040DAD6}"/>
                </a:ext>
              </a:extLst>
            </p:cNvPr>
            <p:cNvSpPr/>
            <p:nvPr/>
          </p:nvSpPr>
          <p:spPr>
            <a:xfrm>
              <a:off x="837222" y="3149887"/>
              <a:ext cx="757820" cy="851412"/>
            </a:xfrm>
            <a:custGeom>
              <a:avLst/>
              <a:gdLst>
                <a:gd name="connsiteX0" fmla="*/ 199552 w 1034506"/>
                <a:gd name="connsiteY0" fmla="*/ 1010859 h 1162270"/>
                <a:gd name="connsiteX1" fmla="*/ 216574 w 1034506"/>
                <a:gd name="connsiteY1" fmla="*/ 1027881 h 1162270"/>
                <a:gd name="connsiteX2" fmla="*/ 216574 w 1034506"/>
                <a:gd name="connsiteY2" fmla="*/ 1145023 h 1162270"/>
                <a:gd name="connsiteX3" fmla="*/ 199552 w 1034506"/>
                <a:gd name="connsiteY3" fmla="*/ 1162045 h 1162270"/>
                <a:gd name="connsiteX4" fmla="*/ 182530 w 1034506"/>
                <a:gd name="connsiteY4" fmla="*/ 1145023 h 1162270"/>
                <a:gd name="connsiteX5" fmla="*/ 182530 w 1034506"/>
                <a:gd name="connsiteY5" fmla="*/ 1027881 h 1162270"/>
                <a:gd name="connsiteX6" fmla="*/ 199552 w 1034506"/>
                <a:gd name="connsiteY6" fmla="*/ 1010859 h 1162270"/>
                <a:gd name="connsiteX7" fmla="*/ 920518 w 1034506"/>
                <a:gd name="connsiteY7" fmla="*/ 987579 h 1162270"/>
                <a:gd name="connsiteX8" fmla="*/ 920518 w 1034506"/>
                <a:gd name="connsiteY8" fmla="*/ 987582 h 1162270"/>
                <a:gd name="connsiteX9" fmla="*/ 907613 w 1034506"/>
                <a:gd name="connsiteY9" fmla="*/ 987582 h 1162270"/>
                <a:gd name="connsiteX10" fmla="*/ 907638 w 1034506"/>
                <a:gd name="connsiteY10" fmla="*/ 999876 h 1162270"/>
                <a:gd name="connsiteX11" fmla="*/ 907678 w 1034506"/>
                <a:gd name="connsiteY11" fmla="*/ 1012209 h 1162270"/>
                <a:gd name="connsiteX12" fmla="*/ 920518 w 1034506"/>
                <a:gd name="connsiteY12" fmla="*/ 1012168 h 1162270"/>
                <a:gd name="connsiteX13" fmla="*/ 934471 w 1034506"/>
                <a:gd name="connsiteY13" fmla="*/ 999874 h 1162270"/>
                <a:gd name="connsiteX14" fmla="*/ 920518 w 1034506"/>
                <a:gd name="connsiteY14" fmla="*/ 987579 h 1162270"/>
                <a:gd name="connsiteX15" fmla="*/ 890504 w 1034506"/>
                <a:gd name="connsiteY15" fmla="*/ 953535 h 1162270"/>
                <a:gd name="connsiteX16" fmla="*/ 920518 w 1034506"/>
                <a:gd name="connsiteY16" fmla="*/ 953535 h 1162270"/>
                <a:gd name="connsiteX17" fmla="*/ 968516 w 1034506"/>
                <a:gd name="connsiteY17" fmla="*/ 999874 h 1162270"/>
                <a:gd name="connsiteX18" fmla="*/ 938484 w 1034506"/>
                <a:gd name="connsiteY18" fmla="*/ 1042813 h 1162270"/>
                <a:gd name="connsiteX19" fmla="*/ 964274 w 1034506"/>
                <a:gd name="connsiteY19" fmla="*/ 1072114 h 1162270"/>
                <a:gd name="connsiteX20" fmla="*/ 968518 w 1034506"/>
                <a:gd name="connsiteY20" fmla="*/ 1083353 h 1162270"/>
                <a:gd name="connsiteX21" fmla="*/ 951502 w 1034506"/>
                <a:gd name="connsiteY21" fmla="*/ 1100382 h 1162270"/>
                <a:gd name="connsiteX22" fmla="*/ 938718 w 1034506"/>
                <a:gd name="connsiteY22" fmla="*/ 1094606 h 1162270"/>
                <a:gd name="connsiteX23" fmla="*/ 907526 w 1034506"/>
                <a:gd name="connsiteY23" fmla="*/ 1059168 h 1162270"/>
                <a:gd name="connsiteX24" fmla="*/ 907526 w 1034506"/>
                <a:gd name="connsiteY24" fmla="*/ 1083360 h 1162270"/>
                <a:gd name="connsiteX25" fmla="*/ 890504 w 1034506"/>
                <a:gd name="connsiteY25" fmla="*/ 1100382 h 1162270"/>
                <a:gd name="connsiteX26" fmla="*/ 873482 w 1034506"/>
                <a:gd name="connsiteY26" fmla="*/ 1083360 h 1162270"/>
                <a:gd name="connsiteX27" fmla="*/ 873482 w 1034506"/>
                <a:gd name="connsiteY27" fmla="*/ 970557 h 1162270"/>
                <a:gd name="connsiteX28" fmla="*/ 890504 w 1034506"/>
                <a:gd name="connsiteY28" fmla="*/ 953535 h 1162270"/>
                <a:gd name="connsiteX29" fmla="*/ 743861 w 1034506"/>
                <a:gd name="connsiteY29" fmla="*/ 953535 h 1162270"/>
                <a:gd name="connsiteX30" fmla="*/ 760883 w 1034506"/>
                <a:gd name="connsiteY30" fmla="*/ 970557 h 1162270"/>
                <a:gd name="connsiteX31" fmla="*/ 760883 w 1034506"/>
                <a:gd name="connsiteY31" fmla="*/ 1008001 h 1162270"/>
                <a:gd name="connsiteX32" fmla="*/ 804905 w 1034506"/>
                <a:gd name="connsiteY32" fmla="*/ 1008001 h 1162270"/>
                <a:gd name="connsiteX33" fmla="*/ 804905 w 1034506"/>
                <a:gd name="connsiteY33" fmla="*/ 970557 h 1162270"/>
                <a:gd name="connsiteX34" fmla="*/ 821927 w 1034506"/>
                <a:gd name="connsiteY34" fmla="*/ 953535 h 1162270"/>
                <a:gd name="connsiteX35" fmla="*/ 838949 w 1034506"/>
                <a:gd name="connsiteY35" fmla="*/ 970557 h 1162270"/>
                <a:gd name="connsiteX36" fmla="*/ 838949 w 1034506"/>
                <a:gd name="connsiteY36" fmla="*/ 1083360 h 1162270"/>
                <a:gd name="connsiteX37" fmla="*/ 821927 w 1034506"/>
                <a:gd name="connsiteY37" fmla="*/ 1100382 h 1162270"/>
                <a:gd name="connsiteX38" fmla="*/ 804905 w 1034506"/>
                <a:gd name="connsiteY38" fmla="*/ 1083360 h 1162270"/>
                <a:gd name="connsiteX39" fmla="*/ 804905 w 1034506"/>
                <a:gd name="connsiteY39" fmla="*/ 1042046 h 1162270"/>
                <a:gd name="connsiteX40" fmla="*/ 760883 w 1034506"/>
                <a:gd name="connsiteY40" fmla="*/ 1042046 h 1162270"/>
                <a:gd name="connsiteX41" fmla="*/ 760883 w 1034506"/>
                <a:gd name="connsiteY41" fmla="*/ 1083360 h 1162270"/>
                <a:gd name="connsiteX42" fmla="*/ 743861 w 1034506"/>
                <a:gd name="connsiteY42" fmla="*/ 1100382 h 1162270"/>
                <a:gd name="connsiteX43" fmla="*/ 726839 w 1034506"/>
                <a:gd name="connsiteY43" fmla="*/ 1083360 h 1162270"/>
                <a:gd name="connsiteX44" fmla="*/ 726839 w 1034506"/>
                <a:gd name="connsiteY44" fmla="*/ 970557 h 1162270"/>
                <a:gd name="connsiteX45" fmla="*/ 743861 w 1034506"/>
                <a:gd name="connsiteY45" fmla="*/ 953535 h 1162270"/>
                <a:gd name="connsiteX46" fmla="*/ 707845 w 1034506"/>
                <a:gd name="connsiteY46" fmla="*/ 924078 h 1162270"/>
                <a:gd name="connsiteX47" fmla="*/ 693151 w 1034506"/>
                <a:gd name="connsiteY47" fmla="*/ 938772 h 1162270"/>
                <a:gd name="connsiteX48" fmla="*/ 693151 w 1034506"/>
                <a:gd name="connsiteY48" fmla="*/ 1113308 h 1162270"/>
                <a:gd name="connsiteX49" fmla="*/ 707845 w 1034506"/>
                <a:gd name="connsiteY49" fmla="*/ 1128001 h 1162270"/>
                <a:gd name="connsiteX50" fmla="*/ 985769 w 1034506"/>
                <a:gd name="connsiteY50" fmla="*/ 1128001 h 1162270"/>
                <a:gd name="connsiteX51" fmla="*/ 1000462 w 1034506"/>
                <a:gd name="connsiteY51" fmla="*/ 1113308 h 1162270"/>
                <a:gd name="connsiteX52" fmla="*/ 1000462 w 1034506"/>
                <a:gd name="connsiteY52" fmla="*/ 938772 h 1162270"/>
                <a:gd name="connsiteX53" fmla="*/ 985769 w 1034506"/>
                <a:gd name="connsiteY53" fmla="*/ 924078 h 1162270"/>
                <a:gd name="connsiteX54" fmla="*/ 920333 w 1034506"/>
                <a:gd name="connsiteY54" fmla="*/ 924078 h 1162270"/>
                <a:gd name="connsiteX55" fmla="*/ 920285 w 1034506"/>
                <a:gd name="connsiteY55" fmla="*/ 924080 h 1162270"/>
                <a:gd name="connsiteX56" fmla="*/ 920256 w 1034506"/>
                <a:gd name="connsiteY56" fmla="*/ 924078 h 1162270"/>
                <a:gd name="connsiteX57" fmla="*/ 615162 w 1034506"/>
                <a:gd name="connsiteY57" fmla="*/ 743530 h 1162270"/>
                <a:gd name="connsiteX58" fmla="*/ 501459 w 1034506"/>
                <a:gd name="connsiteY58" fmla="*/ 831148 h 1162270"/>
                <a:gd name="connsiteX59" fmla="*/ 572373 w 1034506"/>
                <a:gd name="connsiteY59" fmla="*/ 894682 h 1162270"/>
                <a:gd name="connsiteX60" fmla="*/ 651696 w 1034506"/>
                <a:gd name="connsiteY60" fmla="*/ 759181 h 1162270"/>
                <a:gd name="connsiteX61" fmla="*/ 643626 w 1034506"/>
                <a:gd name="connsiteY61" fmla="*/ 755722 h 1162270"/>
                <a:gd name="connsiteX62" fmla="*/ 584139 w 1034506"/>
                <a:gd name="connsiteY62" fmla="*/ 638832 h 1162270"/>
                <a:gd name="connsiteX63" fmla="*/ 474811 w 1034506"/>
                <a:gd name="connsiteY63" fmla="*/ 668339 h 1162270"/>
                <a:gd name="connsiteX64" fmla="*/ 365575 w 1034506"/>
                <a:gd name="connsiteY64" fmla="*/ 638884 h 1162270"/>
                <a:gd name="connsiteX65" fmla="*/ 365575 w 1034506"/>
                <a:gd name="connsiteY65" fmla="*/ 703873 h 1162270"/>
                <a:gd name="connsiteX66" fmla="*/ 366396 w 1034506"/>
                <a:gd name="connsiteY66" fmla="*/ 717225 h 1162270"/>
                <a:gd name="connsiteX67" fmla="*/ 367919 w 1034506"/>
                <a:gd name="connsiteY67" fmla="*/ 726274 h 1162270"/>
                <a:gd name="connsiteX68" fmla="*/ 474850 w 1034506"/>
                <a:gd name="connsiteY68" fmla="*/ 808675 h 1162270"/>
                <a:gd name="connsiteX69" fmla="*/ 581835 w 1034506"/>
                <a:gd name="connsiteY69" fmla="*/ 726233 h 1162270"/>
                <a:gd name="connsiteX70" fmla="*/ 583388 w 1034506"/>
                <a:gd name="connsiteY70" fmla="*/ 716703 h 1162270"/>
                <a:gd name="connsiteX71" fmla="*/ 584139 w 1034506"/>
                <a:gd name="connsiteY71" fmla="*/ 703875 h 1162270"/>
                <a:gd name="connsiteX72" fmla="*/ 692531 w 1034506"/>
                <a:gd name="connsiteY72" fmla="*/ 313857 h 1162270"/>
                <a:gd name="connsiteX73" fmla="*/ 692531 w 1034506"/>
                <a:gd name="connsiteY73" fmla="*/ 400545 h 1162270"/>
                <a:gd name="connsiteX74" fmla="*/ 714846 w 1034506"/>
                <a:gd name="connsiteY74" fmla="*/ 400545 h 1162270"/>
                <a:gd name="connsiteX75" fmla="*/ 728180 w 1034506"/>
                <a:gd name="connsiteY75" fmla="*/ 387211 h 1162270"/>
                <a:gd name="connsiteX76" fmla="*/ 728180 w 1034506"/>
                <a:gd name="connsiteY76" fmla="*/ 327191 h 1162270"/>
                <a:gd name="connsiteX77" fmla="*/ 714846 w 1034506"/>
                <a:gd name="connsiteY77" fmla="*/ 313857 h 1162270"/>
                <a:gd name="connsiteX78" fmla="*/ 234856 w 1034506"/>
                <a:gd name="connsiteY78" fmla="*/ 313857 h 1162270"/>
                <a:gd name="connsiteX79" fmla="*/ 221522 w 1034506"/>
                <a:gd name="connsiteY79" fmla="*/ 327191 h 1162270"/>
                <a:gd name="connsiteX80" fmla="*/ 221522 w 1034506"/>
                <a:gd name="connsiteY80" fmla="*/ 387211 h 1162270"/>
                <a:gd name="connsiteX81" fmla="*/ 234856 w 1034506"/>
                <a:gd name="connsiteY81" fmla="*/ 400545 h 1162270"/>
                <a:gd name="connsiteX82" fmla="*/ 257128 w 1034506"/>
                <a:gd name="connsiteY82" fmla="*/ 400545 h 1162270"/>
                <a:gd name="connsiteX83" fmla="*/ 257128 w 1034506"/>
                <a:gd name="connsiteY83" fmla="*/ 313857 h 1162270"/>
                <a:gd name="connsiteX84" fmla="*/ 469142 w 1034506"/>
                <a:gd name="connsiteY84" fmla="*/ 34044 h 1162270"/>
                <a:gd name="connsiteX85" fmla="*/ 256376 w 1034506"/>
                <a:gd name="connsiteY85" fmla="*/ 246798 h 1162270"/>
                <a:gd name="connsiteX86" fmla="*/ 256376 w 1034506"/>
                <a:gd name="connsiteY86" fmla="*/ 279803 h 1162270"/>
                <a:gd name="connsiteX87" fmla="*/ 258741 w 1034506"/>
                <a:gd name="connsiteY87" fmla="*/ 279803 h 1162270"/>
                <a:gd name="connsiteX88" fmla="*/ 283156 w 1034506"/>
                <a:gd name="connsiteY88" fmla="*/ 225616 h 1162270"/>
                <a:gd name="connsiteX89" fmla="*/ 339535 w 1034506"/>
                <a:gd name="connsiteY89" fmla="*/ 190053 h 1162270"/>
                <a:gd name="connsiteX90" fmla="*/ 424473 w 1034506"/>
                <a:gd name="connsiteY90" fmla="*/ 201579 h 1162270"/>
                <a:gd name="connsiteX91" fmla="*/ 487433 w 1034506"/>
                <a:gd name="connsiteY91" fmla="*/ 217041 h 1162270"/>
                <a:gd name="connsiteX92" fmla="*/ 534641 w 1034506"/>
                <a:gd name="connsiteY92" fmla="*/ 203508 h 1162270"/>
                <a:gd name="connsiteX93" fmla="*/ 557516 w 1034506"/>
                <a:gd name="connsiteY93" fmla="*/ 211003 h 1162270"/>
                <a:gd name="connsiteX94" fmla="*/ 550022 w 1034506"/>
                <a:gd name="connsiteY94" fmla="*/ 233880 h 1162270"/>
                <a:gd name="connsiteX95" fmla="*/ 489112 w 1034506"/>
                <a:gd name="connsiteY95" fmla="*/ 251045 h 1162270"/>
                <a:gd name="connsiteX96" fmla="*/ 410300 w 1034506"/>
                <a:gd name="connsiteY96" fmla="*/ 232532 h 1162270"/>
                <a:gd name="connsiteX97" fmla="*/ 348979 w 1034506"/>
                <a:gd name="connsiteY97" fmla="*/ 222761 h 1162270"/>
                <a:gd name="connsiteX98" fmla="*/ 309197 w 1034506"/>
                <a:gd name="connsiteY98" fmla="*/ 247543 h 1162270"/>
                <a:gd name="connsiteX99" fmla="*/ 291197 w 1034506"/>
                <a:gd name="connsiteY99" fmla="*/ 296503 h 1162270"/>
                <a:gd name="connsiteX100" fmla="*/ 291213 w 1034506"/>
                <a:gd name="connsiteY100" fmla="*/ 296835 h 1162270"/>
                <a:gd name="connsiteX101" fmla="*/ 291172 w 1034506"/>
                <a:gd name="connsiteY101" fmla="*/ 450663 h 1162270"/>
                <a:gd name="connsiteX102" fmla="*/ 474814 w 1034506"/>
                <a:gd name="connsiteY102" fmla="*/ 634293 h 1162270"/>
                <a:gd name="connsiteX103" fmla="*/ 658453 w 1034506"/>
                <a:gd name="connsiteY103" fmla="*/ 450665 h 1162270"/>
                <a:gd name="connsiteX104" fmla="*/ 658453 w 1034506"/>
                <a:gd name="connsiteY104" fmla="*/ 296837 h 1162270"/>
                <a:gd name="connsiteX105" fmla="*/ 658467 w 1034506"/>
                <a:gd name="connsiteY105" fmla="*/ 296160 h 1162270"/>
                <a:gd name="connsiteX106" fmla="*/ 649177 w 1034506"/>
                <a:gd name="connsiteY106" fmla="*/ 255868 h 1162270"/>
                <a:gd name="connsiteX107" fmla="*/ 604774 w 1034506"/>
                <a:gd name="connsiteY107" fmla="*/ 220130 h 1162270"/>
                <a:gd name="connsiteX108" fmla="*/ 593329 w 1034506"/>
                <a:gd name="connsiteY108" fmla="*/ 198951 h 1162270"/>
                <a:gd name="connsiteX109" fmla="*/ 614509 w 1034506"/>
                <a:gd name="connsiteY109" fmla="*/ 187507 h 1162270"/>
                <a:gd name="connsiteX110" fmla="*/ 678936 w 1034506"/>
                <a:gd name="connsiteY110" fmla="*/ 239327 h 1162270"/>
                <a:gd name="connsiteX111" fmla="*/ 691810 w 1034506"/>
                <a:gd name="connsiteY111" fmla="*/ 279803 h 1162270"/>
                <a:gd name="connsiteX112" fmla="*/ 693342 w 1034506"/>
                <a:gd name="connsiteY112" fmla="*/ 279803 h 1162270"/>
                <a:gd name="connsiteX113" fmla="*/ 693342 w 1034506"/>
                <a:gd name="connsiteY113" fmla="*/ 246798 h 1162270"/>
                <a:gd name="connsiteX114" fmla="*/ 480576 w 1034506"/>
                <a:gd name="connsiteY114" fmla="*/ 34044 h 1162270"/>
                <a:gd name="connsiteX115" fmla="*/ 469140 w 1034506"/>
                <a:gd name="connsiteY115" fmla="*/ 0 h 1162270"/>
                <a:gd name="connsiteX116" fmla="*/ 480574 w 1034506"/>
                <a:gd name="connsiteY116" fmla="*/ 0 h 1162270"/>
                <a:gd name="connsiteX117" fmla="*/ 727384 w 1034506"/>
                <a:gd name="connsiteY117" fmla="*/ 246798 h 1162270"/>
                <a:gd name="connsiteX118" fmla="*/ 727384 w 1034506"/>
                <a:gd name="connsiteY118" fmla="*/ 281551 h 1162270"/>
                <a:gd name="connsiteX119" fmla="*/ 762227 w 1034506"/>
                <a:gd name="connsiteY119" fmla="*/ 327191 h 1162270"/>
                <a:gd name="connsiteX120" fmla="*/ 762227 w 1034506"/>
                <a:gd name="connsiteY120" fmla="*/ 387211 h 1162270"/>
                <a:gd name="connsiteX121" fmla="*/ 714849 w 1034506"/>
                <a:gd name="connsiteY121" fmla="*/ 434589 h 1162270"/>
                <a:gd name="connsiteX122" fmla="*/ 692495 w 1034506"/>
                <a:gd name="connsiteY122" fmla="*/ 434589 h 1162270"/>
                <a:gd name="connsiteX123" fmla="*/ 692495 w 1034506"/>
                <a:gd name="connsiteY123" fmla="*/ 450663 h 1162270"/>
                <a:gd name="connsiteX124" fmla="*/ 618183 w 1034506"/>
                <a:gd name="connsiteY124" fmla="*/ 614309 h 1162270"/>
                <a:gd name="connsiteX125" fmla="*/ 618183 w 1034506"/>
                <a:gd name="connsiteY125" fmla="*/ 703870 h 1162270"/>
                <a:gd name="connsiteX126" fmla="*/ 618070 w 1034506"/>
                <a:gd name="connsiteY126" fmla="*/ 707740 h 1162270"/>
                <a:gd name="connsiteX127" fmla="*/ 619268 w 1034506"/>
                <a:gd name="connsiteY127" fmla="*/ 708253 h 1162270"/>
                <a:gd name="connsiteX128" fmla="*/ 619395 w 1034506"/>
                <a:gd name="connsiteY128" fmla="*/ 708298 h 1162270"/>
                <a:gd name="connsiteX129" fmla="*/ 841359 w 1034506"/>
                <a:gd name="connsiteY129" fmla="*/ 803443 h 1162270"/>
                <a:gd name="connsiteX130" fmla="*/ 931246 w 1034506"/>
                <a:gd name="connsiteY130" fmla="*/ 890034 h 1162270"/>
                <a:gd name="connsiteX131" fmla="*/ 985769 w 1034506"/>
                <a:gd name="connsiteY131" fmla="*/ 890034 h 1162270"/>
                <a:gd name="connsiteX132" fmla="*/ 1034506 w 1034506"/>
                <a:gd name="connsiteY132" fmla="*/ 938772 h 1162270"/>
                <a:gd name="connsiteX133" fmla="*/ 1034506 w 1034506"/>
                <a:gd name="connsiteY133" fmla="*/ 1113308 h 1162270"/>
                <a:gd name="connsiteX134" fmla="*/ 985769 w 1034506"/>
                <a:gd name="connsiteY134" fmla="*/ 1162045 h 1162270"/>
                <a:gd name="connsiteX135" fmla="*/ 707845 w 1034506"/>
                <a:gd name="connsiteY135" fmla="*/ 1162045 h 1162270"/>
                <a:gd name="connsiteX136" fmla="*/ 659107 w 1034506"/>
                <a:gd name="connsiteY136" fmla="*/ 1113308 h 1162270"/>
                <a:gd name="connsiteX137" fmla="*/ 659107 w 1034506"/>
                <a:gd name="connsiteY137" fmla="*/ 938772 h 1162270"/>
                <a:gd name="connsiteX138" fmla="*/ 707845 w 1034506"/>
                <a:gd name="connsiteY138" fmla="*/ 890034 h 1162270"/>
                <a:gd name="connsiteX139" fmla="*/ 892301 w 1034506"/>
                <a:gd name="connsiteY139" fmla="*/ 890034 h 1162270"/>
                <a:gd name="connsiteX140" fmla="*/ 827758 w 1034506"/>
                <a:gd name="connsiteY140" fmla="*/ 834653 h 1162270"/>
                <a:gd name="connsiteX141" fmla="*/ 683224 w 1034506"/>
                <a:gd name="connsiteY141" fmla="*/ 772713 h 1162270"/>
                <a:gd name="connsiteX142" fmla="*/ 591225 w 1034506"/>
                <a:gd name="connsiteY142" fmla="*/ 929866 h 1162270"/>
                <a:gd name="connsiteX143" fmla="*/ 589221 w 1034506"/>
                <a:gd name="connsiteY143" fmla="*/ 932614 h 1162270"/>
                <a:gd name="connsiteX144" fmla="*/ 565174 w 1034506"/>
                <a:gd name="connsiteY144" fmla="*/ 933944 h 1162270"/>
                <a:gd name="connsiteX145" fmla="*/ 501155 w 1034506"/>
                <a:gd name="connsiteY145" fmla="*/ 876588 h 1162270"/>
                <a:gd name="connsiteX146" fmla="*/ 552410 w 1034506"/>
                <a:gd name="connsiteY146" fmla="*/ 1141794 h 1162270"/>
                <a:gd name="connsiteX147" fmla="*/ 552410 w 1034506"/>
                <a:gd name="connsiteY147" fmla="*/ 1141798 h 1162270"/>
                <a:gd name="connsiteX148" fmla="*/ 538928 w 1034506"/>
                <a:gd name="connsiteY148" fmla="*/ 1161737 h 1162270"/>
                <a:gd name="connsiteX149" fmla="*/ 518987 w 1034506"/>
                <a:gd name="connsiteY149" fmla="*/ 1148255 h 1162270"/>
                <a:gd name="connsiteX150" fmla="*/ 474850 w 1034506"/>
                <a:gd name="connsiteY150" fmla="*/ 919875 h 1162270"/>
                <a:gd name="connsiteX151" fmla="*/ 430713 w 1034506"/>
                <a:gd name="connsiteY151" fmla="*/ 1148255 h 1162270"/>
                <a:gd name="connsiteX152" fmla="*/ 430626 w 1034506"/>
                <a:gd name="connsiteY152" fmla="*/ 1148698 h 1162270"/>
                <a:gd name="connsiteX153" fmla="*/ 410506 w 1034506"/>
                <a:gd name="connsiteY153" fmla="*/ 1161914 h 1162270"/>
                <a:gd name="connsiteX154" fmla="*/ 397290 w 1034506"/>
                <a:gd name="connsiteY154" fmla="*/ 1141794 h 1162270"/>
                <a:gd name="connsiteX155" fmla="*/ 448545 w 1034506"/>
                <a:gd name="connsiteY155" fmla="*/ 876588 h 1162270"/>
                <a:gd name="connsiteX156" fmla="*/ 384526 w 1034506"/>
                <a:gd name="connsiteY156" fmla="*/ 933944 h 1162270"/>
                <a:gd name="connsiteX157" fmla="*/ 373166 w 1034506"/>
                <a:gd name="connsiteY157" fmla="*/ 938288 h 1162270"/>
                <a:gd name="connsiteX158" fmla="*/ 358475 w 1034506"/>
                <a:gd name="connsiteY158" fmla="*/ 929866 h 1162270"/>
                <a:gd name="connsiteX159" fmla="*/ 315434 w 1034506"/>
                <a:gd name="connsiteY159" fmla="*/ 856339 h 1162270"/>
                <a:gd name="connsiteX160" fmla="*/ 321526 w 1034506"/>
                <a:gd name="connsiteY160" fmla="*/ 833048 h 1162270"/>
                <a:gd name="connsiteX161" fmla="*/ 344817 w 1034506"/>
                <a:gd name="connsiteY161" fmla="*/ 839140 h 1162270"/>
                <a:gd name="connsiteX162" fmla="*/ 377329 w 1034506"/>
                <a:gd name="connsiteY162" fmla="*/ 894682 h 1162270"/>
                <a:gd name="connsiteX163" fmla="*/ 448243 w 1034506"/>
                <a:gd name="connsiteY163" fmla="*/ 831148 h 1162270"/>
                <a:gd name="connsiteX164" fmla="*/ 342456 w 1034506"/>
                <a:gd name="connsiteY164" fmla="*/ 749630 h 1162270"/>
                <a:gd name="connsiteX165" fmla="*/ 342300 w 1034506"/>
                <a:gd name="connsiteY165" fmla="*/ 749510 h 1162270"/>
                <a:gd name="connsiteX166" fmla="*/ 335286 w 1034506"/>
                <a:gd name="connsiteY166" fmla="*/ 744106 h 1162270"/>
                <a:gd name="connsiteX167" fmla="*/ 298537 w 1034506"/>
                <a:gd name="connsiteY167" fmla="*/ 760084 h 1162270"/>
                <a:gd name="connsiteX168" fmla="*/ 314440 w 1034506"/>
                <a:gd name="connsiteY168" fmla="*/ 787252 h 1162270"/>
                <a:gd name="connsiteX169" fmla="*/ 308348 w 1034506"/>
                <a:gd name="connsiteY169" fmla="*/ 810543 h 1162270"/>
                <a:gd name="connsiteX170" fmla="*/ 285057 w 1034506"/>
                <a:gd name="connsiteY170" fmla="*/ 804451 h 1162270"/>
                <a:gd name="connsiteX171" fmla="*/ 267087 w 1034506"/>
                <a:gd name="connsiteY171" fmla="*/ 773750 h 1162270"/>
                <a:gd name="connsiteX172" fmla="*/ 124666 w 1034506"/>
                <a:gd name="connsiteY172" fmla="*/ 835676 h 1162270"/>
                <a:gd name="connsiteX173" fmla="*/ 34044 w 1034506"/>
                <a:gd name="connsiteY173" fmla="*/ 971924 h 1162270"/>
                <a:gd name="connsiteX174" fmla="*/ 34044 w 1034506"/>
                <a:gd name="connsiteY174" fmla="*/ 1145012 h 1162270"/>
                <a:gd name="connsiteX175" fmla="*/ 17022 w 1034506"/>
                <a:gd name="connsiteY175" fmla="*/ 1162034 h 1162270"/>
                <a:gd name="connsiteX176" fmla="*/ 0 w 1034506"/>
                <a:gd name="connsiteY176" fmla="*/ 1145012 h 1162270"/>
                <a:gd name="connsiteX177" fmla="*/ 0 w 1034506"/>
                <a:gd name="connsiteY177" fmla="*/ 971924 h 1162270"/>
                <a:gd name="connsiteX178" fmla="*/ 111277 w 1034506"/>
                <a:gd name="connsiteY178" fmla="*/ 804376 h 1162270"/>
                <a:gd name="connsiteX179" fmla="*/ 331607 w 1034506"/>
                <a:gd name="connsiteY179" fmla="*/ 708573 h 1162270"/>
                <a:gd name="connsiteX180" fmla="*/ 331528 w 1034506"/>
                <a:gd name="connsiteY180" fmla="*/ 703873 h 1162270"/>
                <a:gd name="connsiteX181" fmla="*/ 331528 w 1034506"/>
                <a:gd name="connsiteY181" fmla="*/ 614393 h 1162270"/>
                <a:gd name="connsiteX182" fmla="*/ 257128 w 1034506"/>
                <a:gd name="connsiteY182" fmla="*/ 450665 h 1162270"/>
                <a:gd name="connsiteX183" fmla="*/ 257128 w 1034506"/>
                <a:gd name="connsiteY183" fmla="*/ 434591 h 1162270"/>
                <a:gd name="connsiteX184" fmla="*/ 234856 w 1034506"/>
                <a:gd name="connsiteY184" fmla="*/ 434591 h 1162270"/>
                <a:gd name="connsiteX185" fmla="*/ 187477 w 1034506"/>
                <a:gd name="connsiteY185" fmla="*/ 387213 h 1162270"/>
                <a:gd name="connsiteX186" fmla="*/ 187477 w 1034506"/>
                <a:gd name="connsiteY186" fmla="*/ 327193 h 1162270"/>
                <a:gd name="connsiteX187" fmla="*/ 222327 w 1034506"/>
                <a:gd name="connsiteY187" fmla="*/ 281549 h 1162270"/>
                <a:gd name="connsiteX188" fmla="*/ 222327 w 1034506"/>
                <a:gd name="connsiteY188" fmla="*/ 246798 h 1162270"/>
                <a:gd name="connsiteX189" fmla="*/ 469140 w 1034506"/>
                <a:gd name="connsiteY189" fmla="*/ 0 h 1162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1034506" h="1162270">
                  <a:moveTo>
                    <a:pt x="199552" y="1010859"/>
                  </a:moveTo>
                  <a:cubicBezTo>
                    <a:pt x="208953" y="1010859"/>
                    <a:pt x="216574" y="1018480"/>
                    <a:pt x="216574" y="1027881"/>
                  </a:cubicBezTo>
                  <a:lnTo>
                    <a:pt x="216574" y="1145023"/>
                  </a:lnTo>
                  <a:cubicBezTo>
                    <a:pt x="216574" y="1154424"/>
                    <a:pt x="208955" y="1162045"/>
                    <a:pt x="199552" y="1162045"/>
                  </a:cubicBezTo>
                  <a:cubicBezTo>
                    <a:pt x="190149" y="1162045"/>
                    <a:pt x="182530" y="1154424"/>
                    <a:pt x="182530" y="1145023"/>
                  </a:cubicBezTo>
                  <a:lnTo>
                    <a:pt x="182530" y="1027881"/>
                  </a:lnTo>
                  <a:cubicBezTo>
                    <a:pt x="182530" y="1018480"/>
                    <a:pt x="190151" y="1010859"/>
                    <a:pt x="199552" y="1010859"/>
                  </a:cubicBezTo>
                  <a:close/>
                  <a:moveTo>
                    <a:pt x="920518" y="987579"/>
                  </a:moveTo>
                  <a:lnTo>
                    <a:pt x="920518" y="987582"/>
                  </a:lnTo>
                  <a:lnTo>
                    <a:pt x="907613" y="987582"/>
                  </a:lnTo>
                  <a:cubicBezTo>
                    <a:pt x="907626" y="992566"/>
                    <a:pt x="907638" y="997350"/>
                    <a:pt x="907638" y="999876"/>
                  </a:cubicBezTo>
                  <a:cubicBezTo>
                    <a:pt x="907638" y="1002818"/>
                    <a:pt x="907656" y="1007470"/>
                    <a:pt x="907678" y="1012209"/>
                  </a:cubicBezTo>
                  <a:cubicBezTo>
                    <a:pt x="912590" y="1012186"/>
                    <a:pt x="917445" y="1012168"/>
                    <a:pt x="920518" y="1012168"/>
                  </a:cubicBezTo>
                  <a:cubicBezTo>
                    <a:pt x="928082" y="1012168"/>
                    <a:pt x="934471" y="1006537"/>
                    <a:pt x="934471" y="999874"/>
                  </a:cubicBezTo>
                  <a:cubicBezTo>
                    <a:pt x="934471" y="993208"/>
                    <a:pt x="928082" y="987579"/>
                    <a:pt x="920518" y="987579"/>
                  </a:cubicBezTo>
                  <a:close/>
                  <a:moveTo>
                    <a:pt x="890504" y="953535"/>
                  </a:moveTo>
                  <a:lnTo>
                    <a:pt x="920518" y="953535"/>
                  </a:lnTo>
                  <a:cubicBezTo>
                    <a:pt x="946984" y="953535"/>
                    <a:pt x="968516" y="974322"/>
                    <a:pt x="968516" y="999874"/>
                  </a:cubicBezTo>
                  <a:cubicBezTo>
                    <a:pt x="968516" y="1019293"/>
                    <a:pt x="956067" y="1035931"/>
                    <a:pt x="938484" y="1042813"/>
                  </a:cubicBezTo>
                  <a:lnTo>
                    <a:pt x="964274" y="1072114"/>
                  </a:lnTo>
                  <a:cubicBezTo>
                    <a:pt x="967006" y="1075221"/>
                    <a:pt x="968516" y="1079215"/>
                    <a:pt x="968518" y="1083353"/>
                  </a:cubicBezTo>
                  <a:cubicBezTo>
                    <a:pt x="968522" y="1092753"/>
                    <a:pt x="960903" y="1100377"/>
                    <a:pt x="951502" y="1100382"/>
                  </a:cubicBezTo>
                  <a:cubicBezTo>
                    <a:pt x="946607" y="1100389"/>
                    <a:pt x="941947" y="1098285"/>
                    <a:pt x="938718" y="1094606"/>
                  </a:cubicBezTo>
                  <a:lnTo>
                    <a:pt x="907526" y="1059168"/>
                  </a:lnTo>
                  <a:lnTo>
                    <a:pt x="907526" y="1083360"/>
                  </a:lnTo>
                  <a:cubicBezTo>
                    <a:pt x="907526" y="1092760"/>
                    <a:pt x="899907" y="1100382"/>
                    <a:pt x="890504" y="1100382"/>
                  </a:cubicBezTo>
                  <a:cubicBezTo>
                    <a:pt x="881101" y="1100382"/>
                    <a:pt x="873482" y="1092760"/>
                    <a:pt x="873482" y="1083360"/>
                  </a:cubicBezTo>
                  <a:lnTo>
                    <a:pt x="873482" y="970557"/>
                  </a:lnTo>
                  <a:cubicBezTo>
                    <a:pt x="873482" y="961156"/>
                    <a:pt x="881103" y="953535"/>
                    <a:pt x="890504" y="953535"/>
                  </a:cubicBezTo>
                  <a:close/>
                  <a:moveTo>
                    <a:pt x="743861" y="953535"/>
                  </a:moveTo>
                  <a:cubicBezTo>
                    <a:pt x="753264" y="953535"/>
                    <a:pt x="760883" y="961156"/>
                    <a:pt x="760883" y="970557"/>
                  </a:cubicBezTo>
                  <a:lnTo>
                    <a:pt x="760883" y="1008001"/>
                  </a:lnTo>
                  <a:lnTo>
                    <a:pt x="804905" y="1008001"/>
                  </a:lnTo>
                  <a:lnTo>
                    <a:pt x="804905" y="970557"/>
                  </a:lnTo>
                  <a:cubicBezTo>
                    <a:pt x="804905" y="961156"/>
                    <a:pt x="812526" y="953535"/>
                    <a:pt x="821927" y="953535"/>
                  </a:cubicBezTo>
                  <a:cubicBezTo>
                    <a:pt x="831328" y="953535"/>
                    <a:pt x="838949" y="961156"/>
                    <a:pt x="838949" y="970557"/>
                  </a:cubicBezTo>
                  <a:lnTo>
                    <a:pt x="838949" y="1083360"/>
                  </a:lnTo>
                  <a:cubicBezTo>
                    <a:pt x="838949" y="1092760"/>
                    <a:pt x="831330" y="1100382"/>
                    <a:pt x="821927" y="1100382"/>
                  </a:cubicBezTo>
                  <a:cubicBezTo>
                    <a:pt x="812524" y="1100382"/>
                    <a:pt x="804905" y="1092760"/>
                    <a:pt x="804905" y="1083360"/>
                  </a:cubicBezTo>
                  <a:lnTo>
                    <a:pt x="804905" y="1042046"/>
                  </a:lnTo>
                  <a:lnTo>
                    <a:pt x="760883" y="1042046"/>
                  </a:lnTo>
                  <a:lnTo>
                    <a:pt x="760883" y="1083360"/>
                  </a:lnTo>
                  <a:cubicBezTo>
                    <a:pt x="760883" y="1092760"/>
                    <a:pt x="753264" y="1100382"/>
                    <a:pt x="743861" y="1100382"/>
                  </a:cubicBezTo>
                  <a:cubicBezTo>
                    <a:pt x="734458" y="1100382"/>
                    <a:pt x="726839" y="1092760"/>
                    <a:pt x="726839" y="1083360"/>
                  </a:cubicBezTo>
                  <a:lnTo>
                    <a:pt x="726839" y="970557"/>
                  </a:lnTo>
                  <a:cubicBezTo>
                    <a:pt x="726839" y="961156"/>
                    <a:pt x="734458" y="953535"/>
                    <a:pt x="743861" y="953535"/>
                  </a:cubicBezTo>
                  <a:close/>
                  <a:moveTo>
                    <a:pt x="707845" y="924078"/>
                  </a:moveTo>
                  <a:cubicBezTo>
                    <a:pt x="699733" y="924087"/>
                    <a:pt x="693160" y="930660"/>
                    <a:pt x="693151" y="938772"/>
                  </a:cubicBezTo>
                  <a:lnTo>
                    <a:pt x="693151" y="1113308"/>
                  </a:lnTo>
                  <a:cubicBezTo>
                    <a:pt x="693160" y="1121419"/>
                    <a:pt x="699733" y="1127992"/>
                    <a:pt x="707845" y="1128001"/>
                  </a:cubicBezTo>
                  <a:lnTo>
                    <a:pt x="985769" y="1128001"/>
                  </a:lnTo>
                  <a:cubicBezTo>
                    <a:pt x="993880" y="1127992"/>
                    <a:pt x="1000453" y="1121419"/>
                    <a:pt x="1000462" y="1113308"/>
                  </a:cubicBezTo>
                  <a:lnTo>
                    <a:pt x="1000462" y="938772"/>
                  </a:lnTo>
                  <a:cubicBezTo>
                    <a:pt x="1000453" y="930660"/>
                    <a:pt x="993880" y="924087"/>
                    <a:pt x="985769" y="924078"/>
                  </a:cubicBezTo>
                  <a:lnTo>
                    <a:pt x="920333" y="924078"/>
                  </a:lnTo>
                  <a:lnTo>
                    <a:pt x="920285" y="924080"/>
                  </a:lnTo>
                  <a:lnTo>
                    <a:pt x="920256" y="924078"/>
                  </a:lnTo>
                  <a:close/>
                  <a:moveTo>
                    <a:pt x="615162" y="743530"/>
                  </a:moveTo>
                  <a:lnTo>
                    <a:pt x="501459" y="831148"/>
                  </a:lnTo>
                  <a:lnTo>
                    <a:pt x="572373" y="894682"/>
                  </a:lnTo>
                  <a:lnTo>
                    <a:pt x="651696" y="759181"/>
                  </a:lnTo>
                  <a:lnTo>
                    <a:pt x="643626" y="755722"/>
                  </a:lnTo>
                  <a:close/>
                  <a:moveTo>
                    <a:pt x="584139" y="638832"/>
                  </a:moveTo>
                  <a:cubicBezTo>
                    <a:pt x="551990" y="657582"/>
                    <a:pt x="514636" y="668339"/>
                    <a:pt x="474811" y="668339"/>
                  </a:cubicBezTo>
                  <a:cubicBezTo>
                    <a:pt x="435025" y="668339"/>
                    <a:pt x="397701" y="657602"/>
                    <a:pt x="365575" y="638884"/>
                  </a:cubicBezTo>
                  <a:lnTo>
                    <a:pt x="365575" y="703873"/>
                  </a:lnTo>
                  <a:cubicBezTo>
                    <a:pt x="365570" y="708337"/>
                    <a:pt x="365845" y="712795"/>
                    <a:pt x="366396" y="717225"/>
                  </a:cubicBezTo>
                  <a:cubicBezTo>
                    <a:pt x="366775" y="720262"/>
                    <a:pt x="367284" y="723280"/>
                    <a:pt x="367919" y="726274"/>
                  </a:cubicBezTo>
                  <a:lnTo>
                    <a:pt x="474850" y="808675"/>
                  </a:lnTo>
                  <a:lnTo>
                    <a:pt x="581835" y="726233"/>
                  </a:lnTo>
                  <a:cubicBezTo>
                    <a:pt x="582496" y="723080"/>
                    <a:pt x="583015" y="719901"/>
                    <a:pt x="583388" y="716703"/>
                  </a:cubicBezTo>
                  <a:cubicBezTo>
                    <a:pt x="583889" y="712441"/>
                    <a:pt x="584139" y="708137"/>
                    <a:pt x="584139" y="703875"/>
                  </a:cubicBezTo>
                  <a:close/>
                  <a:moveTo>
                    <a:pt x="692531" y="313857"/>
                  </a:moveTo>
                  <a:lnTo>
                    <a:pt x="692531" y="400545"/>
                  </a:lnTo>
                  <a:lnTo>
                    <a:pt x="714846" y="400545"/>
                  </a:lnTo>
                  <a:cubicBezTo>
                    <a:pt x="722207" y="400536"/>
                    <a:pt x="728171" y="394571"/>
                    <a:pt x="728180" y="387211"/>
                  </a:cubicBezTo>
                  <a:lnTo>
                    <a:pt x="728180" y="327191"/>
                  </a:lnTo>
                  <a:cubicBezTo>
                    <a:pt x="728171" y="319830"/>
                    <a:pt x="722207" y="313866"/>
                    <a:pt x="714846" y="313857"/>
                  </a:cubicBezTo>
                  <a:close/>
                  <a:moveTo>
                    <a:pt x="234856" y="313857"/>
                  </a:moveTo>
                  <a:cubicBezTo>
                    <a:pt x="227495" y="313866"/>
                    <a:pt x="221531" y="319830"/>
                    <a:pt x="221522" y="327191"/>
                  </a:cubicBezTo>
                  <a:lnTo>
                    <a:pt x="221522" y="387211"/>
                  </a:lnTo>
                  <a:cubicBezTo>
                    <a:pt x="221531" y="394571"/>
                    <a:pt x="227495" y="400536"/>
                    <a:pt x="234856" y="400545"/>
                  </a:cubicBezTo>
                  <a:lnTo>
                    <a:pt x="257128" y="400545"/>
                  </a:lnTo>
                  <a:lnTo>
                    <a:pt x="257128" y="313857"/>
                  </a:lnTo>
                  <a:close/>
                  <a:moveTo>
                    <a:pt x="469142" y="34044"/>
                  </a:moveTo>
                  <a:cubicBezTo>
                    <a:pt x="351823" y="34044"/>
                    <a:pt x="256376" y="129486"/>
                    <a:pt x="256376" y="246798"/>
                  </a:cubicBezTo>
                  <a:lnTo>
                    <a:pt x="256376" y="279803"/>
                  </a:lnTo>
                  <a:lnTo>
                    <a:pt x="258741" y="279803"/>
                  </a:lnTo>
                  <a:cubicBezTo>
                    <a:pt x="261326" y="264111"/>
                    <a:pt x="267747" y="243916"/>
                    <a:pt x="283156" y="225616"/>
                  </a:cubicBezTo>
                  <a:cubicBezTo>
                    <a:pt x="297388" y="208714"/>
                    <a:pt x="316356" y="196749"/>
                    <a:pt x="339535" y="190053"/>
                  </a:cubicBezTo>
                  <a:cubicBezTo>
                    <a:pt x="376192" y="179466"/>
                    <a:pt x="401838" y="191215"/>
                    <a:pt x="424473" y="201579"/>
                  </a:cubicBezTo>
                  <a:cubicBezTo>
                    <a:pt x="443304" y="210199"/>
                    <a:pt x="461089" y="218344"/>
                    <a:pt x="487433" y="217041"/>
                  </a:cubicBezTo>
                  <a:cubicBezTo>
                    <a:pt x="506268" y="216113"/>
                    <a:pt x="519929" y="210959"/>
                    <a:pt x="534641" y="203508"/>
                  </a:cubicBezTo>
                  <a:cubicBezTo>
                    <a:pt x="543027" y="199260"/>
                    <a:pt x="553270" y="202616"/>
                    <a:pt x="557516" y="211003"/>
                  </a:cubicBezTo>
                  <a:cubicBezTo>
                    <a:pt x="561765" y="219390"/>
                    <a:pt x="558408" y="229633"/>
                    <a:pt x="550022" y="233880"/>
                  </a:cubicBezTo>
                  <a:cubicBezTo>
                    <a:pt x="534704" y="241637"/>
                    <a:pt x="515487" y="249742"/>
                    <a:pt x="489112" y="251045"/>
                  </a:cubicBezTo>
                  <a:cubicBezTo>
                    <a:pt x="454460" y="252770"/>
                    <a:pt x="431003" y="242012"/>
                    <a:pt x="410300" y="232532"/>
                  </a:cubicBezTo>
                  <a:cubicBezTo>
                    <a:pt x="388929" y="222750"/>
                    <a:pt x="373484" y="215680"/>
                    <a:pt x="348979" y="222761"/>
                  </a:cubicBezTo>
                  <a:cubicBezTo>
                    <a:pt x="342799" y="224547"/>
                    <a:pt x="323984" y="229983"/>
                    <a:pt x="309197" y="247543"/>
                  </a:cubicBezTo>
                  <a:cubicBezTo>
                    <a:pt x="294497" y="265005"/>
                    <a:pt x="291580" y="285409"/>
                    <a:pt x="291197" y="296503"/>
                  </a:cubicBezTo>
                  <a:cubicBezTo>
                    <a:pt x="291199" y="296614"/>
                    <a:pt x="291213" y="296723"/>
                    <a:pt x="291213" y="296835"/>
                  </a:cubicBezTo>
                  <a:lnTo>
                    <a:pt x="291172" y="450663"/>
                  </a:lnTo>
                  <a:cubicBezTo>
                    <a:pt x="291172" y="551917"/>
                    <a:pt x="373552" y="634293"/>
                    <a:pt x="474814" y="634293"/>
                  </a:cubicBezTo>
                  <a:cubicBezTo>
                    <a:pt x="576073" y="634293"/>
                    <a:pt x="658453" y="551917"/>
                    <a:pt x="658453" y="450665"/>
                  </a:cubicBezTo>
                  <a:lnTo>
                    <a:pt x="658453" y="296837"/>
                  </a:lnTo>
                  <a:cubicBezTo>
                    <a:pt x="658453" y="296612"/>
                    <a:pt x="658458" y="296385"/>
                    <a:pt x="658467" y="296160"/>
                  </a:cubicBezTo>
                  <a:cubicBezTo>
                    <a:pt x="658866" y="286122"/>
                    <a:pt x="657579" y="270981"/>
                    <a:pt x="649177" y="255868"/>
                  </a:cubicBezTo>
                  <a:cubicBezTo>
                    <a:pt x="635276" y="230854"/>
                    <a:pt x="611676" y="222189"/>
                    <a:pt x="604774" y="220130"/>
                  </a:cubicBezTo>
                  <a:cubicBezTo>
                    <a:pt x="595766" y="217442"/>
                    <a:pt x="590641" y="207960"/>
                    <a:pt x="593329" y="198951"/>
                  </a:cubicBezTo>
                  <a:cubicBezTo>
                    <a:pt x="596018" y="189943"/>
                    <a:pt x="605501" y="184819"/>
                    <a:pt x="614509" y="187507"/>
                  </a:cubicBezTo>
                  <a:cubicBezTo>
                    <a:pt x="641252" y="195487"/>
                    <a:pt x="665337" y="214860"/>
                    <a:pt x="678936" y="239327"/>
                  </a:cubicBezTo>
                  <a:cubicBezTo>
                    <a:pt x="686851" y="253566"/>
                    <a:pt x="690421" y="267695"/>
                    <a:pt x="691810" y="279803"/>
                  </a:cubicBezTo>
                  <a:lnTo>
                    <a:pt x="693342" y="279803"/>
                  </a:lnTo>
                  <a:lnTo>
                    <a:pt x="693342" y="246798"/>
                  </a:lnTo>
                  <a:cubicBezTo>
                    <a:pt x="693342" y="129484"/>
                    <a:pt x="597895" y="34044"/>
                    <a:pt x="480576" y="34044"/>
                  </a:cubicBezTo>
                  <a:close/>
                  <a:moveTo>
                    <a:pt x="469140" y="0"/>
                  </a:moveTo>
                  <a:lnTo>
                    <a:pt x="480574" y="0"/>
                  </a:lnTo>
                  <a:cubicBezTo>
                    <a:pt x="616665" y="0"/>
                    <a:pt x="727384" y="110712"/>
                    <a:pt x="727384" y="246798"/>
                  </a:cubicBezTo>
                  <a:lnTo>
                    <a:pt x="727384" y="281551"/>
                  </a:lnTo>
                  <a:cubicBezTo>
                    <a:pt x="747436" y="287066"/>
                    <a:pt x="762227" y="305411"/>
                    <a:pt x="762227" y="327191"/>
                  </a:cubicBezTo>
                  <a:lnTo>
                    <a:pt x="762227" y="387211"/>
                  </a:lnTo>
                  <a:cubicBezTo>
                    <a:pt x="762227" y="413336"/>
                    <a:pt x="740974" y="434589"/>
                    <a:pt x="714849" y="434589"/>
                  </a:cubicBezTo>
                  <a:lnTo>
                    <a:pt x="692495" y="434589"/>
                  </a:lnTo>
                  <a:lnTo>
                    <a:pt x="692495" y="450663"/>
                  </a:lnTo>
                  <a:cubicBezTo>
                    <a:pt x="692495" y="515823"/>
                    <a:pt x="663705" y="574382"/>
                    <a:pt x="618183" y="614309"/>
                  </a:cubicBezTo>
                  <a:lnTo>
                    <a:pt x="618183" y="703870"/>
                  </a:lnTo>
                  <a:cubicBezTo>
                    <a:pt x="618183" y="705157"/>
                    <a:pt x="618104" y="706449"/>
                    <a:pt x="618070" y="707740"/>
                  </a:cubicBezTo>
                  <a:lnTo>
                    <a:pt x="619268" y="708253"/>
                  </a:lnTo>
                  <a:cubicBezTo>
                    <a:pt x="619309" y="708271"/>
                    <a:pt x="619352" y="708280"/>
                    <a:pt x="619395" y="708298"/>
                  </a:cubicBezTo>
                  <a:lnTo>
                    <a:pt x="841359" y="803443"/>
                  </a:lnTo>
                  <a:cubicBezTo>
                    <a:pt x="881017" y="821015"/>
                    <a:pt x="912494" y="851507"/>
                    <a:pt x="931246" y="890034"/>
                  </a:cubicBezTo>
                  <a:lnTo>
                    <a:pt x="985769" y="890034"/>
                  </a:lnTo>
                  <a:cubicBezTo>
                    <a:pt x="1012643" y="890034"/>
                    <a:pt x="1034506" y="911897"/>
                    <a:pt x="1034506" y="938772"/>
                  </a:cubicBezTo>
                  <a:lnTo>
                    <a:pt x="1034506" y="1113308"/>
                  </a:lnTo>
                  <a:cubicBezTo>
                    <a:pt x="1034506" y="1140182"/>
                    <a:pt x="1012643" y="1162045"/>
                    <a:pt x="985769" y="1162045"/>
                  </a:cubicBezTo>
                  <a:lnTo>
                    <a:pt x="707845" y="1162045"/>
                  </a:lnTo>
                  <a:cubicBezTo>
                    <a:pt x="680970" y="1162045"/>
                    <a:pt x="659107" y="1140182"/>
                    <a:pt x="659107" y="1113308"/>
                  </a:cubicBezTo>
                  <a:lnTo>
                    <a:pt x="659107" y="938772"/>
                  </a:lnTo>
                  <a:cubicBezTo>
                    <a:pt x="659107" y="911897"/>
                    <a:pt x="680970" y="890034"/>
                    <a:pt x="707845" y="890034"/>
                  </a:cubicBezTo>
                  <a:lnTo>
                    <a:pt x="892301" y="890034"/>
                  </a:lnTo>
                  <a:cubicBezTo>
                    <a:pt x="876809" y="865776"/>
                    <a:pt x="854557" y="846527"/>
                    <a:pt x="827758" y="834653"/>
                  </a:cubicBezTo>
                  <a:lnTo>
                    <a:pt x="683224" y="772713"/>
                  </a:lnTo>
                  <a:lnTo>
                    <a:pt x="591225" y="929866"/>
                  </a:lnTo>
                  <a:cubicBezTo>
                    <a:pt x="590650" y="930846"/>
                    <a:pt x="589979" y="931767"/>
                    <a:pt x="589221" y="932614"/>
                  </a:cubicBezTo>
                  <a:cubicBezTo>
                    <a:pt x="582947" y="939623"/>
                    <a:pt x="572180" y="940217"/>
                    <a:pt x="565174" y="933944"/>
                  </a:cubicBezTo>
                  <a:lnTo>
                    <a:pt x="501155" y="876588"/>
                  </a:lnTo>
                  <a:lnTo>
                    <a:pt x="552410" y="1141794"/>
                  </a:lnTo>
                  <a:cubicBezTo>
                    <a:pt x="552410" y="1141796"/>
                    <a:pt x="552410" y="1141796"/>
                    <a:pt x="552410" y="1141798"/>
                  </a:cubicBezTo>
                  <a:cubicBezTo>
                    <a:pt x="554194" y="1151026"/>
                    <a:pt x="548156" y="1159953"/>
                    <a:pt x="538928" y="1161737"/>
                  </a:cubicBezTo>
                  <a:cubicBezTo>
                    <a:pt x="529700" y="1163518"/>
                    <a:pt x="520773" y="1157483"/>
                    <a:pt x="518987" y="1148255"/>
                  </a:cubicBezTo>
                  <a:lnTo>
                    <a:pt x="474850" y="919875"/>
                  </a:lnTo>
                  <a:lnTo>
                    <a:pt x="430713" y="1148255"/>
                  </a:lnTo>
                  <a:cubicBezTo>
                    <a:pt x="430685" y="1148403"/>
                    <a:pt x="430658" y="1148550"/>
                    <a:pt x="430626" y="1148698"/>
                  </a:cubicBezTo>
                  <a:cubicBezTo>
                    <a:pt x="428720" y="1157903"/>
                    <a:pt x="419712" y="1163820"/>
                    <a:pt x="410506" y="1161914"/>
                  </a:cubicBezTo>
                  <a:cubicBezTo>
                    <a:pt x="401301" y="1160007"/>
                    <a:pt x="395384" y="1150999"/>
                    <a:pt x="397290" y="1141794"/>
                  </a:cubicBezTo>
                  <a:lnTo>
                    <a:pt x="448545" y="876588"/>
                  </a:lnTo>
                  <a:lnTo>
                    <a:pt x="384526" y="933944"/>
                  </a:lnTo>
                  <a:cubicBezTo>
                    <a:pt x="381403" y="936740"/>
                    <a:pt x="377358" y="938288"/>
                    <a:pt x="373166" y="938288"/>
                  </a:cubicBezTo>
                  <a:cubicBezTo>
                    <a:pt x="367122" y="938286"/>
                    <a:pt x="361530" y="935081"/>
                    <a:pt x="358475" y="929866"/>
                  </a:cubicBezTo>
                  <a:lnTo>
                    <a:pt x="315434" y="856339"/>
                  </a:lnTo>
                  <a:cubicBezTo>
                    <a:pt x="310684" y="848225"/>
                    <a:pt x="313412" y="837798"/>
                    <a:pt x="321526" y="833048"/>
                  </a:cubicBezTo>
                  <a:cubicBezTo>
                    <a:pt x="329640" y="828298"/>
                    <a:pt x="340066" y="831026"/>
                    <a:pt x="344817" y="839140"/>
                  </a:cubicBezTo>
                  <a:lnTo>
                    <a:pt x="377329" y="894682"/>
                  </a:lnTo>
                  <a:lnTo>
                    <a:pt x="448243" y="831148"/>
                  </a:lnTo>
                  <a:lnTo>
                    <a:pt x="342456" y="749630"/>
                  </a:lnTo>
                  <a:lnTo>
                    <a:pt x="342300" y="749510"/>
                  </a:lnTo>
                  <a:lnTo>
                    <a:pt x="335286" y="744106"/>
                  </a:lnTo>
                  <a:lnTo>
                    <a:pt x="298537" y="760084"/>
                  </a:lnTo>
                  <a:lnTo>
                    <a:pt x="314440" y="787252"/>
                  </a:lnTo>
                  <a:cubicBezTo>
                    <a:pt x="319188" y="795366"/>
                    <a:pt x="316460" y="805792"/>
                    <a:pt x="308348" y="810543"/>
                  </a:cubicBezTo>
                  <a:cubicBezTo>
                    <a:pt x="300234" y="815291"/>
                    <a:pt x="289808" y="812563"/>
                    <a:pt x="285057" y="804451"/>
                  </a:cubicBezTo>
                  <a:lnTo>
                    <a:pt x="267087" y="773750"/>
                  </a:lnTo>
                  <a:lnTo>
                    <a:pt x="124666" y="835676"/>
                  </a:lnTo>
                  <a:cubicBezTo>
                    <a:pt x="69543" y="858870"/>
                    <a:pt x="34044" y="912319"/>
                    <a:pt x="34044" y="971924"/>
                  </a:cubicBezTo>
                  <a:lnTo>
                    <a:pt x="34044" y="1145012"/>
                  </a:lnTo>
                  <a:cubicBezTo>
                    <a:pt x="34044" y="1154413"/>
                    <a:pt x="26425" y="1162034"/>
                    <a:pt x="17022" y="1162034"/>
                  </a:cubicBezTo>
                  <a:cubicBezTo>
                    <a:pt x="7619" y="1162034"/>
                    <a:pt x="0" y="1154413"/>
                    <a:pt x="0" y="1145012"/>
                  </a:cubicBezTo>
                  <a:lnTo>
                    <a:pt x="0" y="971924"/>
                  </a:lnTo>
                  <a:cubicBezTo>
                    <a:pt x="0" y="898583"/>
                    <a:pt x="43679" y="832817"/>
                    <a:pt x="111277" y="804376"/>
                  </a:cubicBezTo>
                  <a:lnTo>
                    <a:pt x="331607" y="708573"/>
                  </a:lnTo>
                  <a:cubicBezTo>
                    <a:pt x="331557" y="707012"/>
                    <a:pt x="331528" y="705443"/>
                    <a:pt x="331528" y="703873"/>
                  </a:cubicBezTo>
                  <a:lnTo>
                    <a:pt x="331528" y="614393"/>
                  </a:lnTo>
                  <a:cubicBezTo>
                    <a:pt x="285956" y="574464"/>
                    <a:pt x="257128" y="515871"/>
                    <a:pt x="257128" y="450665"/>
                  </a:cubicBezTo>
                  <a:lnTo>
                    <a:pt x="257128" y="434591"/>
                  </a:lnTo>
                  <a:lnTo>
                    <a:pt x="234856" y="434591"/>
                  </a:lnTo>
                  <a:cubicBezTo>
                    <a:pt x="208730" y="434591"/>
                    <a:pt x="187477" y="413339"/>
                    <a:pt x="187477" y="387213"/>
                  </a:cubicBezTo>
                  <a:lnTo>
                    <a:pt x="187477" y="327193"/>
                  </a:lnTo>
                  <a:cubicBezTo>
                    <a:pt x="187477" y="305409"/>
                    <a:pt x="202273" y="287062"/>
                    <a:pt x="222327" y="281549"/>
                  </a:cubicBezTo>
                  <a:lnTo>
                    <a:pt x="222327" y="246798"/>
                  </a:lnTo>
                  <a:cubicBezTo>
                    <a:pt x="222327" y="110712"/>
                    <a:pt x="333049" y="0"/>
                    <a:pt x="469140" y="0"/>
                  </a:cubicBezTo>
                  <a:close/>
                </a:path>
              </a:pathLst>
            </a:custGeom>
            <a:solidFill>
              <a:srgbClr val="FFFFFF"/>
            </a:solidFill>
            <a:ln w="2270"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grpSp>
      <p:sp>
        <p:nvSpPr>
          <p:cNvPr id="36" name="Espace réservé du texte 112">
            <a:extLst>
              <a:ext uri="{FF2B5EF4-FFF2-40B4-BE49-F238E27FC236}">
                <a16:creationId xmlns:a16="http://schemas.microsoft.com/office/drawing/2014/main" id="{432EBAD1-E244-A181-CA11-D3C16E54AB95}"/>
              </a:ext>
            </a:extLst>
          </p:cNvPr>
          <p:cNvSpPr>
            <a:spLocks noGrp="1"/>
          </p:cNvSpPr>
          <p:nvPr>
            <p:ph type="body" sz="quarter" idx="20" hasCustomPrompt="1"/>
          </p:nvPr>
        </p:nvSpPr>
        <p:spPr>
          <a:xfrm>
            <a:off x="2200825" y="1901360"/>
            <a:ext cx="3523800" cy="1313519"/>
          </a:xfrm>
          <a:prstGeom prst="rect">
            <a:avLst/>
          </a:prstGeom>
        </p:spPr>
        <p:txBody>
          <a:bodyPr/>
          <a:lstStyle>
            <a:lvl1pPr marL="0" indent="0" algn="l" defTabSz="914400" rtl="0" eaLnBrk="1" latinLnBrk="0" hangingPunct="1">
              <a:lnSpc>
                <a:spcPct val="95000"/>
              </a:lnSpc>
              <a:buNone/>
              <a:defRPr lang="fr-FR" sz="12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37" name="Espace réservé du texte 112">
            <a:extLst>
              <a:ext uri="{FF2B5EF4-FFF2-40B4-BE49-F238E27FC236}">
                <a16:creationId xmlns:a16="http://schemas.microsoft.com/office/drawing/2014/main" id="{C975CD98-2309-5FCE-A191-F2A8C61FF496}"/>
              </a:ext>
            </a:extLst>
          </p:cNvPr>
          <p:cNvSpPr>
            <a:spLocks noGrp="1"/>
          </p:cNvSpPr>
          <p:nvPr>
            <p:ph type="body" sz="quarter" idx="21" hasCustomPrompt="1"/>
          </p:nvPr>
        </p:nvSpPr>
        <p:spPr>
          <a:xfrm>
            <a:off x="2200825" y="3706610"/>
            <a:ext cx="3523800" cy="1313519"/>
          </a:xfrm>
          <a:prstGeom prst="rect">
            <a:avLst/>
          </a:prstGeom>
        </p:spPr>
        <p:txBody>
          <a:bodyPr/>
          <a:lstStyle>
            <a:lvl1pPr marL="0" indent="0" algn="l" defTabSz="914400" rtl="0" eaLnBrk="1" latinLnBrk="0" hangingPunct="1">
              <a:lnSpc>
                <a:spcPct val="95000"/>
              </a:lnSpc>
              <a:buNone/>
              <a:defRPr lang="fr-FR" sz="12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cxnSp>
        <p:nvCxnSpPr>
          <p:cNvPr id="13" name="Connecteur droit 12">
            <a:extLst>
              <a:ext uri="{FF2B5EF4-FFF2-40B4-BE49-F238E27FC236}">
                <a16:creationId xmlns:a16="http://schemas.microsoft.com/office/drawing/2014/main" id="{02F3A5F4-D23B-95A3-887C-BEA7F13262B1}"/>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sp>
        <p:nvSpPr>
          <p:cNvPr id="14" name="Titre 10">
            <a:extLst>
              <a:ext uri="{FF2B5EF4-FFF2-40B4-BE49-F238E27FC236}">
                <a16:creationId xmlns:a16="http://schemas.microsoft.com/office/drawing/2014/main" id="{FAD0730B-BBEC-42D3-640D-AC9C231E0FF0}"/>
              </a:ext>
            </a:extLst>
          </p:cNvPr>
          <p:cNvSpPr>
            <a:spLocks noGrp="1"/>
          </p:cNvSpPr>
          <p:nvPr>
            <p:ph type="title" hasCustomPrompt="1"/>
          </p:nvPr>
        </p:nvSpPr>
        <p:spPr>
          <a:xfrm>
            <a:off x="587375" y="436478"/>
            <a:ext cx="9131160" cy="518920"/>
          </a:xfrm>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grpSp>
        <p:nvGrpSpPr>
          <p:cNvPr id="4" name="Groupe 3">
            <a:extLst>
              <a:ext uri="{FF2B5EF4-FFF2-40B4-BE49-F238E27FC236}">
                <a16:creationId xmlns:a16="http://schemas.microsoft.com/office/drawing/2014/main" id="{856CF941-87EB-5FEA-C83F-774E61615C95}"/>
              </a:ext>
            </a:extLst>
          </p:cNvPr>
          <p:cNvGrpSpPr/>
          <p:nvPr userDrawn="1"/>
        </p:nvGrpSpPr>
        <p:grpSpPr>
          <a:xfrm>
            <a:off x="0" y="5709424"/>
            <a:ext cx="12192000" cy="1148578"/>
            <a:chOff x="0" y="5346883"/>
            <a:chExt cx="12192000" cy="1511119"/>
          </a:xfrm>
        </p:grpSpPr>
        <p:sp>
          <p:nvSpPr>
            <p:cNvPr id="5" name="Forme libre : forme 11">
              <a:extLst>
                <a:ext uri="{FF2B5EF4-FFF2-40B4-BE49-F238E27FC236}">
                  <a16:creationId xmlns:a16="http://schemas.microsoft.com/office/drawing/2014/main" id="{9274824A-4867-31EE-4EBD-B45DD94E2E6C}"/>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6" name="Forme libre : forme 17">
              <a:extLst>
                <a:ext uri="{FF2B5EF4-FFF2-40B4-BE49-F238E27FC236}">
                  <a16:creationId xmlns:a16="http://schemas.microsoft.com/office/drawing/2014/main" id="{46543780-5975-8565-1729-4D331D029608}"/>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10" name="Graphique 9">
            <a:extLst>
              <a:ext uri="{FF2B5EF4-FFF2-40B4-BE49-F238E27FC236}">
                <a16:creationId xmlns:a16="http://schemas.microsoft.com/office/drawing/2014/main" id="{FB31FA4E-4253-9F64-D79D-261A6E2FF2B7}"/>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20674385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3_Disposition personnalisée">
    <p:spTree>
      <p:nvGrpSpPr>
        <p:cNvPr id="1" name=""/>
        <p:cNvGrpSpPr/>
        <p:nvPr/>
      </p:nvGrpSpPr>
      <p:grpSpPr>
        <a:xfrm>
          <a:off x="0" y="0"/>
          <a:ext cx="0" cy="0"/>
          <a:chOff x="0" y="0"/>
          <a:chExt cx="0" cy="0"/>
        </a:xfrm>
      </p:grpSpPr>
      <p:sp>
        <p:nvSpPr>
          <p:cNvPr id="36" name="Google Shape;1373;p17">
            <a:extLst>
              <a:ext uri="{FF2B5EF4-FFF2-40B4-BE49-F238E27FC236}">
                <a16:creationId xmlns:a16="http://schemas.microsoft.com/office/drawing/2014/main" id="{A34ACA88-7A38-90E7-66AF-933E83517888}"/>
              </a:ext>
            </a:extLst>
          </p:cNvPr>
          <p:cNvSpPr/>
          <p:nvPr userDrawn="1"/>
        </p:nvSpPr>
        <p:spPr>
          <a:xfrm>
            <a:off x="602813" y="3916882"/>
            <a:ext cx="4069926" cy="1704102"/>
          </a:xfrm>
          <a:prstGeom prst="roundRect">
            <a:avLst>
              <a:gd name="adj" fmla="val 6330"/>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46" name="Google Shape;1373;p17">
            <a:extLst>
              <a:ext uri="{FF2B5EF4-FFF2-40B4-BE49-F238E27FC236}">
                <a16:creationId xmlns:a16="http://schemas.microsoft.com/office/drawing/2014/main" id="{E8635664-8D7E-6F9E-C888-71D9109C1B4D}"/>
              </a:ext>
            </a:extLst>
          </p:cNvPr>
          <p:cNvSpPr/>
          <p:nvPr userDrawn="1"/>
        </p:nvSpPr>
        <p:spPr>
          <a:xfrm>
            <a:off x="4832272" y="1532144"/>
            <a:ext cx="6590330" cy="428539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cxnSp>
        <p:nvCxnSpPr>
          <p:cNvPr id="52" name="Connecteur droit 51">
            <a:extLst>
              <a:ext uri="{FF2B5EF4-FFF2-40B4-BE49-F238E27FC236}">
                <a16:creationId xmlns:a16="http://schemas.microsoft.com/office/drawing/2014/main" id="{9F17F04D-9899-A0DB-BE2F-6270109FA048}"/>
              </a:ext>
            </a:extLst>
          </p:cNvPr>
          <p:cNvCxnSpPr>
            <a:cxnSpLocks/>
          </p:cNvCxnSpPr>
          <p:nvPr userDrawn="1"/>
        </p:nvCxnSpPr>
        <p:spPr>
          <a:xfrm>
            <a:off x="5110385" y="3766504"/>
            <a:ext cx="6103973" cy="0"/>
          </a:xfrm>
          <a:prstGeom prst="line">
            <a:avLst/>
          </a:prstGeom>
          <a:noFill/>
          <a:ln w="6350" cap="flat" cmpd="sng" algn="ctr">
            <a:solidFill>
              <a:srgbClr val="FFFFFF">
                <a:lumMod val="85000"/>
              </a:srgbClr>
            </a:solidFill>
            <a:prstDash val="solid"/>
            <a:miter lim="800000"/>
          </a:ln>
          <a:effectLst/>
        </p:spPr>
      </p:cxnSp>
      <p:sp>
        <p:nvSpPr>
          <p:cNvPr id="53" name="Forme libre : forme 49">
            <a:extLst>
              <a:ext uri="{FF2B5EF4-FFF2-40B4-BE49-F238E27FC236}">
                <a16:creationId xmlns:a16="http://schemas.microsoft.com/office/drawing/2014/main" id="{806FC49F-DDC1-BA42-3D66-AB0805A865D8}"/>
              </a:ext>
            </a:extLst>
          </p:cNvPr>
          <p:cNvSpPr/>
          <p:nvPr userDrawn="1"/>
        </p:nvSpPr>
        <p:spPr>
          <a:xfrm>
            <a:off x="4832272" y="1532144"/>
            <a:ext cx="6561702" cy="134286"/>
          </a:xfrm>
          <a:custGeom>
            <a:avLst/>
            <a:gdLst>
              <a:gd name="connsiteX0" fmla="*/ 190871 w 6561702"/>
              <a:gd name="connsiteY0" fmla="*/ 0 h 134286"/>
              <a:gd name="connsiteX1" fmla="*/ 6370831 w 6561702"/>
              <a:gd name="connsiteY1" fmla="*/ 0 h 134286"/>
              <a:gd name="connsiteX2" fmla="*/ 6559892 w 6561702"/>
              <a:gd name="connsiteY2" fmla="*/ 125318 h 134286"/>
              <a:gd name="connsiteX3" fmla="*/ 6561702 w 6561702"/>
              <a:gd name="connsiteY3" fmla="*/ 134286 h 134286"/>
              <a:gd name="connsiteX4" fmla="*/ 0 w 6561702"/>
              <a:gd name="connsiteY4" fmla="*/ 134286 h 134286"/>
              <a:gd name="connsiteX5" fmla="*/ 1811 w 6561702"/>
              <a:gd name="connsiteY5" fmla="*/ 125318 h 134286"/>
              <a:gd name="connsiteX6" fmla="*/ 190871 w 6561702"/>
              <a:gd name="connsiteY6" fmla="*/ 0 h 13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61702" h="134286">
                <a:moveTo>
                  <a:pt x="190871" y="0"/>
                </a:moveTo>
                <a:lnTo>
                  <a:pt x="6370831" y="0"/>
                </a:lnTo>
                <a:cubicBezTo>
                  <a:pt x="6455822" y="0"/>
                  <a:pt x="6528743" y="51674"/>
                  <a:pt x="6559892" y="125318"/>
                </a:cubicBezTo>
                <a:lnTo>
                  <a:pt x="6561702" y="134286"/>
                </a:lnTo>
                <a:lnTo>
                  <a:pt x="0" y="134286"/>
                </a:lnTo>
                <a:lnTo>
                  <a:pt x="1811" y="125318"/>
                </a:lnTo>
                <a:cubicBezTo>
                  <a:pt x="32959" y="51674"/>
                  <a:pt x="105881" y="0"/>
                  <a:pt x="190871" y="0"/>
                </a:cubicBezTo>
                <a:close/>
              </a:path>
            </a:pathLst>
          </a:cu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endParaRPr>
          </a:p>
        </p:txBody>
      </p:sp>
      <p:cxnSp>
        <p:nvCxnSpPr>
          <p:cNvPr id="61" name="Connecteur droit 60">
            <a:extLst>
              <a:ext uri="{FF2B5EF4-FFF2-40B4-BE49-F238E27FC236}">
                <a16:creationId xmlns:a16="http://schemas.microsoft.com/office/drawing/2014/main" id="{CDFEB300-7CCC-80F7-3055-DB643CAF2927}"/>
              </a:ext>
            </a:extLst>
          </p:cNvPr>
          <p:cNvCxnSpPr>
            <a:cxnSpLocks/>
          </p:cNvCxnSpPr>
          <p:nvPr userDrawn="1"/>
        </p:nvCxnSpPr>
        <p:spPr>
          <a:xfrm flipV="1">
            <a:off x="8220422" y="4026747"/>
            <a:ext cx="0" cy="1622857"/>
          </a:xfrm>
          <a:prstGeom prst="line">
            <a:avLst/>
          </a:prstGeom>
          <a:noFill/>
          <a:ln w="6350" cap="flat" cmpd="sng" algn="ctr">
            <a:solidFill>
              <a:srgbClr val="FFFFFF">
                <a:lumMod val="95000"/>
              </a:srgbClr>
            </a:solidFill>
            <a:prstDash val="solid"/>
            <a:miter lim="800000"/>
          </a:ln>
          <a:effectLst/>
        </p:spPr>
      </p:cxnSp>
      <p:sp>
        <p:nvSpPr>
          <p:cNvPr id="63" name="Google Shape;1373;p17">
            <a:extLst>
              <a:ext uri="{FF2B5EF4-FFF2-40B4-BE49-F238E27FC236}">
                <a16:creationId xmlns:a16="http://schemas.microsoft.com/office/drawing/2014/main" id="{6E7E2BAD-9441-CA1C-76E8-D4F9472A3803}"/>
              </a:ext>
            </a:extLst>
          </p:cNvPr>
          <p:cNvSpPr/>
          <p:nvPr userDrawn="1"/>
        </p:nvSpPr>
        <p:spPr>
          <a:xfrm>
            <a:off x="592207" y="1532145"/>
            <a:ext cx="4080532" cy="2206592"/>
          </a:xfrm>
          <a:prstGeom prst="roundRect">
            <a:avLst>
              <a:gd name="adj" fmla="val 6388"/>
            </a:avLst>
          </a:prstGeom>
          <a:solidFill>
            <a:schemeClr val="bg1"/>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66" name="Forme libre : forme 78">
            <a:extLst>
              <a:ext uri="{FF2B5EF4-FFF2-40B4-BE49-F238E27FC236}">
                <a16:creationId xmlns:a16="http://schemas.microsoft.com/office/drawing/2014/main" id="{46AA4D58-41CE-0C1B-9600-34FF177C9FD7}"/>
              </a:ext>
            </a:extLst>
          </p:cNvPr>
          <p:cNvSpPr/>
          <p:nvPr userDrawn="1"/>
        </p:nvSpPr>
        <p:spPr>
          <a:xfrm rot="16200000">
            <a:off x="-442598" y="2566951"/>
            <a:ext cx="2203898" cy="134286"/>
          </a:xfrm>
          <a:custGeom>
            <a:avLst/>
            <a:gdLst>
              <a:gd name="connsiteX0" fmla="*/ 2203898 w 2203898"/>
              <a:gd name="connsiteY0" fmla="*/ 134286 h 134286"/>
              <a:gd name="connsiteX1" fmla="*/ 0 w 2203898"/>
              <a:gd name="connsiteY1" fmla="*/ 134286 h 134286"/>
              <a:gd name="connsiteX2" fmla="*/ 9730 w 2203898"/>
              <a:gd name="connsiteY2" fmla="*/ 86089 h 134286"/>
              <a:gd name="connsiteX3" fmla="*/ 84743 w 2203898"/>
              <a:gd name="connsiteY3" fmla="*/ 11076 h 134286"/>
              <a:gd name="connsiteX4" fmla="*/ 139605 w 2203898"/>
              <a:gd name="connsiteY4" fmla="*/ 0 h 134286"/>
              <a:gd name="connsiteX5" fmla="*/ 2064293 w 2203898"/>
              <a:gd name="connsiteY5" fmla="*/ 0 h 134286"/>
              <a:gd name="connsiteX6" fmla="*/ 2119155 w 2203898"/>
              <a:gd name="connsiteY6" fmla="*/ 11076 h 134286"/>
              <a:gd name="connsiteX7" fmla="*/ 2194168 w 2203898"/>
              <a:gd name="connsiteY7" fmla="*/ 86089 h 13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3898" h="134286">
                <a:moveTo>
                  <a:pt x="2203898" y="134286"/>
                </a:moveTo>
                <a:lnTo>
                  <a:pt x="0" y="134286"/>
                </a:lnTo>
                <a:lnTo>
                  <a:pt x="9730" y="86089"/>
                </a:lnTo>
                <a:cubicBezTo>
                  <a:pt x="23996" y="52362"/>
                  <a:pt x="51016" y="25342"/>
                  <a:pt x="84743" y="11076"/>
                </a:cubicBezTo>
                <a:lnTo>
                  <a:pt x="139605" y="0"/>
                </a:lnTo>
                <a:lnTo>
                  <a:pt x="2064293" y="0"/>
                </a:lnTo>
                <a:lnTo>
                  <a:pt x="2119155" y="11076"/>
                </a:lnTo>
                <a:cubicBezTo>
                  <a:pt x="2152882" y="25342"/>
                  <a:pt x="2179902" y="52362"/>
                  <a:pt x="2194168" y="86089"/>
                </a:cubicBezTo>
                <a:close/>
              </a:path>
            </a:pathLst>
          </a:cu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endParaRPr>
          </a:p>
        </p:txBody>
      </p:sp>
      <p:sp>
        <p:nvSpPr>
          <p:cNvPr id="69" name="Espace réservé du texte 112">
            <a:extLst>
              <a:ext uri="{FF2B5EF4-FFF2-40B4-BE49-F238E27FC236}">
                <a16:creationId xmlns:a16="http://schemas.microsoft.com/office/drawing/2014/main" id="{A10F5872-BBA6-0B81-213A-BEB0915D5D64}"/>
              </a:ext>
            </a:extLst>
          </p:cNvPr>
          <p:cNvSpPr>
            <a:spLocks noGrp="1"/>
          </p:cNvSpPr>
          <p:nvPr>
            <p:ph type="body" sz="quarter" idx="17" hasCustomPrompt="1"/>
          </p:nvPr>
        </p:nvSpPr>
        <p:spPr>
          <a:xfrm>
            <a:off x="5111596" y="1885521"/>
            <a:ext cx="2793797" cy="701797"/>
          </a:xfrm>
          <a:prstGeom prst="rect">
            <a:avLst/>
          </a:prstGeom>
        </p:spPr>
        <p:txBody>
          <a:bodyPr/>
          <a:lstStyle>
            <a:lvl1pPr marL="0" indent="0">
              <a:buNone/>
              <a:defRPr lang="fr-FR" sz="5400" kern="120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70" name="Espace réservé du texte 112">
            <a:extLst>
              <a:ext uri="{FF2B5EF4-FFF2-40B4-BE49-F238E27FC236}">
                <a16:creationId xmlns:a16="http://schemas.microsoft.com/office/drawing/2014/main" id="{35FF4E7C-CE40-17F8-A758-9E73E76665E8}"/>
              </a:ext>
            </a:extLst>
          </p:cNvPr>
          <p:cNvSpPr>
            <a:spLocks noGrp="1"/>
          </p:cNvSpPr>
          <p:nvPr>
            <p:ph type="body" sz="quarter" idx="18" hasCustomPrompt="1"/>
          </p:nvPr>
        </p:nvSpPr>
        <p:spPr>
          <a:xfrm>
            <a:off x="5110385" y="2649599"/>
            <a:ext cx="5846231"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pitchFamily="2" charset="0"/>
                <a:ea typeface="Roboto" pitchFamily="2" charset="0"/>
                <a:cs typeface="+mn-cs"/>
              </a:defRPr>
            </a:lvl1pPr>
          </a:lstStyle>
          <a:p>
            <a:pPr lvl="0"/>
            <a:r>
              <a:rPr lang="fr-FR" dirty="0"/>
              <a:t>Insert description</a:t>
            </a:r>
          </a:p>
        </p:txBody>
      </p:sp>
      <p:sp>
        <p:nvSpPr>
          <p:cNvPr id="71" name="Espace réservé du texte 112">
            <a:extLst>
              <a:ext uri="{FF2B5EF4-FFF2-40B4-BE49-F238E27FC236}">
                <a16:creationId xmlns:a16="http://schemas.microsoft.com/office/drawing/2014/main" id="{E4D0A7BF-3845-1658-AE29-3776CBC6956B}"/>
              </a:ext>
            </a:extLst>
          </p:cNvPr>
          <p:cNvSpPr>
            <a:spLocks noGrp="1"/>
          </p:cNvSpPr>
          <p:nvPr>
            <p:ph type="body" sz="quarter" idx="19" hasCustomPrompt="1"/>
          </p:nvPr>
        </p:nvSpPr>
        <p:spPr>
          <a:xfrm>
            <a:off x="5111596" y="3985595"/>
            <a:ext cx="2793797" cy="701797"/>
          </a:xfrm>
          <a:prstGeom prst="rect">
            <a:avLst/>
          </a:prstGeom>
        </p:spPr>
        <p:txBody>
          <a:bodyPr/>
          <a:lstStyle>
            <a:lvl1pPr marL="0" indent="0">
              <a:buNone/>
              <a:defRPr lang="fr-FR" sz="5400" kern="120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72" name="Espace réservé du texte 112">
            <a:extLst>
              <a:ext uri="{FF2B5EF4-FFF2-40B4-BE49-F238E27FC236}">
                <a16:creationId xmlns:a16="http://schemas.microsoft.com/office/drawing/2014/main" id="{6C5B12EB-715E-B318-8C7C-FA5D75CA6B9E}"/>
              </a:ext>
            </a:extLst>
          </p:cNvPr>
          <p:cNvSpPr>
            <a:spLocks noGrp="1"/>
          </p:cNvSpPr>
          <p:nvPr>
            <p:ph type="body" sz="quarter" idx="20" hasCustomPrompt="1"/>
          </p:nvPr>
        </p:nvSpPr>
        <p:spPr>
          <a:xfrm>
            <a:off x="5110386" y="4749673"/>
            <a:ext cx="2793798"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pitchFamily="2" charset="0"/>
                <a:ea typeface="Roboto" pitchFamily="2" charset="0"/>
                <a:cs typeface="+mn-cs"/>
              </a:defRPr>
            </a:lvl1pPr>
          </a:lstStyle>
          <a:p>
            <a:pPr lvl="0"/>
            <a:r>
              <a:rPr lang="fr-FR" dirty="0"/>
              <a:t>Insert description</a:t>
            </a:r>
          </a:p>
        </p:txBody>
      </p:sp>
      <p:sp>
        <p:nvSpPr>
          <p:cNvPr id="73" name="Espace réservé du texte 112">
            <a:extLst>
              <a:ext uri="{FF2B5EF4-FFF2-40B4-BE49-F238E27FC236}">
                <a16:creationId xmlns:a16="http://schemas.microsoft.com/office/drawing/2014/main" id="{102FC04E-FA53-1105-0AF3-DE9D06A36AB9}"/>
              </a:ext>
            </a:extLst>
          </p:cNvPr>
          <p:cNvSpPr>
            <a:spLocks noGrp="1"/>
          </p:cNvSpPr>
          <p:nvPr>
            <p:ph type="body" sz="quarter" idx="21" hasCustomPrompt="1"/>
          </p:nvPr>
        </p:nvSpPr>
        <p:spPr>
          <a:xfrm>
            <a:off x="8425219" y="3993906"/>
            <a:ext cx="2793797" cy="701797"/>
          </a:xfrm>
          <a:prstGeom prst="rect">
            <a:avLst/>
          </a:prstGeom>
        </p:spPr>
        <p:txBody>
          <a:bodyPr/>
          <a:lstStyle>
            <a:lvl1pPr marL="0" indent="0">
              <a:buNone/>
              <a:defRPr lang="fr-FR" sz="5400" kern="1200" dirty="0">
                <a:gradFill>
                  <a:gsLst>
                    <a:gs pos="0">
                      <a:schemeClr val="tx2"/>
                    </a:gs>
                    <a:gs pos="100000">
                      <a:srgbClr val="BF7AD1"/>
                    </a:gs>
                  </a:gsLst>
                  <a:lin ang="2700000" scaled="0"/>
                </a:gradFill>
                <a:latin typeface="Roboto Bold"/>
                <a:ea typeface="Roboto" pitchFamily="2" charset="0"/>
                <a:cs typeface="+mn-cs"/>
              </a:defRPr>
            </a:lvl1pPr>
          </a:lstStyle>
          <a:p>
            <a:pPr lvl="0"/>
            <a:r>
              <a:rPr lang="fr-FR" dirty="0"/>
              <a:t>X</a:t>
            </a:r>
          </a:p>
        </p:txBody>
      </p:sp>
      <p:sp>
        <p:nvSpPr>
          <p:cNvPr id="74" name="Espace réservé du texte 112">
            <a:extLst>
              <a:ext uri="{FF2B5EF4-FFF2-40B4-BE49-F238E27FC236}">
                <a16:creationId xmlns:a16="http://schemas.microsoft.com/office/drawing/2014/main" id="{57E01AE1-7D90-2B6F-CFC8-04143164C4A1}"/>
              </a:ext>
            </a:extLst>
          </p:cNvPr>
          <p:cNvSpPr>
            <a:spLocks noGrp="1"/>
          </p:cNvSpPr>
          <p:nvPr>
            <p:ph type="body" sz="quarter" idx="22" hasCustomPrompt="1"/>
          </p:nvPr>
        </p:nvSpPr>
        <p:spPr>
          <a:xfrm>
            <a:off x="8424009" y="4757984"/>
            <a:ext cx="2793798"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pitchFamily="2" charset="0"/>
                <a:ea typeface="Roboto" pitchFamily="2" charset="0"/>
                <a:cs typeface="+mn-cs"/>
              </a:defRPr>
            </a:lvl1pPr>
          </a:lstStyle>
          <a:p>
            <a:pPr lvl="0"/>
            <a:r>
              <a:rPr lang="fr-FR" dirty="0"/>
              <a:t>Insert description</a:t>
            </a:r>
          </a:p>
        </p:txBody>
      </p:sp>
      <p:sp>
        <p:nvSpPr>
          <p:cNvPr id="7" name="Titre 6">
            <a:extLst>
              <a:ext uri="{FF2B5EF4-FFF2-40B4-BE49-F238E27FC236}">
                <a16:creationId xmlns:a16="http://schemas.microsoft.com/office/drawing/2014/main" id="{7CB2B4F8-7A7C-E8D8-DBC0-398EBBD91B36}"/>
              </a:ext>
            </a:extLst>
          </p:cNvPr>
          <p:cNvSpPr>
            <a:spLocks noGrp="1"/>
          </p:cNvSpPr>
          <p:nvPr>
            <p:ph type="title" hasCustomPrompt="1"/>
          </p:nvPr>
        </p:nvSpPr>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cxnSp>
        <p:nvCxnSpPr>
          <p:cNvPr id="8" name="Connecteur droit 7">
            <a:extLst>
              <a:ext uri="{FF2B5EF4-FFF2-40B4-BE49-F238E27FC236}">
                <a16:creationId xmlns:a16="http://schemas.microsoft.com/office/drawing/2014/main" id="{355D0B96-A740-B8DD-CFBC-BEF98CCA578F}"/>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grpSp>
        <p:nvGrpSpPr>
          <p:cNvPr id="9" name="Groupe 8">
            <a:extLst>
              <a:ext uri="{FF2B5EF4-FFF2-40B4-BE49-F238E27FC236}">
                <a16:creationId xmlns:a16="http://schemas.microsoft.com/office/drawing/2014/main" id="{9F8122DB-3E90-2730-C90D-B9768F5AA3E1}"/>
              </a:ext>
            </a:extLst>
          </p:cNvPr>
          <p:cNvGrpSpPr/>
          <p:nvPr userDrawn="1"/>
        </p:nvGrpSpPr>
        <p:grpSpPr>
          <a:xfrm>
            <a:off x="0" y="5709424"/>
            <a:ext cx="12192000" cy="1148578"/>
            <a:chOff x="0" y="5346883"/>
            <a:chExt cx="12192000" cy="1511119"/>
          </a:xfrm>
        </p:grpSpPr>
        <p:sp>
          <p:nvSpPr>
            <p:cNvPr id="10" name="Forme libre : forme 11">
              <a:extLst>
                <a:ext uri="{FF2B5EF4-FFF2-40B4-BE49-F238E27FC236}">
                  <a16:creationId xmlns:a16="http://schemas.microsoft.com/office/drawing/2014/main" id="{3AD64E81-5B34-998B-E150-17D69F3C7D5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11" name="Forme libre : forme 17">
              <a:extLst>
                <a:ext uri="{FF2B5EF4-FFF2-40B4-BE49-F238E27FC236}">
                  <a16:creationId xmlns:a16="http://schemas.microsoft.com/office/drawing/2014/main" id="{5BD85441-4D4E-8865-7165-B45CB43EC359}"/>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12" name="Graphique 11">
            <a:extLst>
              <a:ext uri="{FF2B5EF4-FFF2-40B4-BE49-F238E27FC236}">
                <a16:creationId xmlns:a16="http://schemas.microsoft.com/office/drawing/2014/main" id="{793074FC-A102-F14F-9B1F-F919A98D5784}"/>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6024030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Disposition personnalisée">
    <p:spTree>
      <p:nvGrpSpPr>
        <p:cNvPr id="1" name=""/>
        <p:cNvGrpSpPr/>
        <p:nvPr/>
      </p:nvGrpSpPr>
      <p:grpSpPr>
        <a:xfrm>
          <a:off x="0" y="0"/>
          <a:ext cx="0" cy="0"/>
          <a:chOff x="0" y="0"/>
          <a:chExt cx="0" cy="0"/>
        </a:xfrm>
      </p:grpSpPr>
      <p:grpSp>
        <p:nvGrpSpPr>
          <p:cNvPr id="12" name="Groupe 11">
            <a:extLst>
              <a:ext uri="{FF2B5EF4-FFF2-40B4-BE49-F238E27FC236}">
                <a16:creationId xmlns:a16="http://schemas.microsoft.com/office/drawing/2014/main" id="{E7FBCEBF-2B0B-043C-AD89-A6836F21FBC2}"/>
              </a:ext>
            </a:extLst>
          </p:cNvPr>
          <p:cNvGrpSpPr/>
          <p:nvPr userDrawn="1"/>
        </p:nvGrpSpPr>
        <p:grpSpPr>
          <a:xfrm>
            <a:off x="5905500" y="2744049"/>
            <a:ext cx="8426887" cy="1165862"/>
            <a:chOff x="5905500" y="2744049"/>
            <a:chExt cx="8426887" cy="1165862"/>
          </a:xfrm>
        </p:grpSpPr>
        <p:sp>
          <p:nvSpPr>
            <p:cNvPr id="13" name="Google Shape;1373;p17">
              <a:extLst>
                <a:ext uri="{FF2B5EF4-FFF2-40B4-BE49-F238E27FC236}">
                  <a16:creationId xmlns:a16="http://schemas.microsoft.com/office/drawing/2014/main" id="{1CE7768C-220B-1915-C3DB-C79BC9054317}"/>
                </a:ext>
              </a:extLst>
            </p:cNvPr>
            <p:cNvSpPr/>
            <p:nvPr/>
          </p:nvSpPr>
          <p:spPr>
            <a:xfrm>
              <a:off x="5905500" y="2744049"/>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4" name="Forme libre : forme 65">
              <a:extLst>
                <a:ext uri="{FF2B5EF4-FFF2-40B4-BE49-F238E27FC236}">
                  <a16:creationId xmlns:a16="http://schemas.microsoft.com/office/drawing/2014/main" id="{83FC4BE0-41F6-52E8-35D2-73F74B85C1A4}"/>
                </a:ext>
              </a:extLst>
            </p:cNvPr>
            <p:cNvSpPr/>
            <p:nvPr/>
          </p:nvSpPr>
          <p:spPr>
            <a:xfrm>
              <a:off x="5905500" y="2776049"/>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pitchFamily="2" charset="0"/>
                <a:sym typeface="Arial"/>
              </a:endParaRPr>
            </a:p>
          </p:txBody>
        </p:sp>
      </p:grpSp>
      <p:grpSp>
        <p:nvGrpSpPr>
          <p:cNvPr id="21" name="Groupe 20">
            <a:extLst>
              <a:ext uri="{FF2B5EF4-FFF2-40B4-BE49-F238E27FC236}">
                <a16:creationId xmlns:a16="http://schemas.microsoft.com/office/drawing/2014/main" id="{2294DB2B-E1BF-E903-4F24-7B287245B26A}"/>
              </a:ext>
            </a:extLst>
          </p:cNvPr>
          <p:cNvGrpSpPr/>
          <p:nvPr userDrawn="1"/>
        </p:nvGrpSpPr>
        <p:grpSpPr>
          <a:xfrm>
            <a:off x="5905500" y="4106124"/>
            <a:ext cx="8426887" cy="1165862"/>
            <a:chOff x="5905500" y="4106124"/>
            <a:chExt cx="8426887" cy="1165862"/>
          </a:xfrm>
        </p:grpSpPr>
        <p:sp>
          <p:nvSpPr>
            <p:cNvPr id="26" name="Google Shape;1373;p17">
              <a:extLst>
                <a:ext uri="{FF2B5EF4-FFF2-40B4-BE49-F238E27FC236}">
                  <a16:creationId xmlns:a16="http://schemas.microsoft.com/office/drawing/2014/main" id="{EF367277-A94D-D305-9C73-83FFF9410C78}"/>
                </a:ext>
              </a:extLst>
            </p:cNvPr>
            <p:cNvSpPr/>
            <p:nvPr/>
          </p:nvSpPr>
          <p:spPr>
            <a:xfrm>
              <a:off x="5905500" y="41061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7" name="Forme libre : forme 66">
              <a:extLst>
                <a:ext uri="{FF2B5EF4-FFF2-40B4-BE49-F238E27FC236}">
                  <a16:creationId xmlns:a16="http://schemas.microsoft.com/office/drawing/2014/main" id="{5476ECF3-9EEC-3AB3-DACE-4BD04A4B7794}"/>
                </a:ext>
              </a:extLst>
            </p:cNvPr>
            <p:cNvSpPr/>
            <p:nvPr/>
          </p:nvSpPr>
          <p:spPr>
            <a:xfrm>
              <a:off x="5905500" y="4138124"/>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pitchFamily="2" charset="0"/>
                <a:sym typeface="Arial"/>
              </a:endParaRPr>
            </a:p>
          </p:txBody>
        </p:sp>
      </p:grpSp>
      <p:grpSp>
        <p:nvGrpSpPr>
          <p:cNvPr id="29" name="Groupe 28">
            <a:extLst>
              <a:ext uri="{FF2B5EF4-FFF2-40B4-BE49-F238E27FC236}">
                <a16:creationId xmlns:a16="http://schemas.microsoft.com/office/drawing/2014/main" id="{E58CF2E7-EC1E-449A-430C-C1EFA3B977BF}"/>
              </a:ext>
            </a:extLst>
          </p:cNvPr>
          <p:cNvGrpSpPr/>
          <p:nvPr userDrawn="1"/>
        </p:nvGrpSpPr>
        <p:grpSpPr>
          <a:xfrm>
            <a:off x="5905500" y="1401024"/>
            <a:ext cx="8426887" cy="1165862"/>
            <a:chOff x="5905500" y="1401024"/>
            <a:chExt cx="8426887" cy="1165862"/>
          </a:xfrm>
        </p:grpSpPr>
        <p:sp>
          <p:nvSpPr>
            <p:cNvPr id="30" name="Google Shape;1373;p17">
              <a:extLst>
                <a:ext uri="{FF2B5EF4-FFF2-40B4-BE49-F238E27FC236}">
                  <a16:creationId xmlns:a16="http://schemas.microsoft.com/office/drawing/2014/main" id="{7263F807-3FA2-9ADD-6762-D6DF0BD396D5}"/>
                </a:ext>
              </a:extLst>
            </p:cNvPr>
            <p:cNvSpPr/>
            <p:nvPr/>
          </p:nvSpPr>
          <p:spPr>
            <a:xfrm>
              <a:off x="5905500" y="14010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31" name="Forme libre : forme 64">
              <a:extLst>
                <a:ext uri="{FF2B5EF4-FFF2-40B4-BE49-F238E27FC236}">
                  <a16:creationId xmlns:a16="http://schemas.microsoft.com/office/drawing/2014/main" id="{4A9D78E7-E899-7DE2-EE6D-06ACDBB37C61}"/>
                </a:ext>
              </a:extLst>
            </p:cNvPr>
            <p:cNvSpPr/>
            <p:nvPr/>
          </p:nvSpPr>
          <p:spPr>
            <a:xfrm>
              <a:off x="5905500" y="1417024"/>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3322B5"/>
                </a:solidFill>
                <a:effectLst/>
                <a:uLnTx/>
                <a:uFillTx/>
                <a:latin typeface="Roboto Bold"/>
                <a:ea typeface="Roboto" pitchFamily="2" charset="0"/>
                <a:sym typeface="Arial"/>
              </a:endParaRPr>
            </a:p>
          </p:txBody>
        </p:sp>
      </p:grpSp>
      <p:sp>
        <p:nvSpPr>
          <p:cNvPr id="51" name="Espace réservé du texte 112">
            <a:extLst>
              <a:ext uri="{FF2B5EF4-FFF2-40B4-BE49-F238E27FC236}">
                <a16:creationId xmlns:a16="http://schemas.microsoft.com/office/drawing/2014/main" id="{6C901C65-0AD8-FD2C-FF82-8DDC78892394}"/>
              </a:ext>
            </a:extLst>
          </p:cNvPr>
          <p:cNvSpPr>
            <a:spLocks noGrp="1"/>
          </p:cNvSpPr>
          <p:nvPr>
            <p:ph type="body" sz="quarter" idx="17" hasCustomPrompt="1"/>
          </p:nvPr>
        </p:nvSpPr>
        <p:spPr>
          <a:xfrm>
            <a:off x="6096000" y="180207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3322B5"/>
                    </a:gs>
                    <a:gs pos="100000">
                      <a:srgbClr val="BF7AD1"/>
                    </a:gs>
                  </a:gsLst>
                  <a:lin ang="2700000" scaled="0"/>
                </a:gradFill>
                <a:effectLst/>
                <a:uLnTx/>
                <a:uFillTx/>
                <a:latin typeface="Roboto Bold"/>
                <a:ea typeface="Roboto" pitchFamily="2" charset="0"/>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2" name="Espace réservé du texte 112">
            <a:extLst>
              <a:ext uri="{FF2B5EF4-FFF2-40B4-BE49-F238E27FC236}">
                <a16:creationId xmlns:a16="http://schemas.microsoft.com/office/drawing/2014/main" id="{0D9D8321-2E59-BB1C-0047-25FDBC302182}"/>
              </a:ext>
            </a:extLst>
          </p:cNvPr>
          <p:cNvSpPr>
            <a:spLocks noGrp="1"/>
          </p:cNvSpPr>
          <p:nvPr>
            <p:ph type="body" sz="quarter" idx="18" hasCustomPrompt="1"/>
          </p:nvPr>
        </p:nvSpPr>
        <p:spPr>
          <a:xfrm>
            <a:off x="7545010" y="159818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53" name="Espace réservé du texte 112">
            <a:extLst>
              <a:ext uri="{FF2B5EF4-FFF2-40B4-BE49-F238E27FC236}">
                <a16:creationId xmlns:a16="http://schemas.microsoft.com/office/drawing/2014/main" id="{647D259F-FEDA-60D6-5CC1-794DFEEC48E3}"/>
              </a:ext>
            </a:extLst>
          </p:cNvPr>
          <p:cNvSpPr>
            <a:spLocks noGrp="1"/>
          </p:cNvSpPr>
          <p:nvPr>
            <p:ph type="body" sz="quarter" idx="19" hasCustomPrompt="1"/>
          </p:nvPr>
        </p:nvSpPr>
        <p:spPr>
          <a:xfrm>
            <a:off x="6096000" y="313394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33CB98"/>
                    </a:gs>
                    <a:gs pos="100000">
                      <a:srgbClr val="22A0BB"/>
                    </a:gs>
                  </a:gsLst>
                  <a:lin ang="2700000" scaled="0"/>
                </a:gradFill>
                <a:effectLst/>
                <a:uLnTx/>
                <a:uFillTx/>
                <a:latin typeface="Roboto Bold"/>
                <a:ea typeface="Roboto" pitchFamily="2" charset="0"/>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4" name="Espace réservé du texte 112">
            <a:extLst>
              <a:ext uri="{FF2B5EF4-FFF2-40B4-BE49-F238E27FC236}">
                <a16:creationId xmlns:a16="http://schemas.microsoft.com/office/drawing/2014/main" id="{4880F173-5E82-F60B-BC8C-AEAD5D255C6B}"/>
              </a:ext>
            </a:extLst>
          </p:cNvPr>
          <p:cNvSpPr>
            <a:spLocks noGrp="1"/>
          </p:cNvSpPr>
          <p:nvPr>
            <p:ph type="body" sz="quarter" idx="20" hasCustomPrompt="1"/>
          </p:nvPr>
        </p:nvSpPr>
        <p:spPr>
          <a:xfrm>
            <a:off x="7545010" y="293005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55" name="Espace réservé du texte 112">
            <a:extLst>
              <a:ext uri="{FF2B5EF4-FFF2-40B4-BE49-F238E27FC236}">
                <a16:creationId xmlns:a16="http://schemas.microsoft.com/office/drawing/2014/main" id="{3AEC070C-3562-6258-7DD9-BDC0EEDD8E43}"/>
              </a:ext>
            </a:extLst>
          </p:cNvPr>
          <p:cNvSpPr>
            <a:spLocks noGrp="1"/>
          </p:cNvSpPr>
          <p:nvPr>
            <p:ph type="body" sz="quarter" idx="21" hasCustomPrompt="1"/>
          </p:nvPr>
        </p:nvSpPr>
        <p:spPr>
          <a:xfrm>
            <a:off x="6098638" y="449784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F7931F"/>
                    </a:gs>
                    <a:gs pos="100000">
                      <a:srgbClr val="F7931F">
                        <a:lumMod val="60000"/>
                        <a:lumOff val="40000"/>
                      </a:srgbClr>
                    </a:gs>
                  </a:gsLst>
                  <a:lin ang="2700000" scaled="0"/>
                </a:gradFill>
                <a:effectLst/>
                <a:uLnTx/>
                <a:uFillTx/>
                <a:latin typeface="Roboto Bold"/>
                <a:ea typeface="Roboto" pitchFamily="2" charset="0"/>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6" name="Espace réservé du texte 112">
            <a:extLst>
              <a:ext uri="{FF2B5EF4-FFF2-40B4-BE49-F238E27FC236}">
                <a16:creationId xmlns:a16="http://schemas.microsoft.com/office/drawing/2014/main" id="{9F7A7864-11B0-C0DF-41F4-6C13A7FFE830}"/>
              </a:ext>
            </a:extLst>
          </p:cNvPr>
          <p:cNvSpPr>
            <a:spLocks noGrp="1"/>
          </p:cNvSpPr>
          <p:nvPr>
            <p:ph type="body" sz="quarter" idx="22" hasCustomPrompt="1"/>
          </p:nvPr>
        </p:nvSpPr>
        <p:spPr>
          <a:xfrm>
            <a:off x="7547648" y="429395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11" name="Titre 10">
            <a:extLst>
              <a:ext uri="{FF2B5EF4-FFF2-40B4-BE49-F238E27FC236}">
                <a16:creationId xmlns:a16="http://schemas.microsoft.com/office/drawing/2014/main" id="{375B0C0D-EA4F-2164-194E-123CA42C6350}"/>
              </a:ext>
            </a:extLst>
          </p:cNvPr>
          <p:cNvSpPr>
            <a:spLocks noGrp="1"/>
          </p:cNvSpPr>
          <p:nvPr>
            <p:ph type="title" hasCustomPrompt="1"/>
          </p:nvPr>
        </p:nvSpPr>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cxnSp>
        <p:nvCxnSpPr>
          <p:cNvPr id="15" name="Connecteur droit 14">
            <a:extLst>
              <a:ext uri="{FF2B5EF4-FFF2-40B4-BE49-F238E27FC236}">
                <a16:creationId xmlns:a16="http://schemas.microsoft.com/office/drawing/2014/main" id="{82F87D32-4ADB-8472-67D2-1DFAA9EE9A74}"/>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grpSp>
        <p:nvGrpSpPr>
          <p:cNvPr id="2" name="Groupe 1">
            <a:extLst>
              <a:ext uri="{FF2B5EF4-FFF2-40B4-BE49-F238E27FC236}">
                <a16:creationId xmlns:a16="http://schemas.microsoft.com/office/drawing/2014/main" id="{FB15EA53-8FB6-C1C6-D114-770F4AA4C155}"/>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68FB7C4F-E809-16A5-E1E9-EA75202952D0}"/>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4" name="Forme libre : forme 17">
              <a:extLst>
                <a:ext uri="{FF2B5EF4-FFF2-40B4-BE49-F238E27FC236}">
                  <a16:creationId xmlns:a16="http://schemas.microsoft.com/office/drawing/2014/main" id="{69E26180-C6CC-DBBE-A0C5-A793B8B82B2B}"/>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8" name="Graphique 7">
            <a:extLst>
              <a:ext uri="{FF2B5EF4-FFF2-40B4-BE49-F238E27FC236}">
                <a16:creationId xmlns:a16="http://schemas.microsoft.com/office/drawing/2014/main" id="{F7140ED3-7329-95EF-9FCF-8884F3D5A53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17269969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Disposition personnalisé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BB0FFF-EF30-B4EF-544D-C09B999573DA}"/>
              </a:ext>
            </a:extLst>
          </p:cNvPr>
          <p:cNvGrpSpPr/>
          <p:nvPr userDrawn="1"/>
        </p:nvGrpSpPr>
        <p:grpSpPr>
          <a:xfrm>
            <a:off x="592207" y="1378235"/>
            <a:ext cx="8779410" cy="2490207"/>
            <a:chOff x="619501" y="1532144"/>
            <a:chExt cx="9372224" cy="2182529"/>
          </a:xfrm>
        </p:grpSpPr>
        <p:sp>
          <p:nvSpPr>
            <p:cNvPr id="4" name="Google Shape;1373;p17">
              <a:extLst>
                <a:ext uri="{FF2B5EF4-FFF2-40B4-BE49-F238E27FC236}">
                  <a16:creationId xmlns:a16="http://schemas.microsoft.com/office/drawing/2014/main" id="{B8C4E372-EC47-199C-2018-60CC69D07886}"/>
                </a:ext>
              </a:extLst>
            </p:cNvPr>
            <p:cNvSpPr/>
            <p:nvPr/>
          </p:nvSpPr>
          <p:spPr>
            <a:xfrm>
              <a:off x="619501" y="1532144"/>
              <a:ext cx="9372224"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 name="Forme libre : forme 49">
              <a:extLst>
                <a:ext uri="{FF2B5EF4-FFF2-40B4-BE49-F238E27FC236}">
                  <a16:creationId xmlns:a16="http://schemas.microsoft.com/office/drawing/2014/main" id="{AEF08A55-9B58-CDCC-A9FA-BD677F3AD9BB}"/>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gradFill>
              <a:gsLst>
                <a:gs pos="0">
                  <a:srgbClr val="F7931F"/>
                </a:gs>
                <a:gs pos="100000">
                  <a:srgbClr val="F7931F">
                    <a:lumMod val="40000"/>
                    <a:lumOff val="6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sym typeface="Arial"/>
              </a:endParaRPr>
            </a:p>
          </p:txBody>
        </p:sp>
      </p:grpSp>
      <p:grpSp>
        <p:nvGrpSpPr>
          <p:cNvPr id="13" name="Group 43">
            <a:extLst>
              <a:ext uri="{FF2B5EF4-FFF2-40B4-BE49-F238E27FC236}">
                <a16:creationId xmlns:a16="http://schemas.microsoft.com/office/drawing/2014/main" id="{413BB6C9-E1AB-E471-4CCB-E0E977D84711}"/>
              </a:ext>
            </a:extLst>
          </p:cNvPr>
          <p:cNvGrpSpPr/>
          <p:nvPr userDrawn="1"/>
        </p:nvGrpSpPr>
        <p:grpSpPr>
          <a:xfrm>
            <a:off x="592207" y="4026394"/>
            <a:ext cx="8791505" cy="1531612"/>
            <a:chOff x="619500" y="1532144"/>
            <a:chExt cx="9384319" cy="2182529"/>
          </a:xfrm>
        </p:grpSpPr>
        <p:sp>
          <p:nvSpPr>
            <p:cNvPr id="14" name="Google Shape;1373;p17">
              <a:extLst>
                <a:ext uri="{FF2B5EF4-FFF2-40B4-BE49-F238E27FC236}">
                  <a16:creationId xmlns:a16="http://schemas.microsoft.com/office/drawing/2014/main" id="{63460C23-DEA5-E42C-7DCD-5C3B76E01618}"/>
                </a:ext>
              </a:extLst>
            </p:cNvPr>
            <p:cNvSpPr/>
            <p:nvPr/>
          </p:nvSpPr>
          <p:spPr>
            <a:xfrm>
              <a:off x="619500" y="1532144"/>
              <a:ext cx="9384319"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5" name="Forme libre : forme 49">
              <a:extLst>
                <a:ext uri="{FF2B5EF4-FFF2-40B4-BE49-F238E27FC236}">
                  <a16:creationId xmlns:a16="http://schemas.microsoft.com/office/drawing/2014/main" id="{956C54B7-091D-3C0E-03BD-FAE036459D9B}"/>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sym typeface="Arial"/>
              </a:endParaRPr>
            </a:p>
          </p:txBody>
        </p:sp>
      </p:grpSp>
      <p:grpSp>
        <p:nvGrpSpPr>
          <p:cNvPr id="47" name="Group 56">
            <a:extLst>
              <a:ext uri="{FF2B5EF4-FFF2-40B4-BE49-F238E27FC236}">
                <a16:creationId xmlns:a16="http://schemas.microsoft.com/office/drawing/2014/main" id="{EB5DE515-68D6-74D6-D601-BB050CE25F06}"/>
              </a:ext>
            </a:extLst>
          </p:cNvPr>
          <p:cNvGrpSpPr/>
          <p:nvPr userDrawn="1"/>
        </p:nvGrpSpPr>
        <p:grpSpPr>
          <a:xfrm rot="10800000">
            <a:off x="9649999" y="4023627"/>
            <a:ext cx="1439930" cy="1531612"/>
            <a:chOff x="619501" y="1532144"/>
            <a:chExt cx="1537025" cy="2182529"/>
          </a:xfrm>
        </p:grpSpPr>
        <p:sp>
          <p:nvSpPr>
            <p:cNvPr id="48" name="Google Shape;1373;p17">
              <a:extLst>
                <a:ext uri="{FF2B5EF4-FFF2-40B4-BE49-F238E27FC236}">
                  <a16:creationId xmlns:a16="http://schemas.microsoft.com/office/drawing/2014/main" id="{E2F4743D-AD56-3A64-8F65-DC965EA3E9BF}"/>
                </a:ext>
              </a:extLst>
            </p:cNvPr>
            <p:cNvSpPr/>
            <p:nvPr/>
          </p:nvSpPr>
          <p:spPr>
            <a:xfrm rot="10800000">
              <a:off x="619501" y="1532144"/>
              <a:ext cx="1537025"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49" name="Forme libre : forme 49">
              <a:extLst>
                <a:ext uri="{FF2B5EF4-FFF2-40B4-BE49-F238E27FC236}">
                  <a16:creationId xmlns:a16="http://schemas.microsoft.com/office/drawing/2014/main" id="{31835A6A-9C17-7F04-E4C2-ED9BDF28E091}"/>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solidFill>
              <a:srgbClr val="000000">
                <a:lumMod val="50000"/>
                <a:lumOff val="50000"/>
              </a:srgbClr>
            </a:soli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sym typeface="Arial"/>
              </a:endParaRPr>
            </a:p>
          </p:txBody>
        </p:sp>
      </p:grpSp>
      <p:grpSp>
        <p:nvGrpSpPr>
          <p:cNvPr id="50" name="Group 65">
            <a:extLst>
              <a:ext uri="{FF2B5EF4-FFF2-40B4-BE49-F238E27FC236}">
                <a16:creationId xmlns:a16="http://schemas.microsoft.com/office/drawing/2014/main" id="{A771A1CA-5553-23DA-28E7-25B0D19C246C}"/>
              </a:ext>
            </a:extLst>
          </p:cNvPr>
          <p:cNvGrpSpPr/>
          <p:nvPr userDrawn="1"/>
        </p:nvGrpSpPr>
        <p:grpSpPr>
          <a:xfrm rot="10800000">
            <a:off x="9656437" y="1378234"/>
            <a:ext cx="1439930" cy="2481209"/>
            <a:chOff x="619501" y="1532144"/>
            <a:chExt cx="1537025" cy="2182529"/>
          </a:xfrm>
        </p:grpSpPr>
        <p:sp>
          <p:nvSpPr>
            <p:cNvPr id="51" name="Google Shape;1373;p17">
              <a:extLst>
                <a:ext uri="{FF2B5EF4-FFF2-40B4-BE49-F238E27FC236}">
                  <a16:creationId xmlns:a16="http://schemas.microsoft.com/office/drawing/2014/main" id="{DA69F820-3854-8CD0-0375-717C7C4A4815}"/>
                </a:ext>
              </a:extLst>
            </p:cNvPr>
            <p:cNvSpPr/>
            <p:nvPr/>
          </p:nvSpPr>
          <p:spPr>
            <a:xfrm rot="10800000">
              <a:off x="619501" y="1532144"/>
              <a:ext cx="1537025"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2" name="Forme libre : forme 49">
              <a:extLst>
                <a:ext uri="{FF2B5EF4-FFF2-40B4-BE49-F238E27FC236}">
                  <a16:creationId xmlns:a16="http://schemas.microsoft.com/office/drawing/2014/main" id="{F3CB109D-8731-980B-B31F-7EB4BD24D98D}"/>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pitchFamily="2" charset="0"/>
                <a:ea typeface="Roboto" pitchFamily="2" charset="0"/>
                <a:sym typeface="Arial"/>
              </a:endParaRPr>
            </a:p>
          </p:txBody>
        </p:sp>
      </p:grpSp>
      <p:sp>
        <p:nvSpPr>
          <p:cNvPr id="59" name="Espace réservé du texte vertical 58">
            <a:extLst>
              <a:ext uri="{FF2B5EF4-FFF2-40B4-BE49-F238E27FC236}">
                <a16:creationId xmlns:a16="http://schemas.microsoft.com/office/drawing/2014/main" id="{ACD4BBCE-3F4D-47AC-0589-1B75894CD68D}"/>
              </a:ext>
            </a:extLst>
          </p:cNvPr>
          <p:cNvSpPr>
            <a:spLocks noGrp="1"/>
          </p:cNvSpPr>
          <p:nvPr>
            <p:ph type="body" orient="vert" sz="quarter" idx="11" hasCustomPrompt="1"/>
          </p:nvPr>
        </p:nvSpPr>
        <p:spPr>
          <a:xfrm flipH="1" flipV="1">
            <a:off x="895775" y="2236043"/>
            <a:ext cx="364605" cy="914400"/>
          </a:xfrm>
          <a:prstGeom prst="rect">
            <a:avLst/>
          </a:prstGeom>
        </p:spPr>
        <p:txBody>
          <a:bodyPr vert="eaVert"/>
          <a:lstStyle>
            <a:lvl1pPr marL="0" indent="0" algn="ctr">
              <a:buNone/>
              <a:defRPr lang="fr-FR" sz="1400" kern="1200" spc="100" dirty="0">
                <a:gradFill>
                  <a:gsLst>
                    <a:gs pos="0">
                      <a:srgbClr val="F7931F"/>
                    </a:gs>
                    <a:gs pos="100000">
                      <a:srgbClr val="F7931F">
                        <a:lumMod val="60000"/>
                        <a:lumOff val="40000"/>
                      </a:srgbClr>
                    </a:gs>
                  </a:gsLst>
                  <a:lin ang="2700000" scaled="0"/>
                </a:gradFill>
                <a:latin typeface="Roboto" pitchFamily="2" charset="0"/>
                <a:ea typeface="Roboto" pitchFamily="2" charset="0"/>
                <a:cs typeface="+mn-cs"/>
              </a:defRPr>
            </a:lvl1pPr>
          </a:lstStyle>
          <a:p>
            <a:pPr lvl="0"/>
            <a:r>
              <a:rPr lang="fr-FR" dirty="0" err="1"/>
              <a:t>Title</a:t>
            </a:r>
            <a:endParaRPr lang="fr-FR" dirty="0"/>
          </a:p>
        </p:txBody>
      </p:sp>
      <p:sp>
        <p:nvSpPr>
          <p:cNvPr id="60" name="Espace réservé du texte vertical 58">
            <a:extLst>
              <a:ext uri="{FF2B5EF4-FFF2-40B4-BE49-F238E27FC236}">
                <a16:creationId xmlns:a16="http://schemas.microsoft.com/office/drawing/2014/main" id="{53AE8335-4A47-9435-939C-CB23F06DCCCD}"/>
              </a:ext>
            </a:extLst>
          </p:cNvPr>
          <p:cNvSpPr>
            <a:spLocks noGrp="1"/>
          </p:cNvSpPr>
          <p:nvPr>
            <p:ph type="body" orient="vert" sz="quarter" idx="12" hasCustomPrompt="1"/>
          </p:nvPr>
        </p:nvSpPr>
        <p:spPr>
          <a:xfrm flipH="1" flipV="1">
            <a:off x="895775" y="4335000"/>
            <a:ext cx="364605" cy="914400"/>
          </a:xfrm>
          <a:prstGeom prst="rect">
            <a:avLst/>
          </a:prstGeom>
        </p:spPr>
        <p:txBody>
          <a:bodyPr vert="eaVert"/>
          <a:lstStyle>
            <a:lvl1pPr marL="0" indent="0" algn="ctr">
              <a:buNone/>
              <a:defRPr lang="fr-FR" sz="1400" kern="1200" spc="100" dirty="0">
                <a:gradFill>
                  <a:gsLst>
                    <a:gs pos="0">
                      <a:srgbClr val="3322B5"/>
                    </a:gs>
                    <a:gs pos="100000">
                      <a:srgbClr val="BF7AD1"/>
                    </a:gs>
                  </a:gsLst>
                  <a:lin ang="2700000" scaled="0"/>
                </a:gradFill>
                <a:latin typeface="Roboto" pitchFamily="2" charset="0"/>
                <a:ea typeface="Roboto" pitchFamily="2" charset="0"/>
                <a:cs typeface="+mn-cs"/>
              </a:defRPr>
            </a:lvl1pPr>
          </a:lstStyle>
          <a:p>
            <a:pPr lvl="0"/>
            <a:r>
              <a:rPr lang="fr-FR" dirty="0" err="1"/>
              <a:t>Title</a:t>
            </a:r>
            <a:endParaRPr lang="fr-FR" dirty="0"/>
          </a:p>
        </p:txBody>
      </p:sp>
      <p:sp>
        <p:nvSpPr>
          <p:cNvPr id="61" name="Espace réservé du texte vertical 58">
            <a:extLst>
              <a:ext uri="{FF2B5EF4-FFF2-40B4-BE49-F238E27FC236}">
                <a16:creationId xmlns:a16="http://schemas.microsoft.com/office/drawing/2014/main" id="{56D79B97-5C2E-541B-A5C0-337F79CAF4A8}"/>
              </a:ext>
            </a:extLst>
          </p:cNvPr>
          <p:cNvSpPr>
            <a:spLocks noGrp="1"/>
          </p:cNvSpPr>
          <p:nvPr>
            <p:ph type="body" orient="vert" sz="quarter" idx="13" hasCustomPrompt="1"/>
          </p:nvPr>
        </p:nvSpPr>
        <p:spPr>
          <a:xfrm flipH="1">
            <a:off x="10508173" y="2236043"/>
            <a:ext cx="364605" cy="914400"/>
          </a:xfrm>
          <a:prstGeom prst="rect">
            <a:avLst/>
          </a:prstGeom>
        </p:spPr>
        <p:txBody>
          <a:bodyPr vert="eaVert"/>
          <a:lstStyle>
            <a:lvl1pPr marL="0" indent="0" algn="ctr">
              <a:buNone/>
              <a:defRPr lang="fr-FR" sz="1400" kern="1200" spc="100" dirty="0">
                <a:gradFill>
                  <a:gsLst>
                    <a:gs pos="0">
                      <a:srgbClr val="33CB98"/>
                    </a:gs>
                    <a:gs pos="100000">
                      <a:srgbClr val="22A0BB"/>
                    </a:gs>
                  </a:gsLst>
                  <a:lin ang="2700000" scaled="0"/>
                </a:gradFill>
                <a:latin typeface="Roboto" pitchFamily="2" charset="0"/>
                <a:ea typeface="Roboto" pitchFamily="2" charset="0"/>
                <a:cs typeface="+mn-cs"/>
              </a:defRPr>
            </a:lvl1pPr>
          </a:lstStyle>
          <a:p>
            <a:pPr lvl="0"/>
            <a:r>
              <a:rPr lang="fr-FR" dirty="0" err="1"/>
              <a:t>Title</a:t>
            </a:r>
            <a:endParaRPr lang="fr-FR" dirty="0"/>
          </a:p>
        </p:txBody>
      </p:sp>
      <p:sp>
        <p:nvSpPr>
          <p:cNvPr id="62" name="Espace réservé du texte vertical 58">
            <a:extLst>
              <a:ext uri="{FF2B5EF4-FFF2-40B4-BE49-F238E27FC236}">
                <a16:creationId xmlns:a16="http://schemas.microsoft.com/office/drawing/2014/main" id="{E2F775D5-9757-4547-610B-DA317348768C}"/>
              </a:ext>
            </a:extLst>
          </p:cNvPr>
          <p:cNvSpPr>
            <a:spLocks noGrp="1"/>
          </p:cNvSpPr>
          <p:nvPr>
            <p:ph type="body" orient="vert" sz="quarter" idx="14" hasCustomPrompt="1"/>
          </p:nvPr>
        </p:nvSpPr>
        <p:spPr>
          <a:xfrm flipH="1">
            <a:off x="10508172" y="4335000"/>
            <a:ext cx="364605" cy="914400"/>
          </a:xfrm>
          <a:prstGeom prst="rect">
            <a:avLst/>
          </a:prstGeom>
        </p:spPr>
        <p:txBody>
          <a:bodyPr vert="eaVert"/>
          <a:lstStyle>
            <a:lvl1pPr marL="0" indent="0" algn="ctr" defTabSz="914400" rtl="0" eaLnBrk="1" latinLnBrk="0" hangingPunct="1">
              <a:buNone/>
              <a:defRPr lang="fr-FR" sz="1400" kern="1200" spc="100" dirty="0">
                <a:solidFill>
                  <a:srgbClr val="000000">
                    <a:lumMod val="50000"/>
                    <a:lumOff val="50000"/>
                  </a:srgbClr>
                </a:solidFill>
                <a:latin typeface="Roboto" pitchFamily="2" charset="0"/>
                <a:ea typeface="Roboto" pitchFamily="2" charset="0"/>
                <a:cs typeface="+mn-cs"/>
              </a:defRPr>
            </a:lvl1pPr>
          </a:lstStyle>
          <a:p>
            <a:pPr lvl="0"/>
            <a:r>
              <a:rPr lang="fr-FR" dirty="0" err="1"/>
              <a:t>Title</a:t>
            </a:r>
            <a:endParaRPr lang="fr-FR" dirty="0"/>
          </a:p>
        </p:txBody>
      </p:sp>
      <p:sp>
        <p:nvSpPr>
          <p:cNvPr id="17" name="Titre 16">
            <a:extLst>
              <a:ext uri="{FF2B5EF4-FFF2-40B4-BE49-F238E27FC236}">
                <a16:creationId xmlns:a16="http://schemas.microsoft.com/office/drawing/2014/main" id="{0A5A5EFC-8BAB-00FF-E9DE-0FB0686726A1}"/>
              </a:ext>
            </a:extLst>
          </p:cNvPr>
          <p:cNvSpPr>
            <a:spLocks noGrp="1"/>
          </p:cNvSpPr>
          <p:nvPr>
            <p:ph type="title" hasCustomPrompt="1"/>
          </p:nvPr>
        </p:nvSpPr>
        <p:spPr/>
        <p:txBody>
          <a:bodyPr/>
          <a:lstStyle/>
          <a:p>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en-GB" dirty="0"/>
          </a:p>
        </p:txBody>
      </p:sp>
      <p:cxnSp>
        <p:nvCxnSpPr>
          <p:cNvPr id="18" name="Connecteur droit 17">
            <a:extLst>
              <a:ext uri="{FF2B5EF4-FFF2-40B4-BE49-F238E27FC236}">
                <a16:creationId xmlns:a16="http://schemas.microsoft.com/office/drawing/2014/main" id="{CA886937-28AE-1735-6ED0-077DAABA17E8}"/>
              </a:ext>
            </a:extLst>
          </p:cNvPr>
          <p:cNvCxnSpPr>
            <a:cxnSpLocks/>
          </p:cNvCxnSpPr>
          <p:nvPr userDrawn="1"/>
        </p:nvCxnSpPr>
        <p:spPr>
          <a:xfrm>
            <a:off x="602814" y="1131848"/>
            <a:ext cx="836341" cy="0"/>
          </a:xfrm>
          <a:prstGeom prst="line">
            <a:avLst/>
          </a:prstGeom>
          <a:noFill/>
          <a:ln w="25400" cap="rnd" cmpd="sng" algn="ctr">
            <a:solidFill>
              <a:schemeClr val="tx2"/>
            </a:solidFill>
            <a:prstDash val="solid"/>
            <a:round/>
          </a:ln>
          <a:effectLst/>
        </p:spPr>
      </p:cxnSp>
      <p:grpSp>
        <p:nvGrpSpPr>
          <p:cNvPr id="6" name="Groupe 5">
            <a:extLst>
              <a:ext uri="{FF2B5EF4-FFF2-40B4-BE49-F238E27FC236}">
                <a16:creationId xmlns:a16="http://schemas.microsoft.com/office/drawing/2014/main" id="{9047789A-EB90-824F-1499-DE5776CCFB7E}"/>
              </a:ext>
            </a:extLst>
          </p:cNvPr>
          <p:cNvGrpSpPr/>
          <p:nvPr userDrawn="1"/>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F6EE293D-E426-CCC4-8A27-C05A9BA149CA}"/>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4B9C791C-A3B9-18A1-4883-94C4AEE046F8}"/>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12" name="Graphique 11">
            <a:extLst>
              <a:ext uri="{FF2B5EF4-FFF2-40B4-BE49-F238E27FC236}">
                <a16:creationId xmlns:a16="http://schemas.microsoft.com/office/drawing/2014/main" id="{1B7776C8-E213-177F-4DC9-889F492C767D}"/>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3022589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grpSp>
        <p:nvGrpSpPr>
          <p:cNvPr id="6" name="Groupe 5">
            <a:extLst>
              <a:ext uri="{FF2B5EF4-FFF2-40B4-BE49-F238E27FC236}">
                <a16:creationId xmlns:a16="http://schemas.microsoft.com/office/drawing/2014/main" id="{9D9F897E-764F-5D5D-2C3C-2A73F3AD8D06}"/>
              </a:ext>
            </a:extLst>
          </p:cNvPr>
          <p:cNvGrpSpPr/>
          <p:nvPr userDrawn="1"/>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C2FC7028-EFA5-E59E-CB27-08AAE78A10C2}"/>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8" name="Forme libre : forme 17">
              <a:extLst>
                <a:ext uri="{FF2B5EF4-FFF2-40B4-BE49-F238E27FC236}">
                  <a16:creationId xmlns:a16="http://schemas.microsoft.com/office/drawing/2014/main" id="{5C7DCAA3-632E-B6BB-C7FF-024EA7D14BB4}"/>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9" name="Connecteur droit 8">
            <a:extLst>
              <a:ext uri="{FF2B5EF4-FFF2-40B4-BE49-F238E27FC236}">
                <a16:creationId xmlns:a16="http://schemas.microsoft.com/office/drawing/2014/main" id="{291380A9-4FEE-60BA-E1E4-5D0309D2C04B}"/>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21" name="Graphique 20">
            <a:extLst>
              <a:ext uri="{FF2B5EF4-FFF2-40B4-BE49-F238E27FC236}">
                <a16:creationId xmlns:a16="http://schemas.microsoft.com/office/drawing/2014/main" id="{7073884C-BF24-48FC-85C9-76A72D90D43E}"/>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22" name="Espace réservé du texte 101">
            <a:extLst>
              <a:ext uri="{FF2B5EF4-FFF2-40B4-BE49-F238E27FC236}">
                <a16:creationId xmlns:a16="http://schemas.microsoft.com/office/drawing/2014/main" id="{F23939E0-4037-B373-A344-1FA7BBA5BE54}"/>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Tree>
    <p:extLst>
      <p:ext uri="{BB962C8B-B14F-4D97-AF65-F5344CB8AC3E}">
        <p14:creationId xmlns:p14="http://schemas.microsoft.com/office/powerpoint/2010/main" val="15757037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Disposition personnalisée">
    <p:spTree>
      <p:nvGrpSpPr>
        <p:cNvPr id="1" name=""/>
        <p:cNvGrpSpPr/>
        <p:nvPr/>
      </p:nvGrpSpPr>
      <p:grpSpPr>
        <a:xfrm>
          <a:off x="0" y="0"/>
          <a:ext cx="0" cy="0"/>
          <a:chOff x="0" y="0"/>
          <a:chExt cx="0" cy="0"/>
        </a:xfrm>
      </p:grpSpPr>
      <p:sp>
        <p:nvSpPr>
          <p:cNvPr id="11" name="Forme libre : forme 20">
            <a:extLst>
              <a:ext uri="{FF2B5EF4-FFF2-40B4-BE49-F238E27FC236}">
                <a16:creationId xmlns:a16="http://schemas.microsoft.com/office/drawing/2014/main" id="{62337E48-E8D3-9E9F-3150-8B20F7B13B62}"/>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chemeClr val="tx2">
                  <a:alpha val="40000"/>
                </a:scheme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sp>
        <p:nvSpPr>
          <p:cNvPr id="12" name="Forme libre : forme 14">
            <a:extLst>
              <a:ext uri="{FF2B5EF4-FFF2-40B4-BE49-F238E27FC236}">
                <a16:creationId xmlns:a16="http://schemas.microsoft.com/office/drawing/2014/main" id="{BC7A5CEA-DFDF-4A53-E7B7-A90A54C17C6C}"/>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cxnSp>
        <p:nvCxnSpPr>
          <p:cNvPr id="16" name="Connecteur droit 15">
            <a:extLst>
              <a:ext uri="{FF2B5EF4-FFF2-40B4-BE49-F238E27FC236}">
                <a16:creationId xmlns:a16="http://schemas.microsoft.com/office/drawing/2014/main" id="{581E79E9-1876-08B4-160B-D7BC8AC8E055}"/>
              </a:ext>
            </a:extLst>
          </p:cNvPr>
          <p:cNvCxnSpPr>
            <a:cxnSpLocks/>
          </p:cNvCxnSpPr>
          <p:nvPr userDrawn="1"/>
        </p:nvCxnSpPr>
        <p:spPr>
          <a:xfrm>
            <a:off x="836990" y="3429000"/>
            <a:ext cx="836341" cy="0"/>
          </a:xfrm>
          <a:prstGeom prst="line">
            <a:avLst/>
          </a:prstGeom>
          <a:noFill/>
          <a:ln w="25400" cap="rnd" cmpd="sng" algn="ctr">
            <a:solidFill>
              <a:srgbClr val="FFFFFF"/>
            </a:solidFill>
            <a:prstDash val="solid"/>
            <a:round/>
          </a:ln>
          <a:effectLst/>
        </p:spPr>
      </p:cxnSp>
      <p:pic>
        <p:nvPicPr>
          <p:cNvPr id="18" name="Image 17">
            <a:extLst>
              <a:ext uri="{FF2B5EF4-FFF2-40B4-BE49-F238E27FC236}">
                <a16:creationId xmlns:a16="http://schemas.microsoft.com/office/drawing/2014/main" id="{CFED1D42-FEBC-4A7B-EABB-50EF990398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65570" y="521973"/>
            <a:ext cx="6667500" cy="5143500"/>
          </a:xfrm>
          <a:prstGeom prst="rect">
            <a:avLst/>
          </a:prstGeom>
        </p:spPr>
      </p:pic>
      <p:sp>
        <p:nvSpPr>
          <p:cNvPr id="21" name="Espace réservé du texte 24">
            <a:extLst>
              <a:ext uri="{FF2B5EF4-FFF2-40B4-BE49-F238E27FC236}">
                <a16:creationId xmlns:a16="http://schemas.microsoft.com/office/drawing/2014/main" id="{49B79750-A93A-F7EA-7AAD-C6C82514B45E}"/>
              </a:ext>
            </a:extLst>
          </p:cNvPr>
          <p:cNvSpPr>
            <a:spLocks noGrp="1"/>
          </p:cNvSpPr>
          <p:nvPr>
            <p:ph type="body" sz="quarter" idx="11" hasCustomPrompt="1"/>
          </p:nvPr>
        </p:nvSpPr>
        <p:spPr>
          <a:xfrm>
            <a:off x="836989" y="1599180"/>
            <a:ext cx="5478462" cy="1962979"/>
          </a:xfrm>
          <a:prstGeom prst="rect">
            <a:avLst/>
          </a:prstGeom>
        </p:spPr>
        <p:txBody>
          <a:bodyPr/>
          <a:lstStyle>
            <a:lvl1pPr marL="0" indent="0">
              <a:buNone/>
              <a:defRPr lang="fr-FR" sz="13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pitchFamily="2" charset="0"/>
                <a:cs typeface="+mn-cs"/>
              </a:defRPr>
            </a:lvl1pPr>
          </a:lstStyle>
          <a:p>
            <a:pPr lvl="0"/>
            <a:r>
              <a:rPr kumimoji="1" lang="en-US" altLang="zh-CN" dirty="0"/>
              <a:t>01</a:t>
            </a:r>
            <a:endParaRPr lang="fr-FR" dirty="0"/>
          </a:p>
        </p:txBody>
      </p:sp>
      <p:pic>
        <p:nvPicPr>
          <p:cNvPr id="19" name="Graphique 18">
            <a:extLst>
              <a:ext uri="{FF2B5EF4-FFF2-40B4-BE49-F238E27FC236}">
                <a16:creationId xmlns:a16="http://schemas.microsoft.com/office/drawing/2014/main" id="{822038C2-1229-D676-80A1-0B318FF74090}"/>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531849"/>
            <a:ext cx="1813265" cy="278061"/>
          </a:xfrm>
          <a:prstGeom prst="rect">
            <a:avLst/>
          </a:prstGeom>
        </p:spPr>
      </p:pic>
      <p:sp>
        <p:nvSpPr>
          <p:cNvPr id="2" name="Titre 1">
            <a:extLst>
              <a:ext uri="{FF2B5EF4-FFF2-40B4-BE49-F238E27FC236}">
                <a16:creationId xmlns:a16="http://schemas.microsoft.com/office/drawing/2014/main" id="{2E3CC3F9-9719-DD2D-A93B-82C27B1108DC}"/>
              </a:ext>
            </a:extLst>
          </p:cNvPr>
          <p:cNvSpPr>
            <a:spLocks noGrp="1"/>
          </p:cNvSpPr>
          <p:nvPr>
            <p:ph type="title" hasCustomPrompt="1"/>
          </p:nvPr>
        </p:nvSpPr>
        <p:spPr>
          <a:xfrm>
            <a:off x="836989" y="2661125"/>
            <a:ext cx="5478462" cy="673099"/>
          </a:xfrm>
        </p:spPr>
        <p:txBody>
          <a:bodyPr>
            <a:noAutofit/>
          </a:bodyPr>
          <a:lstStyle>
            <a:lvl1pPr>
              <a:defRPr kumimoji="1" lang="en-GB" sz="3600" b="1" kern="1200" dirty="0">
                <a:solidFill>
                  <a:schemeClr val="bg1"/>
                </a:solidFill>
                <a:latin typeface="Roboto" pitchFamily="2" charset="0"/>
                <a:ea typeface="Roboto" pitchFamily="2" charset="0"/>
                <a:cs typeface="+mn-cs"/>
              </a:defRPr>
            </a:lvl1pPr>
          </a:lstStyle>
          <a:p>
            <a:pPr marL="0" lvl="0" indent="0" algn="l" defTabSz="914400" rtl="0" eaLnBrk="1" latinLnBrk="0" hangingPunct="1">
              <a:lnSpc>
                <a:spcPct val="90000"/>
              </a:lnSpc>
              <a:spcBef>
                <a:spcPts val="1000"/>
              </a:spcBef>
              <a:buFont typeface="Arial" panose="020B0604020202020204" pitchFamily="34" charset="0"/>
              <a:buNone/>
            </a:pPr>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en-GB" dirty="0"/>
          </a:p>
        </p:txBody>
      </p:sp>
      <p:sp>
        <p:nvSpPr>
          <p:cNvPr id="22" name="Espace réservé du texte 24">
            <a:extLst>
              <a:ext uri="{FF2B5EF4-FFF2-40B4-BE49-F238E27FC236}">
                <a16:creationId xmlns:a16="http://schemas.microsoft.com/office/drawing/2014/main" id="{D6492765-162B-A4DC-30E0-AE8949DF7DBD}"/>
              </a:ext>
            </a:extLst>
          </p:cNvPr>
          <p:cNvSpPr>
            <a:spLocks noGrp="1"/>
          </p:cNvSpPr>
          <p:nvPr>
            <p:ph type="body" sz="quarter" idx="12" hasCustomPrompt="1"/>
          </p:nvPr>
        </p:nvSpPr>
        <p:spPr>
          <a:xfrm>
            <a:off x="836989" y="3766307"/>
            <a:ext cx="5478462" cy="369333"/>
          </a:xfrm>
          <a:prstGeom prst="rect">
            <a:avLst/>
          </a:prstGeom>
        </p:spPr>
        <p:txBody>
          <a:bodyPr/>
          <a:lstStyle>
            <a:lvl1pPr marL="0" indent="0">
              <a:buNone/>
              <a:defRPr lang="fr-FR" sz="2400" kern="1200" cap="all" dirty="0">
                <a:solidFill>
                  <a:srgbClr val="FFFFFF"/>
                </a:solidFill>
                <a:latin typeface="Roboto" pitchFamily="2" charset="0"/>
                <a:ea typeface="Roboto" pitchFamily="2" charset="0"/>
                <a:cs typeface="+mn-cs"/>
              </a:defRPr>
            </a:lvl1pPr>
          </a:lstStyle>
          <a:p>
            <a:pPr lvl="0"/>
            <a:r>
              <a:rPr kumimoji="1" lang="en-US" altLang="zh-CN" dirty="0"/>
              <a:t>Click to edit</a:t>
            </a:r>
            <a:endParaRPr lang="fr-FR" dirty="0"/>
          </a:p>
        </p:txBody>
      </p:sp>
    </p:spTree>
    <p:extLst>
      <p:ext uri="{BB962C8B-B14F-4D97-AF65-F5344CB8AC3E}">
        <p14:creationId xmlns:p14="http://schemas.microsoft.com/office/powerpoint/2010/main" val="12152756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Disposition personnalisée">
    <p:spTree>
      <p:nvGrpSpPr>
        <p:cNvPr id="1" name=""/>
        <p:cNvGrpSpPr/>
        <p:nvPr/>
      </p:nvGrpSpPr>
      <p:grpSpPr>
        <a:xfrm>
          <a:off x="0" y="0"/>
          <a:ext cx="0" cy="0"/>
          <a:chOff x="0" y="0"/>
          <a:chExt cx="0" cy="0"/>
        </a:xfrm>
      </p:grpSpPr>
      <p:sp>
        <p:nvSpPr>
          <p:cNvPr id="27" name="Forme libre : forme 20">
            <a:extLst>
              <a:ext uri="{FF2B5EF4-FFF2-40B4-BE49-F238E27FC236}">
                <a16:creationId xmlns:a16="http://schemas.microsoft.com/office/drawing/2014/main" id="{1FB31986-EAB1-C8AC-877C-233EC9143725}"/>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chemeClr val="tx2">
                  <a:alpha val="40000"/>
                </a:scheme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sp>
        <p:nvSpPr>
          <p:cNvPr id="28" name="Forme libre : forme 14">
            <a:extLst>
              <a:ext uri="{FF2B5EF4-FFF2-40B4-BE49-F238E27FC236}">
                <a16:creationId xmlns:a16="http://schemas.microsoft.com/office/drawing/2014/main" id="{B6723905-CC75-732B-8956-F2F4AA19A182}"/>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cxnSp>
        <p:nvCxnSpPr>
          <p:cNvPr id="32" name="Connecteur droit 31">
            <a:extLst>
              <a:ext uri="{FF2B5EF4-FFF2-40B4-BE49-F238E27FC236}">
                <a16:creationId xmlns:a16="http://schemas.microsoft.com/office/drawing/2014/main" id="{6100B597-1E13-C5E1-5228-E5C35EDDF9F1}"/>
              </a:ext>
            </a:extLst>
          </p:cNvPr>
          <p:cNvCxnSpPr>
            <a:cxnSpLocks/>
          </p:cNvCxnSpPr>
          <p:nvPr userDrawn="1"/>
        </p:nvCxnSpPr>
        <p:spPr>
          <a:xfrm>
            <a:off x="836990" y="1931796"/>
            <a:ext cx="836341" cy="0"/>
          </a:xfrm>
          <a:prstGeom prst="line">
            <a:avLst/>
          </a:prstGeom>
          <a:noFill/>
          <a:ln w="25400" cap="rnd" cmpd="sng" algn="ctr">
            <a:solidFill>
              <a:srgbClr val="FFFFFF"/>
            </a:solidFill>
            <a:prstDash val="solid"/>
            <a:round/>
          </a:ln>
          <a:effectLst/>
        </p:spPr>
      </p:cxnSp>
      <p:sp>
        <p:nvSpPr>
          <p:cNvPr id="51" name="Espace réservé du texte 101">
            <a:extLst>
              <a:ext uri="{FF2B5EF4-FFF2-40B4-BE49-F238E27FC236}">
                <a16:creationId xmlns:a16="http://schemas.microsoft.com/office/drawing/2014/main" id="{E201EA03-A9D8-422F-E70C-4A6015500CFD}"/>
              </a:ext>
            </a:extLst>
          </p:cNvPr>
          <p:cNvSpPr>
            <a:spLocks noGrp="1"/>
          </p:cNvSpPr>
          <p:nvPr>
            <p:ph type="body" sz="quarter" idx="10" hasCustomPrompt="1"/>
          </p:nvPr>
        </p:nvSpPr>
        <p:spPr>
          <a:xfrm>
            <a:off x="839362" y="639797"/>
            <a:ext cx="10513275" cy="1267144"/>
          </a:xfrm>
          <a:prstGeom prst="rect">
            <a:avLst/>
          </a:prstGeom>
        </p:spPr>
        <p:txBody>
          <a:bodyPr/>
          <a:lstStyle>
            <a:lvl1pPr marL="0" indent="0" algn="l" defTabSz="914400" rtl="0" eaLnBrk="1" latinLnBrk="0" hangingPunct="1">
              <a:lnSpc>
                <a:spcPct val="95000"/>
              </a:lnSpc>
              <a:buNone/>
              <a:defRPr lang="fr-FR" sz="8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2" name="Titre 1">
            <a:extLst>
              <a:ext uri="{FF2B5EF4-FFF2-40B4-BE49-F238E27FC236}">
                <a16:creationId xmlns:a16="http://schemas.microsoft.com/office/drawing/2014/main" id="{428903D9-8E6C-E919-CC78-33A0E3D2216F}"/>
              </a:ext>
            </a:extLst>
          </p:cNvPr>
          <p:cNvSpPr>
            <a:spLocks noGrp="1"/>
          </p:cNvSpPr>
          <p:nvPr>
            <p:ph type="title" hasCustomPrompt="1"/>
          </p:nvPr>
        </p:nvSpPr>
        <p:spPr>
          <a:xfrm>
            <a:off x="836990" y="1159461"/>
            <a:ext cx="9131160" cy="518920"/>
          </a:xfrm>
        </p:spPr>
        <p:txBody>
          <a:bodyPr anchor="t" anchorCtr="0">
            <a:noAutofit/>
          </a:bodyPr>
          <a:lstStyle>
            <a:lvl1pPr>
              <a:defRPr kumimoji="1" lang="en-GB" sz="4000" kern="1200" spc="50" dirty="0">
                <a:solidFill>
                  <a:srgbClr val="FFFFFF"/>
                </a:solidFill>
                <a:effectLst>
                  <a:outerShdw blurRad="177800" dist="50800" dir="5400000" algn="ctr" rotWithShape="0">
                    <a:srgbClr val="4E4199">
                      <a:alpha val="24000"/>
                    </a:srgbClr>
                  </a:outerShdw>
                </a:effectLst>
                <a:latin typeface="Roboto Bold"/>
                <a:ea typeface="Roboto"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Tree>
    <p:extLst>
      <p:ext uri="{BB962C8B-B14F-4D97-AF65-F5344CB8AC3E}">
        <p14:creationId xmlns:p14="http://schemas.microsoft.com/office/powerpoint/2010/main" val="37873229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0_Disposition personnalisée">
    <p:spTree>
      <p:nvGrpSpPr>
        <p:cNvPr id="1" name=""/>
        <p:cNvGrpSpPr/>
        <p:nvPr/>
      </p:nvGrpSpPr>
      <p:grpSpPr>
        <a:xfrm>
          <a:off x="0" y="0"/>
          <a:ext cx="0" cy="0"/>
          <a:chOff x="0" y="0"/>
          <a:chExt cx="0" cy="0"/>
        </a:xfrm>
      </p:grpSpPr>
      <p:sp>
        <p:nvSpPr>
          <p:cNvPr id="3" name="Forme libre : forme 20">
            <a:extLst>
              <a:ext uri="{FF2B5EF4-FFF2-40B4-BE49-F238E27FC236}">
                <a16:creationId xmlns:a16="http://schemas.microsoft.com/office/drawing/2014/main" id="{A68F9323-19B2-EEC4-6CF2-73A02773682D}"/>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chemeClr val="tx2">
                  <a:alpha val="40000"/>
                </a:scheme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sp>
        <p:nvSpPr>
          <p:cNvPr id="4" name="Forme libre : forme 14">
            <a:extLst>
              <a:ext uri="{FF2B5EF4-FFF2-40B4-BE49-F238E27FC236}">
                <a16:creationId xmlns:a16="http://schemas.microsoft.com/office/drawing/2014/main" id="{BAC428C3-B1EC-A8B8-678B-EE45BEB4EF8F}"/>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chemeClr val="tx2"/>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pitchFamily="2" charset="0"/>
            </a:endParaRPr>
          </a:p>
        </p:txBody>
      </p:sp>
      <p:pic>
        <p:nvPicPr>
          <p:cNvPr id="5" name="Image 4" descr="Une image contenant texte, intérieur&#10;&#10;Description générée automatiquement">
            <a:extLst>
              <a:ext uri="{FF2B5EF4-FFF2-40B4-BE49-F238E27FC236}">
                <a16:creationId xmlns:a16="http://schemas.microsoft.com/office/drawing/2014/main" id="{D492CA33-87F4-BC61-6B38-3E1882EDBF30}"/>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8610459" y="2121309"/>
            <a:ext cx="4626040" cy="3913286"/>
          </a:xfrm>
          <a:prstGeom prst="rect">
            <a:avLst/>
          </a:prstGeom>
        </p:spPr>
      </p:pic>
      <p:pic>
        <p:nvPicPr>
          <p:cNvPr id="6" name="Graphique 5">
            <a:extLst>
              <a:ext uri="{FF2B5EF4-FFF2-40B4-BE49-F238E27FC236}">
                <a16:creationId xmlns:a16="http://schemas.microsoft.com/office/drawing/2014/main" id="{D7D28923-D85E-3F27-2754-C26765D06518}"/>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151535" y="883541"/>
            <a:ext cx="3888930" cy="596360"/>
          </a:xfrm>
          <a:prstGeom prst="rect">
            <a:avLst/>
          </a:prstGeom>
        </p:spPr>
      </p:pic>
      <p:cxnSp>
        <p:nvCxnSpPr>
          <p:cNvPr id="9" name="Connecteur droit 8">
            <a:extLst>
              <a:ext uri="{FF2B5EF4-FFF2-40B4-BE49-F238E27FC236}">
                <a16:creationId xmlns:a16="http://schemas.microsoft.com/office/drawing/2014/main" id="{AFE270CC-D84F-BBCE-3C3B-815171DA483F}"/>
              </a:ext>
            </a:extLst>
          </p:cNvPr>
          <p:cNvCxnSpPr>
            <a:cxnSpLocks/>
          </p:cNvCxnSpPr>
          <p:nvPr userDrawn="1"/>
        </p:nvCxnSpPr>
        <p:spPr>
          <a:xfrm>
            <a:off x="5677829" y="3518210"/>
            <a:ext cx="836341" cy="0"/>
          </a:xfrm>
          <a:prstGeom prst="line">
            <a:avLst/>
          </a:prstGeom>
          <a:noFill/>
          <a:ln w="25400" cap="rnd" cmpd="sng" algn="ctr">
            <a:solidFill>
              <a:srgbClr val="FFFFFF"/>
            </a:solidFill>
            <a:prstDash val="solid"/>
            <a:round/>
          </a:ln>
          <a:effectLst/>
        </p:spPr>
      </p:cxnSp>
      <p:pic>
        <p:nvPicPr>
          <p:cNvPr id="11" name="Image 10">
            <a:extLst>
              <a:ext uri="{FF2B5EF4-FFF2-40B4-BE49-F238E27FC236}">
                <a16:creationId xmlns:a16="http://schemas.microsoft.com/office/drawing/2014/main" id="{1F43990E-9AF9-8BFE-F2C4-43A7AE410462}"/>
              </a:ext>
            </a:extLst>
          </p:cNvPr>
          <p:cNvPicPr>
            <a:picLocks noChangeAspect="1"/>
          </p:cNvPicPr>
          <p:nvPr userDrawn="1"/>
        </p:nvPicPr>
        <p:blipFill>
          <a:blip r:embed="rId5">
            <a:alphaModFix/>
            <a:extLst>
              <a:ext uri="{28A0092B-C50C-407E-A947-70E740481C1C}">
                <a14:useLocalDpi xmlns:a14="http://schemas.microsoft.com/office/drawing/2010/main" val="0"/>
              </a:ext>
            </a:extLst>
          </a:blip>
          <a:stretch>
            <a:fillRect/>
          </a:stretch>
        </p:blipFill>
        <p:spPr>
          <a:xfrm flipH="1">
            <a:off x="-2816264" y="-66576"/>
            <a:ext cx="5682127" cy="4578882"/>
          </a:xfrm>
          <a:prstGeom prst="rect">
            <a:avLst/>
          </a:prstGeom>
        </p:spPr>
      </p:pic>
      <p:sp>
        <p:nvSpPr>
          <p:cNvPr id="13" name="Espace réservé du texte 101">
            <a:extLst>
              <a:ext uri="{FF2B5EF4-FFF2-40B4-BE49-F238E27FC236}">
                <a16:creationId xmlns:a16="http://schemas.microsoft.com/office/drawing/2014/main" id="{D0C24A0D-42ED-E03F-6C6E-82923A87CBD5}"/>
              </a:ext>
            </a:extLst>
          </p:cNvPr>
          <p:cNvSpPr>
            <a:spLocks noGrp="1"/>
          </p:cNvSpPr>
          <p:nvPr>
            <p:ph type="body" sz="quarter" idx="11" hasCustomPrompt="1"/>
          </p:nvPr>
        </p:nvSpPr>
        <p:spPr>
          <a:xfrm>
            <a:off x="3334324" y="2427978"/>
            <a:ext cx="5523350" cy="518920"/>
          </a:xfrm>
          <a:prstGeom prst="rect">
            <a:avLst/>
          </a:prstGeom>
        </p:spPr>
        <p:txBody>
          <a:bodyPr/>
          <a:lstStyle>
            <a:lvl1pPr marL="0" indent="0" algn="ctr" defTabSz="914400" rtl="0" eaLnBrk="1" latinLnBrk="0" hangingPunct="1">
              <a:lnSpc>
                <a:spcPct val="95000"/>
              </a:lnSpc>
              <a:buNone/>
              <a:defRPr lang="fr-FR" sz="4000" kern="1200" spc="50" dirty="0">
                <a:solidFill>
                  <a:srgbClr val="FFFFFF"/>
                </a:solidFill>
                <a:effectLst>
                  <a:outerShdw blurRad="177800" dist="50800" dir="5400000" algn="ctr" rotWithShape="0">
                    <a:srgbClr val="4E4199">
                      <a:alpha val="24000"/>
                    </a:srgbClr>
                  </a:outerShdw>
                </a:effectLst>
                <a:latin typeface="Roboto Bold"/>
                <a:ea typeface="Roboto" pitchFamily="2" charset="0"/>
                <a:cs typeface="+mn-cs"/>
              </a:defRPr>
            </a:lvl1pPr>
          </a:lstStyle>
          <a:p>
            <a:pPr lvl="0"/>
            <a:r>
              <a:rPr kumimoji="1" lang="en-US" altLang="zh-Hans" dirty="0"/>
              <a:t>Thank You</a:t>
            </a:r>
            <a:endParaRPr lang="fr-FR" dirty="0"/>
          </a:p>
        </p:txBody>
      </p:sp>
      <p:sp>
        <p:nvSpPr>
          <p:cNvPr id="14" name="Espace réservé du texte 101">
            <a:extLst>
              <a:ext uri="{FF2B5EF4-FFF2-40B4-BE49-F238E27FC236}">
                <a16:creationId xmlns:a16="http://schemas.microsoft.com/office/drawing/2014/main" id="{82060C30-7088-B4F1-B721-680EB74F93E1}"/>
              </a:ext>
            </a:extLst>
          </p:cNvPr>
          <p:cNvSpPr>
            <a:spLocks noGrp="1"/>
          </p:cNvSpPr>
          <p:nvPr>
            <p:ph type="body" sz="quarter" idx="12" hasCustomPrompt="1"/>
          </p:nvPr>
        </p:nvSpPr>
        <p:spPr>
          <a:xfrm>
            <a:off x="3334324" y="4087302"/>
            <a:ext cx="5523350" cy="518920"/>
          </a:xfrm>
          <a:prstGeom prst="rect">
            <a:avLst/>
          </a:prstGeom>
        </p:spPr>
        <p:txBody>
          <a:bodyPr/>
          <a:lstStyle>
            <a:lvl1pPr marL="0" indent="0" algn="ctr" defTabSz="914400" rtl="0" eaLnBrk="1" latinLnBrk="0" hangingPunct="1">
              <a:lnSpc>
                <a:spcPct val="95000"/>
              </a:lnSpc>
              <a:buNone/>
              <a:defRPr lang="fr-FR" sz="1600" kern="1200" dirty="0">
                <a:solidFill>
                  <a:srgbClr val="FFFFFF"/>
                </a:solidFill>
                <a:latin typeface="Roboto" pitchFamily="2" charset="0"/>
                <a:ea typeface="Roboto" pitchFamily="2" charset="0"/>
                <a:cs typeface="+mn-cs"/>
              </a:defRPr>
            </a:lvl1pPr>
          </a:lstStyle>
          <a:p>
            <a:pPr lvl="0"/>
            <a:r>
              <a:rPr kumimoji="1" lang="en-US" altLang="zh-Hans" dirty="0"/>
              <a:t>@</a:t>
            </a:r>
            <a:r>
              <a:rPr lang="en-US" sz="1800" dirty="0" err="1">
                <a:solidFill>
                  <a:srgbClr val="FFFFFF"/>
                </a:solidFill>
                <a:latin typeface="Roboto"/>
                <a:ea typeface="Roboto"/>
              </a:rPr>
              <a:t>peoplespheres.com</a:t>
            </a:r>
            <a:endParaRPr lang="fr-FR" dirty="0"/>
          </a:p>
        </p:txBody>
      </p:sp>
    </p:spTree>
    <p:extLst>
      <p:ext uri="{BB962C8B-B14F-4D97-AF65-F5344CB8AC3E}">
        <p14:creationId xmlns:p14="http://schemas.microsoft.com/office/powerpoint/2010/main" val="22910115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12" name="Forme libre : forme 14">
            <a:extLst>
              <a:ext uri="{FF2B5EF4-FFF2-40B4-BE49-F238E27FC236}">
                <a16:creationId xmlns:a16="http://schemas.microsoft.com/office/drawing/2014/main" id="{9609D93B-097F-5D15-C148-CCF9B3F62F23}"/>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Regular"/>
            </a:endParaRPr>
          </a:p>
        </p:txBody>
      </p:sp>
      <p:pic>
        <p:nvPicPr>
          <p:cNvPr id="13" name="Image 12">
            <a:extLst>
              <a:ext uri="{FF2B5EF4-FFF2-40B4-BE49-F238E27FC236}">
                <a16:creationId xmlns:a16="http://schemas.microsoft.com/office/drawing/2014/main" id="{C09D15F3-E440-87FB-B44C-B3470BAF4E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14" name="Graphique 13">
            <a:extLst>
              <a:ext uri="{FF2B5EF4-FFF2-40B4-BE49-F238E27FC236}">
                <a16:creationId xmlns:a16="http://schemas.microsoft.com/office/drawing/2014/main" id="{EC524D5A-A443-A87D-EC55-F0EA50197966}"/>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16" name="Connecteur droit 15">
            <a:extLst>
              <a:ext uri="{FF2B5EF4-FFF2-40B4-BE49-F238E27FC236}">
                <a16:creationId xmlns:a16="http://schemas.microsoft.com/office/drawing/2014/main" id="{DB6013B9-3D4D-E8AB-B3E5-57E533DE2E09}"/>
              </a:ext>
            </a:extLst>
          </p:cNvPr>
          <p:cNvCxnSpPr>
            <a:cxnSpLocks/>
          </p:cNvCxnSpPr>
          <p:nvPr userDrawn="1"/>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5" name="Espace réservé du texte 24">
            <a:extLst>
              <a:ext uri="{FF2B5EF4-FFF2-40B4-BE49-F238E27FC236}">
                <a16:creationId xmlns:a16="http://schemas.microsoft.com/office/drawing/2014/main" id="{AB4D17BC-496F-3E20-3E25-49D62C3081C2}"/>
              </a:ext>
            </a:extLst>
          </p:cNvPr>
          <p:cNvSpPr>
            <a:spLocks noGrp="1"/>
          </p:cNvSpPr>
          <p:nvPr>
            <p:ph type="body" sz="quarter" idx="10" hasCustomPrompt="1"/>
          </p:nvPr>
        </p:nvSpPr>
        <p:spPr>
          <a:xfrm>
            <a:off x="836990" y="1770473"/>
            <a:ext cx="5478462" cy="1289050"/>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Master title style</a:t>
            </a:r>
            <a:endParaRPr lang="fr-FR" dirty="0"/>
          </a:p>
        </p:txBody>
      </p:sp>
      <p:sp>
        <p:nvSpPr>
          <p:cNvPr id="27" name="Espace réservé du texte 26">
            <a:extLst>
              <a:ext uri="{FF2B5EF4-FFF2-40B4-BE49-F238E27FC236}">
                <a16:creationId xmlns:a16="http://schemas.microsoft.com/office/drawing/2014/main" id="{D074C533-4094-9644-2C8E-04E199058C6A}"/>
              </a:ext>
            </a:extLst>
          </p:cNvPr>
          <p:cNvSpPr>
            <a:spLocks noGrp="1"/>
          </p:cNvSpPr>
          <p:nvPr>
            <p:ph type="body" sz="quarter" idx="11" hasCustomPrompt="1"/>
          </p:nvPr>
        </p:nvSpPr>
        <p:spPr>
          <a:xfrm>
            <a:off x="836613"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29" name="Espace réservé du texte 28">
            <a:extLst>
              <a:ext uri="{FF2B5EF4-FFF2-40B4-BE49-F238E27FC236}">
                <a16:creationId xmlns:a16="http://schemas.microsoft.com/office/drawing/2014/main" id="{8419608F-9F6F-45FB-7222-8928A6C581BD}"/>
              </a:ext>
            </a:extLst>
          </p:cNvPr>
          <p:cNvSpPr>
            <a:spLocks noGrp="1"/>
          </p:cNvSpPr>
          <p:nvPr>
            <p:ph type="body" sz="quarter" idx="12" hasCustomPrompt="1"/>
          </p:nvPr>
        </p:nvSpPr>
        <p:spPr>
          <a:xfrm>
            <a:off x="836613"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itchFamily="2" charset="0"/>
                <a:ea typeface="Roboto Lt" pitchFamily="2" charset="0"/>
                <a:cs typeface="+mn-cs"/>
              </a:defRPr>
            </a:lvl1pPr>
          </a:lstStyle>
          <a:p>
            <a:pPr lvl="0"/>
            <a:r>
              <a:rPr lang="fr-FR" dirty="0"/>
              <a:t>Job</a:t>
            </a:r>
          </a:p>
        </p:txBody>
      </p:sp>
      <p:sp>
        <p:nvSpPr>
          <p:cNvPr id="30" name="Espace réservé du texte 26">
            <a:extLst>
              <a:ext uri="{FF2B5EF4-FFF2-40B4-BE49-F238E27FC236}">
                <a16:creationId xmlns:a16="http://schemas.microsoft.com/office/drawing/2014/main" id="{08615348-4F70-5907-F428-971050379422}"/>
              </a:ext>
            </a:extLst>
          </p:cNvPr>
          <p:cNvSpPr>
            <a:spLocks noGrp="1"/>
          </p:cNvSpPr>
          <p:nvPr>
            <p:ph type="body" sz="quarter" idx="13" hasCustomPrompt="1"/>
          </p:nvPr>
        </p:nvSpPr>
        <p:spPr>
          <a:xfrm>
            <a:off x="2987746"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31" name="Espace réservé du texte 28">
            <a:extLst>
              <a:ext uri="{FF2B5EF4-FFF2-40B4-BE49-F238E27FC236}">
                <a16:creationId xmlns:a16="http://schemas.microsoft.com/office/drawing/2014/main" id="{5D8A02C8-B270-B7CB-A499-438D47590EA9}"/>
              </a:ext>
            </a:extLst>
          </p:cNvPr>
          <p:cNvSpPr>
            <a:spLocks noGrp="1"/>
          </p:cNvSpPr>
          <p:nvPr>
            <p:ph type="body" sz="quarter" idx="14" hasCustomPrompt="1"/>
          </p:nvPr>
        </p:nvSpPr>
        <p:spPr>
          <a:xfrm>
            <a:off x="2987746"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itchFamily="2" charset="0"/>
                <a:ea typeface="Roboto Lt" pitchFamily="2" charset="0"/>
                <a:cs typeface="+mn-cs"/>
              </a:defRPr>
            </a:lvl1pPr>
          </a:lstStyle>
          <a:p>
            <a:pPr lvl="0"/>
            <a:r>
              <a:rPr lang="fr-FR" dirty="0"/>
              <a:t>Job</a:t>
            </a:r>
          </a:p>
        </p:txBody>
      </p:sp>
    </p:spTree>
    <p:extLst>
      <p:ext uri="{BB962C8B-B14F-4D97-AF65-F5344CB8AC3E}">
        <p14:creationId xmlns:p14="http://schemas.microsoft.com/office/powerpoint/2010/main" val="35679270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2_Disposition personnalisée">
    <p:spTree>
      <p:nvGrpSpPr>
        <p:cNvPr id="1" name=""/>
        <p:cNvGrpSpPr/>
        <p:nvPr/>
      </p:nvGrpSpPr>
      <p:grpSpPr>
        <a:xfrm>
          <a:off x="0" y="0"/>
          <a:ext cx="0" cy="0"/>
          <a:chOff x="0" y="0"/>
          <a:chExt cx="0" cy="0"/>
        </a:xfrm>
      </p:grpSpPr>
      <p:sp>
        <p:nvSpPr>
          <p:cNvPr id="12" name="Forme libre : forme 14">
            <a:extLst>
              <a:ext uri="{FF2B5EF4-FFF2-40B4-BE49-F238E27FC236}">
                <a16:creationId xmlns:a16="http://schemas.microsoft.com/office/drawing/2014/main" id="{9609D93B-097F-5D15-C148-CCF9B3F62F23}"/>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Roboto Regular"/>
            </a:endParaRPr>
          </a:p>
        </p:txBody>
      </p:sp>
      <p:pic>
        <p:nvPicPr>
          <p:cNvPr id="13" name="Image 12">
            <a:extLst>
              <a:ext uri="{FF2B5EF4-FFF2-40B4-BE49-F238E27FC236}">
                <a16:creationId xmlns:a16="http://schemas.microsoft.com/office/drawing/2014/main" id="{C09D15F3-E440-87FB-B44C-B3470BAF4E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460272" y="1278979"/>
            <a:ext cx="5114694" cy="4121622"/>
          </a:xfrm>
          <a:prstGeom prst="rect">
            <a:avLst/>
          </a:prstGeom>
        </p:spPr>
      </p:pic>
      <p:pic>
        <p:nvPicPr>
          <p:cNvPr id="14" name="Graphique 13">
            <a:extLst>
              <a:ext uri="{FF2B5EF4-FFF2-40B4-BE49-F238E27FC236}">
                <a16:creationId xmlns:a16="http://schemas.microsoft.com/office/drawing/2014/main" id="{EC524D5A-A443-A87D-EC55-F0EA50197966}"/>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883541"/>
            <a:ext cx="3888930" cy="596360"/>
          </a:xfrm>
          <a:prstGeom prst="rect">
            <a:avLst/>
          </a:prstGeom>
        </p:spPr>
      </p:pic>
      <p:cxnSp>
        <p:nvCxnSpPr>
          <p:cNvPr id="16" name="Connecteur droit 15">
            <a:extLst>
              <a:ext uri="{FF2B5EF4-FFF2-40B4-BE49-F238E27FC236}">
                <a16:creationId xmlns:a16="http://schemas.microsoft.com/office/drawing/2014/main" id="{DB6013B9-3D4D-E8AB-B3E5-57E533DE2E09}"/>
              </a:ext>
            </a:extLst>
          </p:cNvPr>
          <p:cNvCxnSpPr>
            <a:cxnSpLocks/>
          </p:cNvCxnSpPr>
          <p:nvPr userDrawn="1"/>
        </p:nvCxnSpPr>
        <p:spPr>
          <a:xfrm>
            <a:off x="836990" y="3477552"/>
            <a:ext cx="836341" cy="0"/>
          </a:xfrm>
          <a:prstGeom prst="line">
            <a:avLst/>
          </a:prstGeom>
          <a:ln w="254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25" name="Espace réservé du texte 24">
            <a:extLst>
              <a:ext uri="{FF2B5EF4-FFF2-40B4-BE49-F238E27FC236}">
                <a16:creationId xmlns:a16="http://schemas.microsoft.com/office/drawing/2014/main" id="{AB4D17BC-496F-3E20-3E25-49D62C3081C2}"/>
              </a:ext>
            </a:extLst>
          </p:cNvPr>
          <p:cNvSpPr>
            <a:spLocks noGrp="1"/>
          </p:cNvSpPr>
          <p:nvPr>
            <p:ph type="body" sz="quarter" idx="10" hasCustomPrompt="1"/>
          </p:nvPr>
        </p:nvSpPr>
        <p:spPr>
          <a:xfrm>
            <a:off x="836990" y="1770473"/>
            <a:ext cx="5478462" cy="1289050"/>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Master title style</a:t>
            </a:r>
            <a:endParaRPr lang="fr-FR" dirty="0"/>
          </a:p>
        </p:txBody>
      </p:sp>
      <p:sp>
        <p:nvSpPr>
          <p:cNvPr id="27" name="Espace réservé du texte 26">
            <a:extLst>
              <a:ext uri="{FF2B5EF4-FFF2-40B4-BE49-F238E27FC236}">
                <a16:creationId xmlns:a16="http://schemas.microsoft.com/office/drawing/2014/main" id="{D074C533-4094-9644-2C8E-04E199058C6A}"/>
              </a:ext>
            </a:extLst>
          </p:cNvPr>
          <p:cNvSpPr>
            <a:spLocks noGrp="1"/>
          </p:cNvSpPr>
          <p:nvPr>
            <p:ph type="body" sz="quarter" idx="11" hasCustomPrompt="1"/>
          </p:nvPr>
        </p:nvSpPr>
        <p:spPr>
          <a:xfrm>
            <a:off x="836613"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29" name="Espace réservé du texte 28">
            <a:extLst>
              <a:ext uri="{FF2B5EF4-FFF2-40B4-BE49-F238E27FC236}">
                <a16:creationId xmlns:a16="http://schemas.microsoft.com/office/drawing/2014/main" id="{8419608F-9F6F-45FB-7222-8928A6C581BD}"/>
              </a:ext>
            </a:extLst>
          </p:cNvPr>
          <p:cNvSpPr>
            <a:spLocks noGrp="1"/>
          </p:cNvSpPr>
          <p:nvPr>
            <p:ph type="body" sz="quarter" idx="12" hasCustomPrompt="1"/>
          </p:nvPr>
        </p:nvSpPr>
        <p:spPr>
          <a:xfrm>
            <a:off x="836613"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anose="02000000000000000000" pitchFamily="2" charset="0"/>
                <a:ea typeface="Roboto Lt" panose="02000000000000000000" pitchFamily="2" charset="0"/>
                <a:cs typeface="+mn-cs"/>
              </a:defRPr>
            </a:lvl1pPr>
          </a:lstStyle>
          <a:p>
            <a:pPr lvl="0"/>
            <a:r>
              <a:rPr lang="fr-FR" dirty="0"/>
              <a:t>Job</a:t>
            </a:r>
          </a:p>
        </p:txBody>
      </p:sp>
      <p:sp>
        <p:nvSpPr>
          <p:cNvPr id="30" name="Espace réservé du texte 26">
            <a:extLst>
              <a:ext uri="{FF2B5EF4-FFF2-40B4-BE49-F238E27FC236}">
                <a16:creationId xmlns:a16="http://schemas.microsoft.com/office/drawing/2014/main" id="{08615348-4F70-5907-F428-971050379422}"/>
              </a:ext>
            </a:extLst>
          </p:cNvPr>
          <p:cNvSpPr>
            <a:spLocks noGrp="1"/>
          </p:cNvSpPr>
          <p:nvPr>
            <p:ph type="body" sz="quarter" idx="13" hasCustomPrompt="1"/>
          </p:nvPr>
        </p:nvSpPr>
        <p:spPr>
          <a:xfrm>
            <a:off x="2987746" y="4213740"/>
            <a:ext cx="914400" cy="347770"/>
          </a:xfrm>
          <a:prstGeom prst="rect">
            <a:avLst/>
          </a:prstGeom>
        </p:spPr>
        <p:txBody>
          <a:bodyPr/>
          <a:lstStyle>
            <a:lvl1pPr marL="0" indent="0">
              <a:buNone/>
              <a:defRPr lang="fr-FR" sz="1800" kern="1200" dirty="0">
                <a:solidFill>
                  <a:schemeClr val="bg1"/>
                </a:solidFill>
                <a:latin typeface="+mj-lt"/>
                <a:ea typeface="Roboto" panose="02000000000000000000" pitchFamily="2" charset="0"/>
                <a:cs typeface="+mn-cs"/>
              </a:defRPr>
            </a:lvl1pPr>
          </a:lstStyle>
          <a:p>
            <a:pPr lvl="0"/>
            <a:r>
              <a:rPr lang="fr-FR" dirty="0"/>
              <a:t>Name</a:t>
            </a:r>
          </a:p>
        </p:txBody>
      </p:sp>
      <p:sp>
        <p:nvSpPr>
          <p:cNvPr id="31" name="Espace réservé du texte 28">
            <a:extLst>
              <a:ext uri="{FF2B5EF4-FFF2-40B4-BE49-F238E27FC236}">
                <a16:creationId xmlns:a16="http://schemas.microsoft.com/office/drawing/2014/main" id="{5D8A02C8-B270-B7CB-A499-438D47590EA9}"/>
              </a:ext>
            </a:extLst>
          </p:cNvPr>
          <p:cNvSpPr>
            <a:spLocks noGrp="1"/>
          </p:cNvSpPr>
          <p:nvPr>
            <p:ph type="body" sz="quarter" idx="14" hasCustomPrompt="1"/>
          </p:nvPr>
        </p:nvSpPr>
        <p:spPr>
          <a:xfrm>
            <a:off x="2987746" y="4566538"/>
            <a:ext cx="914400" cy="347770"/>
          </a:xfrm>
          <a:prstGeom prst="rect">
            <a:avLst/>
          </a:prstGeom>
        </p:spPr>
        <p:txBody>
          <a:bodyPr/>
          <a:lstStyle>
            <a:lvl1pPr marL="0" indent="0" algn="l" defTabSz="914400" rtl="0" eaLnBrk="1" latinLnBrk="0" hangingPunct="1">
              <a:spcAft>
                <a:spcPts val="400"/>
              </a:spcAft>
              <a:buNone/>
              <a:defRPr lang="fr-FR" sz="1600" kern="1200" dirty="0">
                <a:solidFill>
                  <a:schemeClr val="bg1"/>
                </a:solidFill>
                <a:latin typeface="Roboto Lt" panose="02000000000000000000" pitchFamily="2" charset="0"/>
                <a:ea typeface="Roboto Lt" panose="02000000000000000000" pitchFamily="2" charset="0"/>
                <a:cs typeface="+mn-cs"/>
              </a:defRPr>
            </a:lvl1pPr>
          </a:lstStyle>
          <a:p>
            <a:pPr lvl="0"/>
            <a:r>
              <a:rPr lang="fr-FR" dirty="0"/>
              <a:t>Job</a:t>
            </a:r>
          </a:p>
        </p:txBody>
      </p:sp>
    </p:spTree>
    <p:extLst>
      <p:ext uri="{BB962C8B-B14F-4D97-AF65-F5344CB8AC3E}">
        <p14:creationId xmlns:p14="http://schemas.microsoft.com/office/powerpoint/2010/main" val="9055064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3_Disposition personnalisée">
    <p:spTree>
      <p:nvGrpSpPr>
        <p:cNvPr id="1" name=""/>
        <p:cNvGrpSpPr/>
        <p:nvPr/>
      </p:nvGrpSpPr>
      <p:grpSpPr>
        <a:xfrm>
          <a:off x="0" y="0"/>
          <a:ext cx="0" cy="0"/>
          <a:chOff x="0" y="0"/>
          <a:chExt cx="0" cy="0"/>
        </a:xfrm>
      </p:grpSpPr>
      <p:sp>
        <p:nvSpPr>
          <p:cNvPr id="11" name="Forme libre : forme 20">
            <a:extLst>
              <a:ext uri="{FF2B5EF4-FFF2-40B4-BE49-F238E27FC236}">
                <a16:creationId xmlns:a16="http://schemas.microsoft.com/office/drawing/2014/main" id="{62337E48-E8D3-9E9F-3150-8B20F7B13B62}"/>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12" name="Forme libre : forme 14">
            <a:extLst>
              <a:ext uri="{FF2B5EF4-FFF2-40B4-BE49-F238E27FC236}">
                <a16:creationId xmlns:a16="http://schemas.microsoft.com/office/drawing/2014/main" id="{BC7A5CEA-DFDF-4A53-E7B7-A90A54C17C6C}"/>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cxnSp>
        <p:nvCxnSpPr>
          <p:cNvPr id="16" name="Connecteur droit 15">
            <a:extLst>
              <a:ext uri="{FF2B5EF4-FFF2-40B4-BE49-F238E27FC236}">
                <a16:creationId xmlns:a16="http://schemas.microsoft.com/office/drawing/2014/main" id="{581E79E9-1876-08B4-160B-D7BC8AC8E055}"/>
              </a:ext>
            </a:extLst>
          </p:cNvPr>
          <p:cNvCxnSpPr>
            <a:cxnSpLocks/>
          </p:cNvCxnSpPr>
          <p:nvPr userDrawn="1"/>
        </p:nvCxnSpPr>
        <p:spPr>
          <a:xfrm>
            <a:off x="836990" y="3429000"/>
            <a:ext cx="836341" cy="0"/>
          </a:xfrm>
          <a:prstGeom prst="line">
            <a:avLst/>
          </a:prstGeom>
          <a:noFill/>
          <a:ln w="25400" cap="rnd" cmpd="sng" algn="ctr">
            <a:solidFill>
              <a:srgbClr val="FFFFFF"/>
            </a:solidFill>
            <a:prstDash val="solid"/>
            <a:round/>
          </a:ln>
          <a:effectLst/>
        </p:spPr>
      </p:cxnSp>
      <p:pic>
        <p:nvPicPr>
          <p:cNvPr id="18" name="Image 17">
            <a:extLst>
              <a:ext uri="{FF2B5EF4-FFF2-40B4-BE49-F238E27FC236}">
                <a16:creationId xmlns:a16="http://schemas.microsoft.com/office/drawing/2014/main" id="{CFED1D42-FEBC-4A7B-EABB-50EF990398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65570" y="521973"/>
            <a:ext cx="6667500" cy="5143500"/>
          </a:xfrm>
          <a:prstGeom prst="rect">
            <a:avLst/>
          </a:prstGeom>
        </p:spPr>
      </p:pic>
      <p:sp>
        <p:nvSpPr>
          <p:cNvPr id="21" name="Espace réservé du texte 24">
            <a:extLst>
              <a:ext uri="{FF2B5EF4-FFF2-40B4-BE49-F238E27FC236}">
                <a16:creationId xmlns:a16="http://schemas.microsoft.com/office/drawing/2014/main" id="{49B79750-A93A-F7EA-7AAD-C6C82514B45E}"/>
              </a:ext>
            </a:extLst>
          </p:cNvPr>
          <p:cNvSpPr>
            <a:spLocks noGrp="1"/>
          </p:cNvSpPr>
          <p:nvPr>
            <p:ph type="body" sz="quarter" idx="11" hasCustomPrompt="1"/>
          </p:nvPr>
        </p:nvSpPr>
        <p:spPr>
          <a:xfrm>
            <a:off x="836989" y="1599180"/>
            <a:ext cx="5478462" cy="1962979"/>
          </a:xfrm>
          <a:prstGeom prst="rect">
            <a:avLst/>
          </a:prstGeom>
        </p:spPr>
        <p:txBody>
          <a:bodyPr/>
          <a:lstStyle>
            <a:lvl1pPr marL="0" indent="0">
              <a:buNone/>
              <a:defRPr lang="fr-FR" sz="13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CN" dirty="0"/>
              <a:t>02</a:t>
            </a:r>
            <a:endParaRPr lang="fr-FR" dirty="0"/>
          </a:p>
        </p:txBody>
      </p:sp>
      <p:pic>
        <p:nvPicPr>
          <p:cNvPr id="19" name="Graphique 18">
            <a:extLst>
              <a:ext uri="{FF2B5EF4-FFF2-40B4-BE49-F238E27FC236}">
                <a16:creationId xmlns:a16="http://schemas.microsoft.com/office/drawing/2014/main" id="{822038C2-1229-D676-80A1-0B318FF74090}"/>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531849"/>
            <a:ext cx="1813265" cy="278061"/>
          </a:xfrm>
          <a:prstGeom prst="rect">
            <a:avLst/>
          </a:prstGeom>
        </p:spPr>
      </p:pic>
      <p:sp>
        <p:nvSpPr>
          <p:cNvPr id="20" name="Espace réservé du texte 24">
            <a:extLst>
              <a:ext uri="{FF2B5EF4-FFF2-40B4-BE49-F238E27FC236}">
                <a16:creationId xmlns:a16="http://schemas.microsoft.com/office/drawing/2014/main" id="{B7DC10FA-D37D-CE1D-84D1-33BA76412476}"/>
              </a:ext>
            </a:extLst>
          </p:cNvPr>
          <p:cNvSpPr>
            <a:spLocks noGrp="1"/>
          </p:cNvSpPr>
          <p:nvPr>
            <p:ph type="body" sz="quarter" idx="10" hasCustomPrompt="1"/>
          </p:nvPr>
        </p:nvSpPr>
        <p:spPr>
          <a:xfrm>
            <a:off x="836989" y="2661125"/>
            <a:ext cx="5478462" cy="673099"/>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title</a:t>
            </a:r>
            <a:endParaRPr lang="fr-FR" dirty="0"/>
          </a:p>
        </p:txBody>
      </p:sp>
      <p:sp>
        <p:nvSpPr>
          <p:cNvPr id="22" name="Espace réservé du texte 24">
            <a:extLst>
              <a:ext uri="{FF2B5EF4-FFF2-40B4-BE49-F238E27FC236}">
                <a16:creationId xmlns:a16="http://schemas.microsoft.com/office/drawing/2014/main" id="{D6492765-162B-A4DC-30E0-AE8949DF7DBD}"/>
              </a:ext>
            </a:extLst>
          </p:cNvPr>
          <p:cNvSpPr>
            <a:spLocks noGrp="1"/>
          </p:cNvSpPr>
          <p:nvPr>
            <p:ph type="body" sz="quarter" idx="12" hasCustomPrompt="1"/>
          </p:nvPr>
        </p:nvSpPr>
        <p:spPr>
          <a:xfrm>
            <a:off x="836989" y="3766307"/>
            <a:ext cx="5478462" cy="369333"/>
          </a:xfrm>
          <a:prstGeom prst="rect">
            <a:avLst/>
          </a:prstGeom>
        </p:spPr>
        <p:txBody>
          <a:bodyPr/>
          <a:lstStyle>
            <a:lvl1pPr marL="0" indent="0">
              <a:buNone/>
              <a:defRPr lang="fr-FR" sz="2400" kern="1200" cap="all" dirty="0">
                <a:solidFill>
                  <a:srgbClr val="FFFFFF"/>
                </a:solidFill>
                <a:latin typeface="Roboto Lt" panose="02000000000000000000" pitchFamily="2" charset="0"/>
                <a:ea typeface="Roboto Lt" panose="02000000000000000000" pitchFamily="2" charset="0"/>
                <a:cs typeface="+mn-cs"/>
              </a:defRPr>
            </a:lvl1pPr>
          </a:lstStyle>
          <a:p>
            <a:pPr lvl="0"/>
            <a:r>
              <a:rPr kumimoji="1" lang="en-US" altLang="zh-CN" dirty="0"/>
              <a:t>Click to edit</a:t>
            </a:r>
            <a:endParaRPr lang="fr-FR" dirty="0"/>
          </a:p>
        </p:txBody>
      </p:sp>
    </p:spTree>
    <p:extLst>
      <p:ext uri="{BB962C8B-B14F-4D97-AF65-F5344CB8AC3E}">
        <p14:creationId xmlns:p14="http://schemas.microsoft.com/office/powerpoint/2010/main" val="17714517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4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FBF51D4C-0D34-8394-33BF-FA5AC1E3E349}"/>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8E141BCA-EB53-AD77-A2AC-F04A4153B1F7}"/>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73CC6196-2A41-5627-E2FC-106EE3BD3040}"/>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7C88CF41-B8C3-6823-CA12-CADAE21CAFBB}"/>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F4CEC4FD-EB6C-A0D8-D08B-4FB34A6E9665}"/>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E0C68847-A4CD-0ECD-9A1E-00981312A11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8" name="Google Shape;1373;p17">
            <a:extLst>
              <a:ext uri="{FF2B5EF4-FFF2-40B4-BE49-F238E27FC236}">
                <a16:creationId xmlns:a16="http://schemas.microsoft.com/office/drawing/2014/main" id="{E7431C4C-3726-2868-4C62-DC9B7BE68F0A}"/>
              </a:ext>
            </a:extLst>
          </p:cNvPr>
          <p:cNvSpPr/>
          <p:nvPr userDrawn="1"/>
        </p:nvSpPr>
        <p:spPr>
          <a:xfrm>
            <a:off x="602813" y="1462966"/>
            <a:ext cx="10993875" cy="4246457"/>
          </a:xfrm>
          <a:prstGeom prst="roundRect">
            <a:avLst>
              <a:gd name="adj" fmla="val 367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Roboto" panose="02000000000000000000" pitchFamily="2" charset="0"/>
                <a:cs typeface="Circular Std" panose="020B0604020101020102" pitchFamily="34" charset="0"/>
                <a:sym typeface="Arial"/>
              </a:rPr>
              <a:t>a</a:t>
            </a:r>
          </a:p>
        </p:txBody>
      </p:sp>
    </p:spTree>
    <p:extLst>
      <p:ext uri="{BB962C8B-B14F-4D97-AF65-F5344CB8AC3E}">
        <p14:creationId xmlns:p14="http://schemas.microsoft.com/office/powerpoint/2010/main" val="38094851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5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C4A42C86-0B38-01F8-0C84-10F99D56C201}"/>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512113A1-61B4-2D5C-194F-F44A48056DD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CFE6E030-B44C-EA9C-B3E3-55382F8F36ED}"/>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5FB730E1-9187-CC07-56DF-4A0D6A93B980}"/>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BD1CFA83-6D90-9AE3-A4ED-D7BC666B2D7A}"/>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777F4050-6C37-D29E-D379-84694088260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10" name="Google Shape;1373;p17">
            <a:extLst>
              <a:ext uri="{FF2B5EF4-FFF2-40B4-BE49-F238E27FC236}">
                <a16:creationId xmlns:a16="http://schemas.microsoft.com/office/drawing/2014/main" id="{B9F7F028-DA40-8299-4FDD-184A961C248F}"/>
              </a:ext>
            </a:extLst>
          </p:cNvPr>
          <p:cNvSpPr/>
          <p:nvPr userDrawn="1"/>
        </p:nvSpPr>
        <p:spPr>
          <a:xfrm>
            <a:off x="602813" y="1466851"/>
            <a:ext cx="10986371" cy="4160226"/>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1" name="Forme libre : forme 103">
            <a:extLst>
              <a:ext uri="{FF2B5EF4-FFF2-40B4-BE49-F238E27FC236}">
                <a16:creationId xmlns:a16="http://schemas.microsoft.com/office/drawing/2014/main" id="{87B2288B-FF17-795F-6E98-079CC6321391}"/>
              </a:ext>
            </a:extLst>
          </p:cNvPr>
          <p:cNvSpPr/>
          <p:nvPr userDrawn="1"/>
        </p:nvSpPr>
        <p:spPr>
          <a:xfrm>
            <a:off x="611473" y="1466851"/>
            <a:ext cx="10969051" cy="130837"/>
          </a:xfrm>
          <a:custGeom>
            <a:avLst/>
            <a:gdLst>
              <a:gd name="connsiteX0" fmla="*/ 165071 w 10969051"/>
              <a:gd name="connsiteY0" fmla="*/ 0 h 130837"/>
              <a:gd name="connsiteX1" fmla="*/ 10803980 w 10969051"/>
              <a:gd name="connsiteY1" fmla="*/ 0 h 130837"/>
              <a:gd name="connsiteX2" fmla="*/ 10964058 w 10969051"/>
              <a:gd name="connsiteY2" fmla="*/ 106107 h 130837"/>
              <a:gd name="connsiteX3" fmla="*/ 10969051 w 10969051"/>
              <a:gd name="connsiteY3" fmla="*/ 130837 h 130837"/>
              <a:gd name="connsiteX4" fmla="*/ 0 w 10969051"/>
              <a:gd name="connsiteY4" fmla="*/ 130837 h 130837"/>
              <a:gd name="connsiteX5" fmla="*/ 4993 w 10969051"/>
              <a:gd name="connsiteY5" fmla="*/ 106107 h 130837"/>
              <a:gd name="connsiteX6" fmla="*/ 165071 w 10969051"/>
              <a:gd name="connsiteY6" fmla="*/ 0 h 13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69051" h="130837">
                <a:moveTo>
                  <a:pt x="165071" y="0"/>
                </a:moveTo>
                <a:lnTo>
                  <a:pt x="10803980" y="0"/>
                </a:lnTo>
                <a:cubicBezTo>
                  <a:pt x="10875942" y="0"/>
                  <a:pt x="10937685" y="43752"/>
                  <a:pt x="10964058" y="106107"/>
                </a:cubicBezTo>
                <a:lnTo>
                  <a:pt x="10969051" y="130837"/>
                </a:lnTo>
                <a:lnTo>
                  <a:pt x="0" y="130837"/>
                </a:lnTo>
                <a:lnTo>
                  <a:pt x="4993" y="106107"/>
                </a:lnTo>
                <a:cubicBezTo>
                  <a:pt x="31367" y="43752"/>
                  <a:pt x="93109" y="0"/>
                  <a:pt x="16507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endParaRPr>
          </a:p>
        </p:txBody>
      </p:sp>
    </p:spTree>
    <p:extLst>
      <p:ext uri="{BB962C8B-B14F-4D97-AF65-F5344CB8AC3E}">
        <p14:creationId xmlns:p14="http://schemas.microsoft.com/office/powerpoint/2010/main" val="27830651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6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C4A42C86-0B38-01F8-0C84-10F99D56C201}"/>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512113A1-61B4-2D5C-194F-F44A48056DD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CFE6E030-B44C-EA9C-B3E3-55382F8F36ED}"/>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5" name="Connecteur droit 4">
            <a:extLst>
              <a:ext uri="{FF2B5EF4-FFF2-40B4-BE49-F238E27FC236}">
                <a16:creationId xmlns:a16="http://schemas.microsoft.com/office/drawing/2014/main" id="{5FB730E1-9187-CC07-56DF-4A0D6A93B980}"/>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pic>
        <p:nvPicPr>
          <p:cNvPr id="6" name="Graphique 5">
            <a:extLst>
              <a:ext uri="{FF2B5EF4-FFF2-40B4-BE49-F238E27FC236}">
                <a16:creationId xmlns:a16="http://schemas.microsoft.com/office/drawing/2014/main" id="{BD1CFA83-6D90-9AE3-A4ED-D7BC666B2D7A}"/>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7" name="Espace réservé du texte 101">
            <a:extLst>
              <a:ext uri="{FF2B5EF4-FFF2-40B4-BE49-F238E27FC236}">
                <a16:creationId xmlns:a16="http://schemas.microsoft.com/office/drawing/2014/main" id="{777F4050-6C37-D29E-D379-84694088260B}"/>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12" name="Google Shape;1373;p17">
            <a:extLst>
              <a:ext uri="{FF2B5EF4-FFF2-40B4-BE49-F238E27FC236}">
                <a16:creationId xmlns:a16="http://schemas.microsoft.com/office/drawing/2014/main" id="{9002E63D-4E81-FBD4-49AF-E41921AEC917}"/>
              </a:ext>
            </a:extLst>
          </p:cNvPr>
          <p:cNvSpPr/>
          <p:nvPr userDrawn="1"/>
        </p:nvSpPr>
        <p:spPr>
          <a:xfrm>
            <a:off x="627228" y="1660567"/>
            <a:ext cx="7210259"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3" name="Forme libre : forme 27">
            <a:extLst>
              <a:ext uri="{FF2B5EF4-FFF2-40B4-BE49-F238E27FC236}">
                <a16:creationId xmlns:a16="http://schemas.microsoft.com/office/drawing/2014/main" id="{735C5D93-B9C5-C662-E555-8EAFEF1FFF3D}"/>
              </a:ext>
            </a:extLst>
          </p:cNvPr>
          <p:cNvSpPr/>
          <p:nvPr userDrawn="1"/>
        </p:nvSpPr>
        <p:spPr>
          <a:xfrm rot="5400000">
            <a:off x="4170327" y="-1872092"/>
            <a:ext cx="130611" cy="7203709"/>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
        <p:nvSpPr>
          <p:cNvPr id="14" name="Google Shape;1373;p17">
            <a:extLst>
              <a:ext uri="{FF2B5EF4-FFF2-40B4-BE49-F238E27FC236}">
                <a16:creationId xmlns:a16="http://schemas.microsoft.com/office/drawing/2014/main" id="{C5197394-EC6D-D000-785F-F38A2D7AD058}"/>
              </a:ext>
            </a:extLst>
          </p:cNvPr>
          <p:cNvSpPr/>
          <p:nvPr userDrawn="1"/>
        </p:nvSpPr>
        <p:spPr>
          <a:xfrm>
            <a:off x="8182458" y="1660567"/>
            <a:ext cx="3215701"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5" name="Forme libre : forme 78">
            <a:extLst>
              <a:ext uri="{FF2B5EF4-FFF2-40B4-BE49-F238E27FC236}">
                <a16:creationId xmlns:a16="http://schemas.microsoft.com/office/drawing/2014/main" id="{E3B31B72-6D50-0EF2-8D10-6D9C3D9068A9}"/>
              </a:ext>
            </a:extLst>
          </p:cNvPr>
          <p:cNvSpPr/>
          <p:nvPr userDrawn="1"/>
        </p:nvSpPr>
        <p:spPr>
          <a:xfrm rot="5400000">
            <a:off x="9725003" y="121912"/>
            <a:ext cx="130611" cy="3215701"/>
          </a:xfrm>
          <a:custGeom>
            <a:avLst/>
            <a:gdLst>
              <a:gd name="connsiteX0" fmla="*/ 0 w 130611"/>
              <a:gd name="connsiteY0" fmla="*/ 3135803 h 3215701"/>
              <a:gd name="connsiteX1" fmla="*/ 0 w 130611"/>
              <a:gd name="connsiteY1" fmla="*/ 79898 h 3215701"/>
              <a:gd name="connsiteX2" fmla="*/ 27350 w 130611"/>
              <a:gd name="connsiteY2" fmla="*/ 39332 h 3215701"/>
              <a:gd name="connsiteX3" fmla="*/ 122306 w 130611"/>
              <a:gd name="connsiteY3" fmla="*/ 0 h 3215701"/>
              <a:gd name="connsiteX4" fmla="*/ 130611 w 130611"/>
              <a:gd name="connsiteY4" fmla="*/ 0 h 3215701"/>
              <a:gd name="connsiteX5" fmla="*/ 130611 w 130611"/>
              <a:gd name="connsiteY5" fmla="*/ 3215701 h 3215701"/>
              <a:gd name="connsiteX6" fmla="*/ 122306 w 130611"/>
              <a:gd name="connsiteY6" fmla="*/ 3215701 h 3215701"/>
              <a:gd name="connsiteX7" fmla="*/ 27350 w 130611"/>
              <a:gd name="connsiteY7" fmla="*/ 3176369 h 321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3215701">
                <a:moveTo>
                  <a:pt x="0" y="3135803"/>
                </a:moveTo>
                <a:lnTo>
                  <a:pt x="0" y="79898"/>
                </a:lnTo>
                <a:lnTo>
                  <a:pt x="27350" y="39332"/>
                </a:lnTo>
                <a:cubicBezTo>
                  <a:pt x="51652" y="15031"/>
                  <a:pt x="85224" y="0"/>
                  <a:pt x="122306" y="0"/>
                </a:cubicBezTo>
                <a:lnTo>
                  <a:pt x="130611" y="0"/>
                </a:lnTo>
                <a:lnTo>
                  <a:pt x="130611" y="3215701"/>
                </a:lnTo>
                <a:lnTo>
                  <a:pt x="122306" y="3215701"/>
                </a:lnTo>
                <a:cubicBezTo>
                  <a:pt x="85224" y="3215701"/>
                  <a:pt x="51652" y="3200670"/>
                  <a:pt x="27350" y="3176369"/>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Tree>
    <p:extLst>
      <p:ext uri="{BB962C8B-B14F-4D97-AF65-F5344CB8AC3E}">
        <p14:creationId xmlns:p14="http://schemas.microsoft.com/office/powerpoint/2010/main" val="15960995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7_Disposition personnalisée">
    <p:spTree>
      <p:nvGrpSpPr>
        <p:cNvPr id="1" name=""/>
        <p:cNvGrpSpPr/>
        <p:nvPr/>
      </p:nvGrpSpPr>
      <p:grpSpPr>
        <a:xfrm>
          <a:off x="0" y="0"/>
          <a:ext cx="0" cy="0"/>
          <a:chOff x="0" y="0"/>
          <a:chExt cx="0" cy="0"/>
        </a:xfrm>
      </p:grpSpPr>
      <p:sp>
        <p:nvSpPr>
          <p:cNvPr id="3" name="Forme libre : forme 20">
            <a:extLst>
              <a:ext uri="{FF2B5EF4-FFF2-40B4-BE49-F238E27FC236}">
                <a16:creationId xmlns:a16="http://schemas.microsoft.com/office/drawing/2014/main" id="{A68F9323-19B2-EEC4-6CF2-73A02773682D}"/>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4">
            <a:extLst>
              <a:ext uri="{FF2B5EF4-FFF2-40B4-BE49-F238E27FC236}">
                <a16:creationId xmlns:a16="http://schemas.microsoft.com/office/drawing/2014/main" id="{BAC428C3-B1EC-A8B8-678B-EE45BEB4EF8F}"/>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pic>
        <p:nvPicPr>
          <p:cNvPr id="5" name="Image 4" descr="Une image contenant texte, intérieur&#10;&#10;Description générée automatiquement">
            <a:extLst>
              <a:ext uri="{FF2B5EF4-FFF2-40B4-BE49-F238E27FC236}">
                <a16:creationId xmlns:a16="http://schemas.microsoft.com/office/drawing/2014/main" id="{D492CA33-87F4-BC61-6B38-3E1882EDBF30}"/>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8610459" y="2121309"/>
            <a:ext cx="4626040" cy="3913286"/>
          </a:xfrm>
          <a:prstGeom prst="rect">
            <a:avLst/>
          </a:prstGeom>
        </p:spPr>
      </p:pic>
      <p:pic>
        <p:nvPicPr>
          <p:cNvPr id="6" name="Graphique 5">
            <a:extLst>
              <a:ext uri="{FF2B5EF4-FFF2-40B4-BE49-F238E27FC236}">
                <a16:creationId xmlns:a16="http://schemas.microsoft.com/office/drawing/2014/main" id="{D7D28923-D85E-3F27-2754-C26765D06518}"/>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151535" y="883541"/>
            <a:ext cx="3888930" cy="596360"/>
          </a:xfrm>
          <a:prstGeom prst="rect">
            <a:avLst/>
          </a:prstGeom>
        </p:spPr>
      </p:pic>
      <p:cxnSp>
        <p:nvCxnSpPr>
          <p:cNvPr id="9" name="Connecteur droit 8">
            <a:extLst>
              <a:ext uri="{FF2B5EF4-FFF2-40B4-BE49-F238E27FC236}">
                <a16:creationId xmlns:a16="http://schemas.microsoft.com/office/drawing/2014/main" id="{AFE270CC-D84F-BBCE-3C3B-815171DA483F}"/>
              </a:ext>
            </a:extLst>
          </p:cNvPr>
          <p:cNvCxnSpPr>
            <a:cxnSpLocks/>
          </p:cNvCxnSpPr>
          <p:nvPr userDrawn="1"/>
        </p:nvCxnSpPr>
        <p:spPr>
          <a:xfrm>
            <a:off x="5677829" y="3518210"/>
            <a:ext cx="836341" cy="0"/>
          </a:xfrm>
          <a:prstGeom prst="line">
            <a:avLst/>
          </a:prstGeom>
          <a:noFill/>
          <a:ln w="25400" cap="rnd" cmpd="sng" algn="ctr">
            <a:solidFill>
              <a:srgbClr val="FFFFFF"/>
            </a:solidFill>
            <a:prstDash val="solid"/>
            <a:round/>
          </a:ln>
          <a:effectLst/>
        </p:spPr>
      </p:cxnSp>
      <p:pic>
        <p:nvPicPr>
          <p:cNvPr id="11" name="Image 10">
            <a:extLst>
              <a:ext uri="{FF2B5EF4-FFF2-40B4-BE49-F238E27FC236}">
                <a16:creationId xmlns:a16="http://schemas.microsoft.com/office/drawing/2014/main" id="{1F43990E-9AF9-8BFE-F2C4-43A7AE410462}"/>
              </a:ext>
            </a:extLst>
          </p:cNvPr>
          <p:cNvPicPr>
            <a:picLocks noChangeAspect="1"/>
          </p:cNvPicPr>
          <p:nvPr userDrawn="1"/>
        </p:nvPicPr>
        <p:blipFill>
          <a:blip r:embed="rId5">
            <a:alphaModFix/>
            <a:extLst>
              <a:ext uri="{28A0092B-C50C-407E-A947-70E740481C1C}">
                <a14:useLocalDpi xmlns:a14="http://schemas.microsoft.com/office/drawing/2010/main" val="0"/>
              </a:ext>
            </a:extLst>
          </a:blip>
          <a:stretch>
            <a:fillRect/>
          </a:stretch>
        </p:blipFill>
        <p:spPr>
          <a:xfrm flipH="1">
            <a:off x="-2816264" y="-66576"/>
            <a:ext cx="5682127" cy="4578882"/>
          </a:xfrm>
          <a:prstGeom prst="rect">
            <a:avLst/>
          </a:prstGeom>
        </p:spPr>
      </p:pic>
      <p:sp>
        <p:nvSpPr>
          <p:cNvPr id="13" name="Espace réservé du texte 101">
            <a:extLst>
              <a:ext uri="{FF2B5EF4-FFF2-40B4-BE49-F238E27FC236}">
                <a16:creationId xmlns:a16="http://schemas.microsoft.com/office/drawing/2014/main" id="{D0C24A0D-42ED-E03F-6C6E-82923A87CBD5}"/>
              </a:ext>
            </a:extLst>
          </p:cNvPr>
          <p:cNvSpPr>
            <a:spLocks noGrp="1"/>
          </p:cNvSpPr>
          <p:nvPr>
            <p:ph type="body" sz="quarter" idx="11" hasCustomPrompt="1"/>
          </p:nvPr>
        </p:nvSpPr>
        <p:spPr>
          <a:xfrm>
            <a:off x="3334324" y="2427978"/>
            <a:ext cx="5523350" cy="518920"/>
          </a:xfrm>
          <a:prstGeom prst="rect">
            <a:avLst/>
          </a:prstGeom>
        </p:spPr>
        <p:txBody>
          <a:bodyPr/>
          <a:lstStyle>
            <a:lvl1pPr marL="0" indent="0" algn="ctr" defTabSz="914400" rtl="0" eaLnBrk="1" latinLnBrk="0" hangingPunct="1">
              <a:lnSpc>
                <a:spcPct val="95000"/>
              </a:lnSpc>
              <a:buNone/>
              <a:defRPr lang="fr-FR" sz="4000" kern="1200" spc="50" dirty="0">
                <a:solidFill>
                  <a:srgbClr val="FFFFFF"/>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Hans" dirty="0"/>
              <a:t>Thank You</a:t>
            </a:r>
            <a:endParaRPr lang="fr-FR" dirty="0"/>
          </a:p>
        </p:txBody>
      </p:sp>
      <p:sp>
        <p:nvSpPr>
          <p:cNvPr id="14" name="Espace réservé du texte 101">
            <a:extLst>
              <a:ext uri="{FF2B5EF4-FFF2-40B4-BE49-F238E27FC236}">
                <a16:creationId xmlns:a16="http://schemas.microsoft.com/office/drawing/2014/main" id="{82060C30-7088-B4F1-B721-680EB74F93E1}"/>
              </a:ext>
            </a:extLst>
          </p:cNvPr>
          <p:cNvSpPr>
            <a:spLocks noGrp="1"/>
          </p:cNvSpPr>
          <p:nvPr>
            <p:ph type="body" sz="quarter" idx="12" hasCustomPrompt="1"/>
          </p:nvPr>
        </p:nvSpPr>
        <p:spPr>
          <a:xfrm>
            <a:off x="3334324" y="4087302"/>
            <a:ext cx="5523350" cy="518920"/>
          </a:xfrm>
          <a:prstGeom prst="rect">
            <a:avLst/>
          </a:prstGeom>
        </p:spPr>
        <p:txBody>
          <a:bodyPr/>
          <a:lstStyle>
            <a:lvl1pPr marL="0" indent="0" algn="ctr" defTabSz="914400" rtl="0" eaLnBrk="1" latinLnBrk="0" hangingPunct="1">
              <a:lnSpc>
                <a:spcPct val="95000"/>
              </a:lnSpc>
              <a:buNone/>
              <a:defRPr lang="fr-FR" sz="1600" kern="1200" dirty="0">
                <a:solidFill>
                  <a:srgbClr val="FFFFFF"/>
                </a:solidFill>
                <a:latin typeface="Roboto Lt"/>
                <a:ea typeface="Roboto Lt"/>
                <a:cs typeface="+mn-cs"/>
              </a:defRPr>
            </a:lvl1pPr>
          </a:lstStyle>
          <a:p>
            <a:pPr lvl="0"/>
            <a:r>
              <a:rPr kumimoji="1" lang="en-US" altLang="zh-Hans" dirty="0"/>
              <a:t>@</a:t>
            </a:r>
            <a:r>
              <a:rPr lang="en-US" sz="1800" dirty="0" err="1">
                <a:solidFill>
                  <a:srgbClr val="FFFFFF"/>
                </a:solidFill>
                <a:latin typeface="Roboto Lt"/>
                <a:ea typeface="Roboto Lt"/>
              </a:rPr>
              <a:t>peoplespheres.com</a:t>
            </a:r>
            <a:endParaRPr lang="fr-FR" dirty="0"/>
          </a:p>
        </p:txBody>
      </p:sp>
    </p:spTree>
    <p:extLst>
      <p:ext uri="{BB962C8B-B14F-4D97-AF65-F5344CB8AC3E}">
        <p14:creationId xmlns:p14="http://schemas.microsoft.com/office/powerpoint/2010/main" val="1404069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Disposition personnalisée">
    <p:spTree>
      <p:nvGrpSpPr>
        <p:cNvPr id="1" name=""/>
        <p:cNvGrpSpPr/>
        <p:nvPr/>
      </p:nvGrpSpPr>
      <p:grpSpPr>
        <a:xfrm>
          <a:off x="0" y="0"/>
          <a:ext cx="0" cy="0"/>
          <a:chOff x="0" y="0"/>
          <a:chExt cx="0" cy="0"/>
        </a:xfrm>
      </p:grpSpPr>
      <p:sp>
        <p:nvSpPr>
          <p:cNvPr id="3" name="Google Shape;1373;p17">
            <a:extLst>
              <a:ext uri="{FF2B5EF4-FFF2-40B4-BE49-F238E27FC236}">
                <a16:creationId xmlns:a16="http://schemas.microsoft.com/office/drawing/2014/main" id="{3882F974-8C5B-EA58-6C38-85EEE6732808}"/>
              </a:ext>
            </a:extLst>
          </p:cNvPr>
          <p:cNvSpPr/>
          <p:nvPr userDrawn="1"/>
        </p:nvSpPr>
        <p:spPr>
          <a:xfrm>
            <a:off x="1047750" y="1485901"/>
            <a:ext cx="5048250" cy="4142038"/>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grpSp>
        <p:nvGrpSpPr>
          <p:cNvPr id="4" name="Groupe 3">
            <a:extLst>
              <a:ext uri="{FF2B5EF4-FFF2-40B4-BE49-F238E27FC236}">
                <a16:creationId xmlns:a16="http://schemas.microsoft.com/office/drawing/2014/main" id="{C88E2BF7-97E8-C8F0-8A22-D9786E1568FA}"/>
              </a:ext>
            </a:extLst>
          </p:cNvPr>
          <p:cNvGrpSpPr/>
          <p:nvPr userDrawn="1"/>
        </p:nvGrpSpPr>
        <p:grpSpPr>
          <a:xfrm>
            <a:off x="0" y="5709424"/>
            <a:ext cx="12192000" cy="1148578"/>
            <a:chOff x="0" y="5346883"/>
            <a:chExt cx="12192000" cy="1511119"/>
          </a:xfrm>
        </p:grpSpPr>
        <p:sp>
          <p:nvSpPr>
            <p:cNvPr id="5" name="Forme libre : forme 11">
              <a:extLst>
                <a:ext uri="{FF2B5EF4-FFF2-40B4-BE49-F238E27FC236}">
                  <a16:creationId xmlns:a16="http://schemas.microsoft.com/office/drawing/2014/main" id="{BB45A842-EDAD-BD0A-7069-519A3319253A}"/>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6" name="Forme libre : forme 17">
              <a:extLst>
                <a:ext uri="{FF2B5EF4-FFF2-40B4-BE49-F238E27FC236}">
                  <a16:creationId xmlns:a16="http://schemas.microsoft.com/office/drawing/2014/main" id="{F45A9093-292E-4A35-A5CB-C4DD8F693B7B}"/>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10" name="Connecteur droit 9">
            <a:extLst>
              <a:ext uri="{FF2B5EF4-FFF2-40B4-BE49-F238E27FC236}">
                <a16:creationId xmlns:a16="http://schemas.microsoft.com/office/drawing/2014/main" id="{6061922E-191B-B71A-22C3-53DCCCDD8D12}"/>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cxnSp>
        <p:nvCxnSpPr>
          <p:cNvPr id="15" name="Connecteur droit 14">
            <a:extLst>
              <a:ext uri="{FF2B5EF4-FFF2-40B4-BE49-F238E27FC236}">
                <a16:creationId xmlns:a16="http://schemas.microsoft.com/office/drawing/2014/main" id="{FAFCE166-716E-352F-CC7B-5E3D6496298B}"/>
              </a:ext>
            </a:extLst>
          </p:cNvPr>
          <p:cNvCxnSpPr>
            <a:cxnSpLocks/>
          </p:cNvCxnSpPr>
          <p:nvPr userDrawn="1"/>
        </p:nvCxnSpPr>
        <p:spPr>
          <a:xfrm>
            <a:off x="2257875" y="3460745"/>
            <a:ext cx="3523800" cy="0"/>
          </a:xfrm>
          <a:prstGeom prst="line">
            <a:avLst/>
          </a:prstGeom>
          <a:noFill/>
          <a:ln w="6350" cap="flat" cmpd="sng" algn="ctr">
            <a:solidFill>
              <a:srgbClr val="FFFFFF">
                <a:lumMod val="85000"/>
              </a:srgbClr>
            </a:solidFill>
            <a:prstDash val="solid"/>
            <a:miter lim="800000"/>
          </a:ln>
          <a:effectLst/>
        </p:spPr>
      </p:cxnSp>
      <p:grpSp>
        <p:nvGrpSpPr>
          <p:cNvPr id="30" name="Groupe 29">
            <a:extLst>
              <a:ext uri="{FF2B5EF4-FFF2-40B4-BE49-F238E27FC236}">
                <a16:creationId xmlns:a16="http://schemas.microsoft.com/office/drawing/2014/main" id="{B388E002-9554-6CA9-A228-F588AEA60F69}"/>
              </a:ext>
            </a:extLst>
          </p:cNvPr>
          <p:cNvGrpSpPr/>
          <p:nvPr/>
        </p:nvGrpSpPr>
        <p:grpSpPr>
          <a:xfrm>
            <a:off x="602814" y="2943601"/>
            <a:ext cx="1226636" cy="1226636"/>
            <a:chOff x="602814" y="2962275"/>
            <a:chExt cx="1226636" cy="1226636"/>
          </a:xfrm>
        </p:grpSpPr>
        <p:sp>
          <p:nvSpPr>
            <p:cNvPr id="32" name="Google Shape;1373;p17">
              <a:extLst>
                <a:ext uri="{FF2B5EF4-FFF2-40B4-BE49-F238E27FC236}">
                  <a16:creationId xmlns:a16="http://schemas.microsoft.com/office/drawing/2014/main" id="{31862A7C-E8DD-9D18-E719-CC39607160EA}"/>
                </a:ext>
              </a:extLst>
            </p:cNvPr>
            <p:cNvSpPr/>
            <p:nvPr/>
          </p:nvSpPr>
          <p:spPr>
            <a:xfrm>
              <a:off x="602814" y="2962275"/>
              <a:ext cx="1226636" cy="1226636"/>
            </a:xfrm>
            <a:prstGeom prst="roundRect">
              <a:avLst>
                <a:gd name="adj" fmla="val 11410"/>
              </a:avLst>
            </a:prstGeom>
            <a:gradFill>
              <a:gsLst>
                <a:gs pos="0">
                  <a:srgbClr val="4E4199"/>
                </a:gs>
                <a:gs pos="100000">
                  <a:srgbClr val="BF7AD1"/>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33" name="Forme libre : forme 36">
              <a:extLst>
                <a:ext uri="{FF2B5EF4-FFF2-40B4-BE49-F238E27FC236}">
                  <a16:creationId xmlns:a16="http://schemas.microsoft.com/office/drawing/2014/main" id="{20E837DE-82FA-23D0-900B-DE974040DAD6}"/>
                </a:ext>
              </a:extLst>
            </p:cNvPr>
            <p:cNvSpPr/>
            <p:nvPr/>
          </p:nvSpPr>
          <p:spPr>
            <a:xfrm>
              <a:off x="837222" y="3149887"/>
              <a:ext cx="757820" cy="851412"/>
            </a:xfrm>
            <a:custGeom>
              <a:avLst/>
              <a:gdLst>
                <a:gd name="connsiteX0" fmla="*/ 199552 w 1034506"/>
                <a:gd name="connsiteY0" fmla="*/ 1010859 h 1162270"/>
                <a:gd name="connsiteX1" fmla="*/ 216574 w 1034506"/>
                <a:gd name="connsiteY1" fmla="*/ 1027881 h 1162270"/>
                <a:gd name="connsiteX2" fmla="*/ 216574 w 1034506"/>
                <a:gd name="connsiteY2" fmla="*/ 1145023 h 1162270"/>
                <a:gd name="connsiteX3" fmla="*/ 199552 w 1034506"/>
                <a:gd name="connsiteY3" fmla="*/ 1162045 h 1162270"/>
                <a:gd name="connsiteX4" fmla="*/ 182530 w 1034506"/>
                <a:gd name="connsiteY4" fmla="*/ 1145023 h 1162270"/>
                <a:gd name="connsiteX5" fmla="*/ 182530 w 1034506"/>
                <a:gd name="connsiteY5" fmla="*/ 1027881 h 1162270"/>
                <a:gd name="connsiteX6" fmla="*/ 199552 w 1034506"/>
                <a:gd name="connsiteY6" fmla="*/ 1010859 h 1162270"/>
                <a:gd name="connsiteX7" fmla="*/ 920518 w 1034506"/>
                <a:gd name="connsiteY7" fmla="*/ 987579 h 1162270"/>
                <a:gd name="connsiteX8" fmla="*/ 920518 w 1034506"/>
                <a:gd name="connsiteY8" fmla="*/ 987582 h 1162270"/>
                <a:gd name="connsiteX9" fmla="*/ 907613 w 1034506"/>
                <a:gd name="connsiteY9" fmla="*/ 987582 h 1162270"/>
                <a:gd name="connsiteX10" fmla="*/ 907638 w 1034506"/>
                <a:gd name="connsiteY10" fmla="*/ 999876 h 1162270"/>
                <a:gd name="connsiteX11" fmla="*/ 907678 w 1034506"/>
                <a:gd name="connsiteY11" fmla="*/ 1012209 h 1162270"/>
                <a:gd name="connsiteX12" fmla="*/ 920518 w 1034506"/>
                <a:gd name="connsiteY12" fmla="*/ 1012168 h 1162270"/>
                <a:gd name="connsiteX13" fmla="*/ 934471 w 1034506"/>
                <a:gd name="connsiteY13" fmla="*/ 999874 h 1162270"/>
                <a:gd name="connsiteX14" fmla="*/ 920518 w 1034506"/>
                <a:gd name="connsiteY14" fmla="*/ 987579 h 1162270"/>
                <a:gd name="connsiteX15" fmla="*/ 890504 w 1034506"/>
                <a:gd name="connsiteY15" fmla="*/ 953535 h 1162270"/>
                <a:gd name="connsiteX16" fmla="*/ 920518 w 1034506"/>
                <a:gd name="connsiteY16" fmla="*/ 953535 h 1162270"/>
                <a:gd name="connsiteX17" fmla="*/ 968516 w 1034506"/>
                <a:gd name="connsiteY17" fmla="*/ 999874 h 1162270"/>
                <a:gd name="connsiteX18" fmla="*/ 938484 w 1034506"/>
                <a:gd name="connsiteY18" fmla="*/ 1042813 h 1162270"/>
                <a:gd name="connsiteX19" fmla="*/ 964274 w 1034506"/>
                <a:gd name="connsiteY19" fmla="*/ 1072114 h 1162270"/>
                <a:gd name="connsiteX20" fmla="*/ 968518 w 1034506"/>
                <a:gd name="connsiteY20" fmla="*/ 1083353 h 1162270"/>
                <a:gd name="connsiteX21" fmla="*/ 951502 w 1034506"/>
                <a:gd name="connsiteY21" fmla="*/ 1100382 h 1162270"/>
                <a:gd name="connsiteX22" fmla="*/ 938718 w 1034506"/>
                <a:gd name="connsiteY22" fmla="*/ 1094606 h 1162270"/>
                <a:gd name="connsiteX23" fmla="*/ 907526 w 1034506"/>
                <a:gd name="connsiteY23" fmla="*/ 1059168 h 1162270"/>
                <a:gd name="connsiteX24" fmla="*/ 907526 w 1034506"/>
                <a:gd name="connsiteY24" fmla="*/ 1083360 h 1162270"/>
                <a:gd name="connsiteX25" fmla="*/ 890504 w 1034506"/>
                <a:gd name="connsiteY25" fmla="*/ 1100382 h 1162270"/>
                <a:gd name="connsiteX26" fmla="*/ 873482 w 1034506"/>
                <a:gd name="connsiteY26" fmla="*/ 1083360 h 1162270"/>
                <a:gd name="connsiteX27" fmla="*/ 873482 w 1034506"/>
                <a:gd name="connsiteY27" fmla="*/ 970557 h 1162270"/>
                <a:gd name="connsiteX28" fmla="*/ 890504 w 1034506"/>
                <a:gd name="connsiteY28" fmla="*/ 953535 h 1162270"/>
                <a:gd name="connsiteX29" fmla="*/ 743861 w 1034506"/>
                <a:gd name="connsiteY29" fmla="*/ 953535 h 1162270"/>
                <a:gd name="connsiteX30" fmla="*/ 760883 w 1034506"/>
                <a:gd name="connsiteY30" fmla="*/ 970557 h 1162270"/>
                <a:gd name="connsiteX31" fmla="*/ 760883 w 1034506"/>
                <a:gd name="connsiteY31" fmla="*/ 1008001 h 1162270"/>
                <a:gd name="connsiteX32" fmla="*/ 804905 w 1034506"/>
                <a:gd name="connsiteY32" fmla="*/ 1008001 h 1162270"/>
                <a:gd name="connsiteX33" fmla="*/ 804905 w 1034506"/>
                <a:gd name="connsiteY33" fmla="*/ 970557 h 1162270"/>
                <a:gd name="connsiteX34" fmla="*/ 821927 w 1034506"/>
                <a:gd name="connsiteY34" fmla="*/ 953535 h 1162270"/>
                <a:gd name="connsiteX35" fmla="*/ 838949 w 1034506"/>
                <a:gd name="connsiteY35" fmla="*/ 970557 h 1162270"/>
                <a:gd name="connsiteX36" fmla="*/ 838949 w 1034506"/>
                <a:gd name="connsiteY36" fmla="*/ 1083360 h 1162270"/>
                <a:gd name="connsiteX37" fmla="*/ 821927 w 1034506"/>
                <a:gd name="connsiteY37" fmla="*/ 1100382 h 1162270"/>
                <a:gd name="connsiteX38" fmla="*/ 804905 w 1034506"/>
                <a:gd name="connsiteY38" fmla="*/ 1083360 h 1162270"/>
                <a:gd name="connsiteX39" fmla="*/ 804905 w 1034506"/>
                <a:gd name="connsiteY39" fmla="*/ 1042046 h 1162270"/>
                <a:gd name="connsiteX40" fmla="*/ 760883 w 1034506"/>
                <a:gd name="connsiteY40" fmla="*/ 1042046 h 1162270"/>
                <a:gd name="connsiteX41" fmla="*/ 760883 w 1034506"/>
                <a:gd name="connsiteY41" fmla="*/ 1083360 h 1162270"/>
                <a:gd name="connsiteX42" fmla="*/ 743861 w 1034506"/>
                <a:gd name="connsiteY42" fmla="*/ 1100382 h 1162270"/>
                <a:gd name="connsiteX43" fmla="*/ 726839 w 1034506"/>
                <a:gd name="connsiteY43" fmla="*/ 1083360 h 1162270"/>
                <a:gd name="connsiteX44" fmla="*/ 726839 w 1034506"/>
                <a:gd name="connsiteY44" fmla="*/ 970557 h 1162270"/>
                <a:gd name="connsiteX45" fmla="*/ 743861 w 1034506"/>
                <a:gd name="connsiteY45" fmla="*/ 953535 h 1162270"/>
                <a:gd name="connsiteX46" fmla="*/ 707845 w 1034506"/>
                <a:gd name="connsiteY46" fmla="*/ 924078 h 1162270"/>
                <a:gd name="connsiteX47" fmla="*/ 693151 w 1034506"/>
                <a:gd name="connsiteY47" fmla="*/ 938772 h 1162270"/>
                <a:gd name="connsiteX48" fmla="*/ 693151 w 1034506"/>
                <a:gd name="connsiteY48" fmla="*/ 1113308 h 1162270"/>
                <a:gd name="connsiteX49" fmla="*/ 707845 w 1034506"/>
                <a:gd name="connsiteY49" fmla="*/ 1128001 h 1162270"/>
                <a:gd name="connsiteX50" fmla="*/ 985769 w 1034506"/>
                <a:gd name="connsiteY50" fmla="*/ 1128001 h 1162270"/>
                <a:gd name="connsiteX51" fmla="*/ 1000462 w 1034506"/>
                <a:gd name="connsiteY51" fmla="*/ 1113308 h 1162270"/>
                <a:gd name="connsiteX52" fmla="*/ 1000462 w 1034506"/>
                <a:gd name="connsiteY52" fmla="*/ 938772 h 1162270"/>
                <a:gd name="connsiteX53" fmla="*/ 985769 w 1034506"/>
                <a:gd name="connsiteY53" fmla="*/ 924078 h 1162270"/>
                <a:gd name="connsiteX54" fmla="*/ 920333 w 1034506"/>
                <a:gd name="connsiteY54" fmla="*/ 924078 h 1162270"/>
                <a:gd name="connsiteX55" fmla="*/ 920285 w 1034506"/>
                <a:gd name="connsiteY55" fmla="*/ 924080 h 1162270"/>
                <a:gd name="connsiteX56" fmla="*/ 920256 w 1034506"/>
                <a:gd name="connsiteY56" fmla="*/ 924078 h 1162270"/>
                <a:gd name="connsiteX57" fmla="*/ 615162 w 1034506"/>
                <a:gd name="connsiteY57" fmla="*/ 743530 h 1162270"/>
                <a:gd name="connsiteX58" fmla="*/ 501459 w 1034506"/>
                <a:gd name="connsiteY58" fmla="*/ 831148 h 1162270"/>
                <a:gd name="connsiteX59" fmla="*/ 572373 w 1034506"/>
                <a:gd name="connsiteY59" fmla="*/ 894682 h 1162270"/>
                <a:gd name="connsiteX60" fmla="*/ 651696 w 1034506"/>
                <a:gd name="connsiteY60" fmla="*/ 759181 h 1162270"/>
                <a:gd name="connsiteX61" fmla="*/ 643626 w 1034506"/>
                <a:gd name="connsiteY61" fmla="*/ 755722 h 1162270"/>
                <a:gd name="connsiteX62" fmla="*/ 584139 w 1034506"/>
                <a:gd name="connsiteY62" fmla="*/ 638832 h 1162270"/>
                <a:gd name="connsiteX63" fmla="*/ 474811 w 1034506"/>
                <a:gd name="connsiteY63" fmla="*/ 668339 h 1162270"/>
                <a:gd name="connsiteX64" fmla="*/ 365575 w 1034506"/>
                <a:gd name="connsiteY64" fmla="*/ 638884 h 1162270"/>
                <a:gd name="connsiteX65" fmla="*/ 365575 w 1034506"/>
                <a:gd name="connsiteY65" fmla="*/ 703873 h 1162270"/>
                <a:gd name="connsiteX66" fmla="*/ 366396 w 1034506"/>
                <a:gd name="connsiteY66" fmla="*/ 717225 h 1162270"/>
                <a:gd name="connsiteX67" fmla="*/ 367919 w 1034506"/>
                <a:gd name="connsiteY67" fmla="*/ 726274 h 1162270"/>
                <a:gd name="connsiteX68" fmla="*/ 474850 w 1034506"/>
                <a:gd name="connsiteY68" fmla="*/ 808675 h 1162270"/>
                <a:gd name="connsiteX69" fmla="*/ 581835 w 1034506"/>
                <a:gd name="connsiteY69" fmla="*/ 726233 h 1162270"/>
                <a:gd name="connsiteX70" fmla="*/ 583388 w 1034506"/>
                <a:gd name="connsiteY70" fmla="*/ 716703 h 1162270"/>
                <a:gd name="connsiteX71" fmla="*/ 584139 w 1034506"/>
                <a:gd name="connsiteY71" fmla="*/ 703875 h 1162270"/>
                <a:gd name="connsiteX72" fmla="*/ 692531 w 1034506"/>
                <a:gd name="connsiteY72" fmla="*/ 313857 h 1162270"/>
                <a:gd name="connsiteX73" fmla="*/ 692531 w 1034506"/>
                <a:gd name="connsiteY73" fmla="*/ 400545 h 1162270"/>
                <a:gd name="connsiteX74" fmla="*/ 714846 w 1034506"/>
                <a:gd name="connsiteY74" fmla="*/ 400545 h 1162270"/>
                <a:gd name="connsiteX75" fmla="*/ 728180 w 1034506"/>
                <a:gd name="connsiteY75" fmla="*/ 387211 h 1162270"/>
                <a:gd name="connsiteX76" fmla="*/ 728180 w 1034506"/>
                <a:gd name="connsiteY76" fmla="*/ 327191 h 1162270"/>
                <a:gd name="connsiteX77" fmla="*/ 714846 w 1034506"/>
                <a:gd name="connsiteY77" fmla="*/ 313857 h 1162270"/>
                <a:gd name="connsiteX78" fmla="*/ 234856 w 1034506"/>
                <a:gd name="connsiteY78" fmla="*/ 313857 h 1162270"/>
                <a:gd name="connsiteX79" fmla="*/ 221522 w 1034506"/>
                <a:gd name="connsiteY79" fmla="*/ 327191 h 1162270"/>
                <a:gd name="connsiteX80" fmla="*/ 221522 w 1034506"/>
                <a:gd name="connsiteY80" fmla="*/ 387211 h 1162270"/>
                <a:gd name="connsiteX81" fmla="*/ 234856 w 1034506"/>
                <a:gd name="connsiteY81" fmla="*/ 400545 h 1162270"/>
                <a:gd name="connsiteX82" fmla="*/ 257128 w 1034506"/>
                <a:gd name="connsiteY82" fmla="*/ 400545 h 1162270"/>
                <a:gd name="connsiteX83" fmla="*/ 257128 w 1034506"/>
                <a:gd name="connsiteY83" fmla="*/ 313857 h 1162270"/>
                <a:gd name="connsiteX84" fmla="*/ 469142 w 1034506"/>
                <a:gd name="connsiteY84" fmla="*/ 34044 h 1162270"/>
                <a:gd name="connsiteX85" fmla="*/ 256376 w 1034506"/>
                <a:gd name="connsiteY85" fmla="*/ 246798 h 1162270"/>
                <a:gd name="connsiteX86" fmla="*/ 256376 w 1034506"/>
                <a:gd name="connsiteY86" fmla="*/ 279803 h 1162270"/>
                <a:gd name="connsiteX87" fmla="*/ 258741 w 1034506"/>
                <a:gd name="connsiteY87" fmla="*/ 279803 h 1162270"/>
                <a:gd name="connsiteX88" fmla="*/ 283156 w 1034506"/>
                <a:gd name="connsiteY88" fmla="*/ 225616 h 1162270"/>
                <a:gd name="connsiteX89" fmla="*/ 339535 w 1034506"/>
                <a:gd name="connsiteY89" fmla="*/ 190053 h 1162270"/>
                <a:gd name="connsiteX90" fmla="*/ 424473 w 1034506"/>
                <a:gd name="connsiteY90" fmla="*/ 201579 h 1162270"/>
                <a:gd name="connsiteX91" fmla="*/ 487433 w 1034506"/>
                <a:gd name="connsiteY91" fmla="*/ 217041 h 1162270"/>
                <a:gd name="connsiteX92" fmla="*/ 534641 w 1034506"/>
                <a:gd name="connsiteY92" fmla="*/ 203508 h 1162270"/>
                <a:gd name="connsiteX93" fmla="*/ 557516 w 1034506"/>
                <a:gd name="connsiteY93" fmla="*/ 211003 h 1162270"/>
                <a:gd name="connsiteX94" fmla="*/ 550022 w 1034506"/>
                <a:gd name="connsiteY94" fmla="*/ 233880 h 1162270"/>
                <a:gd name="connsiteX95" fmla="*/ 489112 w 1034506"/>
                <a:gd name="connsiteY95" fmla="*/ 251045 h 1162270"/>
                <a:gd name="connsiteX96" fmla="*/ 410300 w 1034506"/>
                <a:gd name="connsiteY96" fmla="*/ 232532 h 1162270"/>
                <a:gd name="connsiteX97" fmla="*/ 348979 w 1034506"/>
                <a:gd name="connsiteY97" fmla="*/ 222761 h 1162270"/>
                <a:gd name="connsiteX98" fmla="*/ 309197 w 1034506"/>
                <a:gd name="connsiteY98" fmla="*/ 247543 h 1162270"/>
                <a:gd name="connsiteX99" fmla="*/ 291197 w 1034506"/>
                <a:gd name="connsiteY99" fmla="*/ 296503 h 1162270"/>
                <a:gd name="connsiteX100" fmla="*/ 291213 w 1034506"/>
                <a:gd name="connsiteY100" fmla="*/ 296835 h 1162270"/>
                <a:gd name="connsiteX101" fmla="*/ 291172 w 1034506"/>
                <a:gd name="connsiteY101" fmla="*/ 450663 h 1162270"/>
                <a:gd name="connsiteX102" fmla="*/ 474814 w 1034506"/>
                <a:gd name="connsiteY102" fmla="*/ 634293 h 1162270"/>
                <a:gd name="connsiteX103" fmla="*/ 658453 w 1034506"/>
                <a:gd name="connsiteY103" fmla="*/ 450665 h 1162270"/>
                <a:gd name="connsiteX104" fmla="*/ 658453 w 1034506"/>
                <a:gd name="connsiteY104" fmla="*/ 296837 h 1162270"/>
                <a:gd name="connsiteX105" fmla="*/ 658467 w 1034506"/>
                <a:gd name="connsiteY105" fmla="*/ 296160 h 1162270"/>
                <a:gd name="connsiteX106" fmla="*/ 649177 w 1034506"/>
                <a:gd name="connsiteY106" fmla="*/ 255868 h 1162270"/>
                <a:gd name="connsiteX107" fmla="*/ 604774 w 1034506"/>
                <a:gd name="connsiteY107" fmla="*/ 220130 h 1162270"/>
                <a:gd name="connsiteX108" fmla="*/ 593329 w 1034506"/>
                <a:gd name="connsiteY108" fmla="*/ 198951 h 1162270"/>
                <a:gd name="connsiteX109" fmla="*/ 614509 w 1034506"/>
                <a:gd name="connsiteY109" fmla="*/ 187507 h 1162270"/>
                <a:gd name="connsiteX110" fmla="*/ 678936 w 1034506"/>
                <a:gd name="connsiteY110" fmla="*/ 239327 h 1162270"/>
                <a:gd name="connsiteX111" fmla="*/ 691810 w 1034506"/>
                <a:gd name="connsiteY111" fmla="*/ 279803 h 1162270"/>
                <a:gd name="connsiteX112" fmla="*/ 693342 w 1034506"/>
                <a:gd name="connsiteY112" fmla="*/ 279803 h 1162270"/>
                <a:gd name="connsiteX113" fmla="*/ 693342 w 1034506"/>
                <a:gd name="connsiteY113" fmla="*/ 246798 h 1162270"/>
                <a:gd name="connsiteX114" fmla="*/ 480576 w 1034506"/>
                <a:gd name="connsiteY114" fmla="*/ 34044 h 1162270"/>
                <a:gd name="connsiteX115" fmla="*/ 469140 w 1034506"/>
                <a:gd name="connsiteY115" fmla="*/ 0 h 1162270"/>
                <a:gd name="connsiteX116" fmla="*/ 480574 w 1034506"/>
                <a:gd name="connsiteY116" fmla="*/ 0 h 1162270"/>
                <a:gd name="connsiteX117" fmla="*/ 727384 w 1034506"/>
                <a:gd name="connsiteY117" fmla="*/ 246798 h 1162270"/>
                <a:gd name="connsiteX118" fmla="*/ 727384 w 1034506"/>
                <a:gd name="connsiteY118" fmla="*/ 281551 h 1162270"/>
                <a:gd name="connsiteX119" fmla="*/ 762227 w 1034506"/>
                <a:gd name="connsiteY119" fmla="*/ 327191 h 1162270"/>
                <a:gd name="connsiteX120" fmla="*/ 762227 w 1034506"/>
                <a:gd name="connsiteY120" fmla="*/ 387211 h 1162270"/>
                <a:gd name="connsiteX121" fmla="*/ 714849 w 1034506"/>
                <a:gd name="connsiteY121" fmla="*/ 434589 h 1162270"/>
                <a:gd name="connsiteX122" fmla="*/ 692495 w 1034506"/>
                <a:gd name="connsiteY122" fmla="*/ 434589 h 1162270"/>
                <a:gd name="connsiteX123" fmla="*/ 692495 w 1034506"/>
                <a:gd name="connsiteY123" fmla="*/ 450663 h 1162270"/>
                <a:gd name="connsiteX124" fmla="*/ 618183 w 1034506"/>
                <a:gd name="connsiteY124" fmla="*/ 614309 h 1162270"/>
                <a:gd name="connsiteX125" fmla="*/ 618183 w 1034506"/>
                <a:gd name="connsiteY125" fmla="*/ 703870 h 1162270"/>
                <a:gd name="connsiteX126" fmla="*/ 618070 w 1034506"/>
                <a:gd name="connsiteY126" fmla="*/ 707740 h 1162270"/>
                <a:gd name="connsiteX127" fmla="*/ 619268 w 1034506"/>
                <a:gd name="connsiteY127" fmla="*/ 708253 h 1162270"/>
                <a:gd name="connsiteX128" fmla="*/ 619395 w 1034506"/>
                <a:gd name="connsiteY128" fmla="*/ 708298 h 1162270"/>
                <a:gd name="connsiteX129" fmla="*/ 841359 w 1034506"/>
                <a:gd name="connsiteY129" fmla="*/ 803443 h 1162270"/>
                <a:gd name="connsiteX130" fmla="*/ 931246 w 1034506"/>
                <a:gd name="connsiteY130" fmla="*/ 890034 h 1162270"/>
                <a:gd name="connsiteX131" fmla="*/ 985769 w 1034506"/>
                <a:gd name="connsiteY131" fmla="*/ 890034 h 1162270"/>
                <a:gd name="connsiteX132" fmla="*/ 1034506 w 1034506"/>
                <a:gd name="connsiteY132" fmla="*/ 938772 h 1162270"/>
                <a:gd name="connsiteX133" fmla="*/ 1034506 w 1034506"/>
                <a:gd name="connsiteY133" fmla="*/ 1113308 h 1162270"/>
                <a:gd name="connsiteX134" fmla="*/ 985769 w 1034506"/>
                <a:gd name="connsiteY134" fmla="*/ 1162045 h 1162270"/>
                <a:gd name="connsiteX135" fmla="*/ 707845 w 1034506"/>
                <a:gd name="connsiteY135" fmla="*/ 1162045 h 1162270"/>
                <a:gd name="connsiteX136" fmla="*/ 659107 w 1034506"/>
                <a:gd name="connsiteY136" fmla="*/ 1113308 h 1162270"/>
                <a:gd name="connsiteX137" fmla="*/ 659107 w 1034506"/>
                <a:gd name="connsiteY137" fmla="*/ 938772 h 1162270"/>
                <a:gd name="connsiteX138" fmla="*/ 707845 w 1034506"/>
                <a:gd name="connsiteY138" fmla="*/ 890034 h 1162270"/>
                <a:gd name="connsiteX139" fmla="*/ 892301 w 1034506"/>
                <a:gd name="connsiteY139" fmla="*/ 890034 h 1162270"/>
                <a:gd name="connsiteX140" fmla="*/ 827758 w 1034506"/>
                <a:gd name="connsiteY140" fmla="*/ 834653 h 1162270"/>
                <a:gd name="connsiteX141" fmla="*/ 683224 w 1034506"/>
                <a:gd name="connsiteY141" fmla="*/ 772713 h 1162270"/>
                <a:gd name="connsiteX142" fmla="*/ 591225 w 1034506"/>
                <a:gd name="connsiteY142" fmla="*/ 929866 h 1162270"/>
                <a:gd name="connsiteX143" fmla="*/ 589221 w 1034506"/>
                <a:gd name="connsiteY143" fmla="*/ 932614 h 1162270"/>
                <a:gd name="connsiteX144" fmla="*/ 565174 w 1034506"/>
                <a:gd name="connsiteY144" fmla="*/ 933944 h 1162270"/>
                <a:gd name="connsiteX145" fmla="*/ 501155 w 1034506"/>
                <a:gd name="connsiteY145" fmla="*/ 876588 h 1162270"/>
                <a:gd name="connsiteX146" fmla="*/ 552410 w 1034506"/>
                <a:gd name="connsiteY146" fmla="*/ 1141794 h 1162270"/>
                <a:gd name="connsiteX147" fmla="*/ 552410 w 1034506"/>
                <a:gd name="connsiteY147" fmla="*/ 1141798 h 1162270"/>
                <a:gd name="connsiteX148" fmla="*/ 538928 w 1034506"/>
                <a:gd name="connsiteY148" fmla="*/ 1161737 h 1162270"/>
                <a:gd name="connsiteX149" fmla="*/ 518987 w 1034506"/>
                <a:gd name="connsiteY149" fmla="*/ 1148255 h 1162270"/>
                <a:gd name="connsiteX150" fmla="*/ 474850 w 1034506"/>
                <a:gd name="connsiteY150" fmla="*/ 919875 h 1162270"/>
                <a:gd name="connsiteX151" fmla="*/ 430713 w 1034506"/>
                <a:gd name="connsiteY151" fmla="*/ 1148255 h 1162270"/>
                <a:gd name="connsiteX152" fmla="*/ 430626 w 1034506"/>
                <a:gd name="connsiteY152" fmla="*/ 1148698 h 1162270"/>
                <a:gd name="connsiteX153" fmla="*/ 410506 w 1034506"/>
                <a:gd name="connsiteY153" fmla="*/ 1161914 h 1162270"/>
                <a:gd name="connsiteX154" fmla="*/ 397290 w 1034506"/>
                <a:gd name="connsiteY154" fmla="*/ 1141794 h 1162270"/>
                <a:gd name="connsiteX155" fmla="*/ 448545 w 1034506"/>
                <a:gd name="connsiteY155" fmla="*/ 876588 h 1162270"/>
                <a:gd name="connsiteX156" fmla="*/ 384526 w 1034506"/>
                <a:gd name="connsiteY156" fmla="*/ 933944 h 1162270"/>
                <a:gd name="connsiteX157" fmla="*/ 373166 w 1034506"/>
                <a:gd name="connsiteY157" fmla="*/ 938288 h 1162270"/>
                <a:gd name="connsiteX158" fmla="*/ 358475 w 1034506"/>
                <a:gd name="connsiteY158" fmla="*/ 929866 h 1162270"/>
                <a:gd name="connsiteX159" fmla="*/ 315434 w 1034506"/>
                <a:gd name="connsiteY159" fmla="*/ 856339 h 1162270"/>
                <a:gd name="connsiteX160" fmla="*/ 321526 w 1034506"/>
                <a:gd name="connsiteY160" fmla="*/ 833048 h 1162270"/>
                <a:gd name="connsiteX161" fmla="*/ 344817 w 1034506"/>
                <a:gd name="connsiteY161" fmla="*/ 839140 h 1162270"/>
                <a:gd name="connsiteX162" fmla="*/ 377329 w 1034506"/>
                <a:gd name="connsiteY162" fmla="*/ 894682 h 1162270"/>
                <a:gd name="connsiteX163" fmla="*/ 448243 w 1034506"/>
                <a:gd name="connsiteY163" fmla="*/ 831148 h 1162270"/>
                <a:gd name="connsiteX164" fmla="*/ 342456 w 1034506"/>
                <a:gd name="connsiteY164" fmla="*/ 749630 h 1162270"/>
                <a:gd name="connsiteX165" fmla="*/ 342300 w 1034506"/>
                <a:gd name="connsiteY165" fmla="*/ 749510 h 1162270"/>
                <a:gd name="connsiteX166" fmla="*/ 335286 w 1034506"/>
                <a:gd name="connsiteY166" fmla="*/ 744106 h 1162270"/>
                <a:gd name="connsiteX167" fmla="*/ 298537 w 1034506"/>
                <a:gd name="connsiteY167" fmla="*/ 760084 h 1162270"/>
                <a:gd name="connsiteX168" fmla="*/ 314440 w 1034506"/>
                <a:gd name="connsiteY168" fmla="*/ 787252 h 1162270"/>
                <a:gd name="connsiteX169" fmla="*/ 308348 w 1034506"/>
                <a:gd name="connsiteY169" fmla="*/ 810543 h 1162270"/>
                <a:gd name="connsiteX170" fmla="*/ 285057 w 1034506"/>
                <a:gd name="connsiteY170" fmla="*/ 804451 h 1162270"/>
                <a:gd name="connsiteX171" fmla="*/ 267087 w 1034506"/>
                <a:gd name="connsiteY171" fmla="*/ 773750 h 1162270"/>
                <a:gd name="connsiteX172" fmla="*/ 124666 w 1034506"/>
                <a:gd name="connsiteY172" fmla="*/ 835676 h 1162270"/>
                <a:gd name="connsiteX173" fmla="*/ 34044 w 1034506"/>
                <a:gd name="connsiteY173" fmla="*/ 971924 h 1162270"/>
                <a:gd name="connsiteX174" fmla="*/ 34044 w 1034506"/>
                <a:gd name="connsiteY174" fmla="*/ 1145012 h 1162270"/>
                <a:gd name="connsiteX175" fmla="*/ 17022 w 1034506"/>
                <a:gd name="connsiteY175" fmla="*/ 1162034 h 1162270"/>
                <a:gd name="connsiteX176" fmla="*/ 0 w 1034506"/>
                <a:gd name="connsiteY176" fmla="*/ 1145012 h 1162270"/>
                <a:gd name="connsiteX177" fmla="*/ 0 w 1034506"/>
                <a:gd name="connsiteY177" fmla="*/ 971924 h 1162270"/>
                <a:gd name="connsiteX178" fmla="*/ 111277 w 1034506"/>
                <a:gd name="connsiteY178" fmla="*/ 804376 h 1162270"/>
                <a:gd name="connsiteX179" fmla="*/ 331607 w 1034506"/>
                <a:gd name="connsiteY179" fmla="*/ 708573 h 1162270"/>
                <a:gd name="connsiteX180" fmla="*/ 331528 w 1034506"/>
                <a:gd name="connsiteY180" fmla="*/ 703873 h 1162270"/>
                <a:gd name="connsiteX181" fmla="*/ 331528 w 1034506"/>
                <a:gd name="connsiteY181" fmla="*/ 614393 h 1162270"/>
                <a:gd name="connsiteX182" fmla="*/ 257128 w 1034506"/>
                <a:gd name="connsiteY182" fmla="*/ 450665 h 1162270"/>
                <a:gd name="connsiteX183" fmla="*/ 257128 w 1034506"/>
                <a:gd name="connsiteY183" fmla="*/ 434591 h 1162270"/>
                <a:gd name="connsiteX184" fmla="*/ 234856 w 1034506"/>
                <a:gd name="connsiteY184" fmla="*/ 434591 h 1162270"/>
                <a:gd name="connsiteX185" fmla="*/ 187477 w 1034506"/>
                <a:gd name="connsiteY185" fmla="*/ 387213 h 1162270"/>
                <a:gd name="connsiteX186" fmla="*/ 187477 w 1034506"/>
                <a:gd name="connsiteY186" fmla="*/ 327193 h 1162270"/>
                <a:gd name="connsiteX187" fmla="*/ 222327 w 1034506"/>
                <a:gd name="connsiteY187" fmla="*/ 281549 h 1162270"/>
                <a:gd name="connsiteX188" fmla="*/ 222327 w 1034506"/>
                <a:gd name="connsiteY188" fmla="*/ 246798 h 1162270"/>
                <a:gd name="connsiteX189" fmla="*/ 469140 w 1034506"/>
                <a:gd name="connsiteY189" fmla="*/ 0 h 1162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1034506" h="1162270">
                  <a:moveTo>
                    <a:pt x="199552" y="1010859"/>
                  </a:moveTo>
                  <a:cubicBezTo>
                    <a:pt x="208953" y="1010859"/>
                    <a:pt x="216574" y="1018480"/>
                    <a:pt x="216574" y="1027881"/>
                  </a:cubicBezTo>
                  <a:lnTo>
                    <a:pt x="216574" y="1145023"/>
                  </a:lnTo>
                  <a:cubicBezTo>
                    <a:pt x="216574" y="1154424"/>
                    <a:pt x="208955" y="1162045"/>
                    <a:pt x="199552" y="1162045"/>
                  </a:cubicBezTo>
                  <a:cubicBezTo>
                    <a:pt x="190149" y="1162045"/>
                    <a:pt x="182530" y="1154424"/>
                    <a:pt x="182530" y="1145023"/>
                  </a:cubicBezTo>
                  <a:lnTo>
                    <a:pt x="182530" y="1027881"/>
                  </a:lnTo>
                  <a:cubicBezTo>
                    <a:pt x="182530" y="1018480"/>
                    <a:pt x="190151" y="1010859"/>
                    <a:pt x="199552" y="1010859"/>
                  </a:cubicBezTo>
                  <a:close/>
                  <a:moveTo>
                    <a:pt x="920518" y="987579"/>
                  </a:moveTo>
                  <a:lnTo>
                    <a:pt x="920518" y="987582"/>
                  </a:lnTo>
                  <a:lnTo>
                    <a:pt x="907613" y="987582"/>
                  </a:lnTo>
                  <a:cubicBezTo>
                    <a:pt x="907626" y="992566"/>
                    <a:pt x="907638" y="997350"/>
                    <a:pt x="907638" y="999876"/>
                  </a:cubicBezTo>
                  <a:cubicBezTo>
                    <a:pt x="907638" y="1002818"/>
                    <a:pt x="907656" y="1007470"/>
                    <a:pt x="907678" y="1012209"/>
                  </a:cubicBezTo>
                  <a:cubicBezTo>
                    <a:pt x="912590" y="1012186"/>
                    <a:pt x="917445" y="1012168"/>
                    <a:pt x="920518" y="1012168"/>
                  </a:cubicBezTo>
                  <a:cubicBezTo>
                    <a:pt x="928082" y="1012168"/>
                    <a:pt x="934471" y="1006537"/>
                    <a:pt x="934471" y="999874"/>
                  </a:cubicBezTo>
                  <a:cubicBezTo>
                    <a:pt x="934471" y="993208"/>
                    <a:pt x="928082" y="987579"/>
                    <a:pt x="920518" y="987579"/>
                  </a:cubicBezTo>
                  <a:close/>
                  <a:moveTo>
                    <a:pt x="890504" y="953535"/>
                  </a:moveTo>
                  <a:lnTo>
                    <a:pt x="920518" y="953535"/>
                  </a:lnTo>
                  <a:cubicBezTo>
                    <a:pt x="946984" y="953535"/>
                    <a:pt x="968516" y="974322"/>
                    <a:pt x="968516" y="999874"/>
                  </a:cubicBezTo>
                  <a:cubicBezTo>
                    <a:pt x="968516" y="1019293"/>
                    <a:pt x="956067" y="1035931"/>
                    <a:pt x="938484" y="1042813"/>
                  </a:cubicBezTo>
                  <a:lnTo>
                    <a:pt x="964274" y="1072114"/>
                  </a:lnTo>
                  <a:cubicBezTo>
                    <a:pt x="967006" y="1075221"/>
                    <a:pt x="968516" y="1079215"/>
                    <a:pt x="968518" y="1083353"/>
                  </a:cubicBezTo>
                  <a:cubicBezTo>
                    <a:pt x="968522" y="1092753"/>
                    <a:pt x="960903" y="1100377"/>
                    <a:pt x="951502" y="1100382"/>
                  </a:cubicBezTo>
                  <a:cubicBezTo>
                    <a:pt x="946607" y="1100389"/>
                    <a:pt x="941947" y="1098285"/>
                    <a:pt x="938718" y="1094606"/>
                  </a:cubicBezTo>
                  <a:lnTo>
                    <a:pt x="907526" y="1059168"/>
                  </a:lnTo>
                  <a:lnTo>
                    <a:pt x="907526" y="1083360"/>
                  </a:lnTo>
                  <a:cubicBezTo>
                    <a:pt x="907526" y="1092760"/>
                    <a:pt x="899907" y="1100382"/>
                    <a:pt x="890504" y="1100382"/>
                  </a:cubicBezTo>
                  <a:cubicBezTo>
                    <a:pt x="881101" y="1100382"/>
                    <a:pt x="873482" y="1092760"/>
                    <a:pt x="873482" y="1083360"/>
                  </a:cubicBezTo>
                  <a:lnTo>
                    <a:pt x="873482" y="970557"/>
                  </a:lnTo>
                  <a:cubicBezTo>
                    <a:pt x="873482" y="961156"/>
                    <a:pt x="881103" y="953535"/>
                    <a:pt x="890504" y="953535"/>
                  </a:cubicBezTo>
                  <a:close/>
                  <a:moveTo>
                    <a:pt x="743861" y="953535"/>
                  </a:moveTo>
                  <a:cubicBezTo>
                    <a:pt x="753264" y="953535"/>
                    <a:pt x="760883" y="961156"/>
                    <a:pt x="760883" y="970557"/>
                  </a:cubicBezTo>
                  <a:lnTo>
                    <a:pt x="760883" y="1008001"/>
                  </a:lnTo>
                  <a:lnTo>
                    <a:pt x="804905" y="1008001"/>
                  </a:lnTo>
                  <a:lnTo>
                    <a:pt x="804905" y="970557"/>
                  </a:lnTo>
                  <a:cubicBezTo>
                    <a:pt x="804905" y="961156"/>
                    <a:pt x="812526" y="953535"/>
                    <a:pt x="821927" y="953535"/>
                  </a:cubicBezTo>
                  <a:cubicBezTo>
                    <a:pt x="831328" y="953535"/>
                    <a:pt x="838949" y="961156"/>
                    <a:pt x="838949" y="970557"/>
                  </a:cubicBezTo>
                  <a:lnTo>
                    <a:pt x="838949" y="1083360"/>
                  </a:lnTo>
                  <a:cubicBezTo>
                    <a:pt x="838949" y="1092760"/>
                    <a:pt x="831330" y="1100382"/>
                    <a:pt x="821927" y="1100382"/>
                  </a:cubicBezTo>
                  <a:cubicBezTo>
                    <a:pt x="812524" y="1100382"/>
                    <a:pt x="804905" y="1092760"/>
                    <a:pt x="804905" y="1083360"/>
                  </a:cubicBezTo>
                  <a:lnTo>
                    <a:pt x="804905" y="1042046"/>
                  </a:lnTo>
                  <a:lnTo>
                    <a:pt x="760883" y="1042046"/>
                  </a:lnTo>
                  <a:lnTo>
                    <a:pt x="760883" y="1083360"/>
                  </a:lnTo>
                  <a:cubicBezTo>
                    <a:pt x="760883" y="1092760"/>
                    <a:pt x="753264" y="1100382"/>
                    <a:pt x="743861" y="1100382"/>
                  </a:cubicBezTo>
                  <a:cubicBezTo>
                    <a:pt x="734458" y="1100382"/>
                    <a:pt x="726839" y="1092760"/>
                    <a:pt x="726839" y="1083360"/>
                  </a:cubicBezTo>
                  <a:lnTo>
                    <a:pt x="726839" y="970557"/>
                  </a:lnTo>
                  <a:cubicBezTo>
                    <a:pt x="726839" y="961156"/>
                    <a:pt x="734458" y="953535"/>
                    <a:pt x="743861" y="953535"/>
                  </a:cubicBezTo>
                  <a:close/>
                  <a:moveTo>
                    <a:pt x="707845" y="924078"/>
                  </a:moveTo>
                  <a:cubicBezTo>
                    <a:pt x="699733" y="924087"/>
                    <a:pt x="693160" y="930660"/>
                    <a:pt x="693151" y="938772"/>
                  </a:cubicBezTo>
                  <a:lnTo>
                    <a:pt x="693151" y="1113308"/>
                  </a:lnTo>
                  <a:cubicBezTo>
                    <a:pt x="693160" y="1121419"/>
                    <a:pt x="699733" y="1127992"/>
                    <a:pt x="707845" y="1128001"/>
                  </a:cubicBezTo>
                  <a:lnTo>
                    <a:pt x="985769" y="1128001"/>
                  </a:lnTo>
                  <a:cubicBezTo>
                    <a:pt x="993880" y="1127992"/>
                    <a:pt x="1000453" y="1121419"/>
                    <a:pt x="1000462" y="1113308"/>
                  </a:cubicBezTo>
                  <a:lnTo>
                    <a:pt x="1000462" y="938772"/>
                  </a:lnTo>
                  <a:cubicBezTo>
                    <a:pt x="1000453" y="930660"/>
                    <a:pt x="993880" y="924087"/>
                    <a:pt x="985769" y="924078"/>
                  </a:cubicBezTo>
                  <a:lnTo>
                    <a:pt x="920333" y="924078"/>
                  </a:lnTo>
                  <a:lnTo>
                    <a:pt x="920285" y="924080"/>
                  </a:lnTo>
                  <a:lnTo>
                    <a:pt x="920256" y="924078"/>
                  </a:lnTo>
                  <a:close/>
                  <a:moveTo>
                    <a:pt x="615162" y="743530"/>
                  </a:moveTo>
                  <a:lnTo>
                    <a:pt x="501459" y="831148"/>
                  </a:lnTo>
                  <a:lnTo>
                    <a:pt x="572373" y="894682"/>
                  </a:lnTo>
                  <a:lnTo>
                    <a:pt x="651696" y="759181"/>
                  </a:lnTo>
                  <a:lnTo>
                    <a:pt x="643626" y="755722"/>
                  </a:lnTo>
                  <a:close/>
                  <a:moveTo>
                    <a:pt x="584139" y="638832"/>
                  </a:moveTo>
                  <a:cubicBezTo>
                    <a:pt x="551990" y="657582"/>
                    <a:pt x="514636" y="668339"/>
                    <a:pt x="474811" y="668339"/>
                  </a:cubicBezTo>
                  <a:cubicBezTo>
                    <a:pt x="435025" y="668339"/>
                    <a:pt x="397701" y="657602"/>
                    <a:pt x="365575" y="638884"/>
                  </a:cubicBezTo>
                  <a:lnTo>
                    <a:pt x="365575" y="703873"/>
                  </a:lnTo>
                  <a:cubicBezTo>
                    <a:pt x="365570" y="708337"/>
                    <a:pt x="365845" y="712795"/>
                    <a:pt x="366396" y="717225"/>
                  </a:cubicBezTo>
                  <a:cubicBezTo>
                    <a:pt x="366775" y="720262"/>
                    <a:pt x="367284" y="723280"/>
                    <a:pt x="367919" y="726274"/>
                  </a:cubicBezTo>
                  <a:lnTo>
                    <a:pt x="474850" y="808675"/>
                  </a:lnTo>
                  <a:lnTo>
                    <a:pt x="581835" y="726233"/>
                  </a:lnTo>
                  <a:cubicBezTo>
                    <a:pt x="582496" y="723080"/>
                    <a:pt x="583015" y="719901"/>
                    <a:pt x="583388" y="716703"/>
                  </a:cubicBezTo>
                  <a:cubicBezTo>
                    <a:pt x="583889" y="712441"/>
                    <a:pt x="584139" y="708137"/>
                    <a:pt x="584139" y="703875"/>
                  </a:cubicBezTo>
                  <a:close/>
                  <a:moveTo>
                    <a:pt x="692531" y="313857"/>
                  </a:moveTo>
                  <a:lnTo>
                    <a:pt x="692531" y="400545"/>
                  </a:lnTo>
                  <a:lnTo>
                    <a:pt x="714846" y="400545"/>
                  </a:lnTo>
                  <a:cubicBezTo>
                    <a:pt x="722207" y="400536"/>
                    <a:pt x="728171" y="394571"/>
                    <a:pt x="728180" y="387211"/>
                  </a:cubicBezTo>
                  <a:lnTo>
                    <a:pt x="728180" y="327191"/>
                  </a:lnTo>
                  <a:cubicBezTo>
                    <a:pt x="728171" y="319830"/>
                    <a:pt x="722207" y="313866"/>
                    <a:pt x="714846" y="313857"/>
                  </a:cubicBezTo>
                  <a:close/>
                  <a:moveTo>
                    <a:pt x="234856" y="313857"/>
                  </a:moveTo>
                  <a:cubicBezTo>
                    <a:pt x="227495" y="313866"/>
                    <a:pt x="221531" y="319830"/>
                    <a:pt x="221522" y="327191"/>
                  </a:cubicBezTo>
                  <a:lnTo>
                    <a:pt x="221522" y="387211"/>
                  </a:lnTo>
                  <a:cubicBezTo>
                    <a:pt x="221531" y="394571"/>
                    <a:pt x="227495" y="400536"/>
                    <a:pt x="234856" y="400545"/>
                  </a:cubicBezTo>
                  <a:lnTo>
                    <a:pt x="257128" y="400545"/>
                  </a:lnTo>
                  <a:lnTo>
                    <a:pt x="257128" y="313857"/>
                  </a:lnTo>
                  <a:close/>
                  <a:moveTo>
                    <a:pt x="469142" y="34044"/>
                  </a:moveTo>
                  <a:cubicBezTo>
                    <a:pt x="351823" y="34044"/>
                    <a:pt x="256376" y="129486"/>
                    <a:pt x="256376" y="246798"/>
                  </a:cubicBezTo>
                  <a:lnTo>
                    <a:pt x="256376" y="279803"/>
                  </a:lnTo>
                  <a:lnTo>
                    <a:pt x="258741" y="279803"/>
                  </a:lnTo>
                  <a:cubicBezTo>
                    <a:pt x="261326" y="264111"/>
                    <a:pt x="267747" y="243916"/>
                    <a:pt x="283156" y="225616"/>
                  </a:cubicBezTo>
                  <a:cubicBezTo>
                    <a:pt x="297388" y="208714"/>
                    <a:pt x="316356" y="196749"/>
                    <a:pt x="339535" y="190053"/>
                  </a:cubicBezTo>
                  <a:cubicBezTo>
                    <a:pt x="376192" y="179466"/>
                    <a:pt x="401838" y="191215"/>
                    <a:pt x="424473" y="201579"/>
                  </a:cubicBezTo>
                  <a:cubicBezTo>
                    <a:pt x="443304" y="210199"/>
                    <a:pt x="461089" y="218344"/>
                    <a:pt x="487433" y="217041"/>
                  </a:cubicBezTo>
                  <a:cubicBezTo>
                    <a:pt x="506268" y="216113"/>
                    <a:pt x="519929" y="210959"/>
                    <a:pt x="534641" y="203508"/>
                  </a:cubicBezTo>
                  <a:cubicBezTo>
                    <a:pt x="543027" y="199260"/>
                    <a:pt x="553270" y="202616"/>
                    <a:pt x="557516" y="211003"/>
                  </a:cubicBezTo>
                  <a:cubicBezTo>
                    <a:pt x="561765" y="219390"/>
                    <a:pt x="558408" y="229633"/>
                    <a:pt x="550022" y="233880"/>
                  </a:cubicBezTo>
                  <a:cubicBezTo>
                    <a:pt x="534704" y="241637"/>
                    <a:pt x="515487" y="249742"/>
                    <a:pt x="489112" y="251045"/>
                  </a:cubicBezTo>
                  <a:cubicBezTo>
                    <a:pt x="454460" y="252770"/>
                    <a:pt x="431003" y="242012"/>
                    <a:pt x="410300" y="232532"/>
                  </a:cubicBezTo>
                  <a:cubicBezTo>
                    <a:pt x="388929" y="222750"/>
                    <a:pt x="373484" y="215680"/>
                    <a:pt x="348979" y="222761"/>
                  </a:cubicBezTo>
                  <a:cubicBezTo>
                    <a:pt x="342799" y="224547"/>
                    <a:pt x="323984" y="229983"/>
                    <a:pt x="309197" y="247543"/>
                  </a:cubicBezTo>
                  <a:cubicBezTo>
                    <a:pt x="294497" y="265005"/>
                    <a:pt x="291580" y="285409"/>
                    <a:pt x="291197" y="296503"/>
                  </a:cubicBezTo>
                  <a:cubicBezTo>
                    <a:pt x="291199" y="296614"/>
                    <a:pt x="291213" y="296723"/>
                    <a:pt x="291213" y="296835"/>
                  </a:cubicBezTo>
                  <a:lnTo>
                    <a:pt x="291172" y="450663"/>
                  </a:lnTo>
                  <a:cubicBezTo>
                    <a:pt x="291172" y="551917"/>
                    <a:pt x="373552" y="634293"/>
                    <a:pt x="474814" y="634293"/>
                  </a:cubicBezTo>
                  <a:cubicBezTo>
                    <a:pt x="576073" y="634293"/>
                    <a:pt x="658453" y="551917"/>
                    <a:pt x="658453" y="450665"/>
                  </a:cubicBezTo>
                  <a:lnTo>
                    <a:pt x="658453" y="296837"/>
                  </a:lnTo>
                  <a:cubicBezTo>
                    <a:pt x="658453" y="296612"/>
                    <a:pt x="658458" y="296385"/>
                    <a:pt x="658467" y="296160"/>
                  </a:cubicBezTo>
                  <a:cubicBezTo>
                    <a:pt x="658866" y="286122"/>
                    <a:pt x="657579" y="270981"/>
                    <a:pt x="649177" y="255868"/>
                  </a:cubicBezTo>
                  <a:cubicBezTo>
                    <a:pt x="635276" y="230854"/>
                    <a:pt x="611676" y="222189"/>
                    <a:pt x="604774" y="220130"/>
                  </a:cubicBezTo>
                  <a:cubicBezTo>
                    <a:pt x="595766" y="217442"/>
                    <a:pt x="590641" y="207960"/>
                    <a:pt x="593329" y="198951"/>
                  </a:cubicBezTo>
                  <a:cubicBezTo>
                    <a:pt x="596018" y="189943"/>
                    <a:pt x="605501" y="184819"/>
                    <a:pt x="614509" y="187507"/>
                  </a:cubicBezTo>
                  <a:cubicBezTo>
                    <a:pt x="641252" y="195487"/>
                    <a:pt x="665337" y="214860"/>
                    <a:pt x="678936" y="239327"/>
                  </a:cubicBezTo>
                  <a:cubicBezTo>
                    <a:pt x="686851" y="253566"/>
                    <a:pt x="690421" y="267695"/>
                    <a:pt x="691810" y="279803"/>
                  </a:cubicBezTo>
                  <a:lnTo>
                    <a:pt x="693342" y="279803"/>
                  </a:lnTo>
                  <a:lnTo>
                    <a:pt x="693342" y="246798"/>
                  </a:lnTo>
                  <a:cubicBezTo>
                    <a:pt x="693342" y="129484"/>
                    <a:pt x="597895" y="34044"/>
                    <a:pt x="480576" y="34044"/>
                  </a:cubicBezTo>
                  <a:close/>
                  <a:moveTo>
                    <a:pt x="469140" y="0"/>
                  </a:moveTo>
                  <a:lnTo>
                    <a:pt x="480574" y="0"/>
                  </a:lnTo>
                  <a:cubicBezTo>
                    <a:pt x="616665" y="0"/>
                    <a:pt x="727384" y="110712"/>
                    <a:pt x="727384" y="246798"/>
                  </a:cubicBezTo>
                  <a:lnTo>
                    <a:pt x="727384" y="281551"/>
                  </a:lnTo>
                  <a:cubicBezTo>
                    <a:pt x="747436" y="287066"/>
                    <a:pt x="762227" y="305411"/>
                    <a:pt x="762227" y="327191"/>
                  </a:cubicBezTo>
                  <a:lnTo>
                    <a:pt x="762227" y="387211"/>
                  </a:lnTo>
                  <a:cubicBezTo>
                    <a:pt x="762227" y="413336"/>
                    <a:pt x="740974" y="434589"/>
                    <a:pt x="714849" y="434589"/>
                  </a:cubicBezTo>
                  <a:lnTo>
                    <a:pt x="692495" y="434589"/>
                  </a:lnTo>
                  <a:lnTo>
                    <a:pt x="692495" y="450663"/>
                  </a:lnTo>
                  <a:cubicBezTo>
                    <a:pt x="692495" y="515823"/>
                    <a:pt x="663705" y="574382"/>
                    <a:pt x="618183" y="614309"/>
                  </a:cubicBezTo>
                  <a:lnTo>
                    <a:pt x="618183" y="703870"/>
                  </a:lnTo>
                  <a:cubicBezTo>
                    <a:pt x="618183" y="705157"/>
                    <a:pt x="618104" y="706449"/>
                    <a:pt x="618070" y="707740"/>
                  </a:cubicBezTo>
                  <a:lnTo>
                    <a:pt x="619268" y="708253"/>
                  </a:lnTo>
                  <a:cubicBezTo>
                    <a:pt x="619309" y="708271"/>
                    <a:pt x="619352" y="708280"/>
                    <a:pt x="619395" y="708298"/>
                  </a:cubicBezTo>
                  <a:lnTo>
                    <a:pt x="841359" y="803443"/>
                  </a:lnTo>
                  <a:cubicBezTo>
                    <a:pt x="881017" y="821015"/>
                    <a:pt x="912494" y="851507"/>
                    <a:pt x="931246" y="890034"/>
                  </a:cubicBezTo>
                  <a:lnTo>
                    <a:pt x="985769" y="890034"/>
                  </a:lnTo>
                  <a:cubicBezTo>
                    <a:pt x="1012643" y="890034"/>
                    <a:pt x="1034506" y="911897"/>
                    <a:pt x="1034506" y="938772"/>
                  </a:cubicBezTo>
                  <a:lnTo>
                    <a:pt x="1034506" y="1113308"/>
                  </a:lnTo>
                  <a:cubicBezTo>
                    <a:pt x="1034506" y="1140182"/>
                    <a:pt x="1012643" y="1162045"/>
                    <a:pt x="985769" y="1162045"/>
                  </a:cubicBezTo>
                  <a:lnTo>
                    <a:pt x="707845" y="1162045"/>
                  </a:lnTo>
                  <a:cubicBezTo>
                    <a:pt x="680970" y="1162045"/>
                    <a:pt x="659107" y="1140182"/>
                    <a:pt x="659107" y="1113308"/>
                  </a:cubicBezTo>
                  <a:lnTo>
                    <a:pt x="659107" y="938772"/>
                  </a:lnTo>
                  <a:cubicBezTo>
                    <a:pt x="659107" y="911897"/>
                    <a:pt x="680970" y="890034"/>
                    <a:pt x="707845" y="890034"/>
                  </a:cubicBezTo>
                  <a:lnTo>
                    <a:pt x="892301" y="890034"/>
                  </a:lnTo>
                  <a:cubicBezTo>
                    <a:pt x="876809" y="865776"/>
                    <a:pt x="854557" y="846527"/>
                    <a:pt x="827758" y="834653"/>
                  </a:cubicBezTo>
                  <a:lnTo>
                    <a:pt x="683224" y="772713"/>
                  </a:lnTo>
                  <a:lnTo>
                    <a:pt x="591225" y="929866"/>
                  </a:lnTo>
                  <a:cubicBezTo>
                    <a:pt x="590650" y="930846"/>
                    <a:pt x="589979" y="931767"/>
                    <a:pt x="589221" y="932614"/>
                  </a:cubicBezTo>
                  <a:cubicBezTo>
                    <a:pt x="582947" y="939623"/>
                    <a:pt x="572180" y="940217"/>
                    <a:pt x="565174" y="933944"/>
                  </a:cubicBezTo>
                  <a:lnTo>
                    <a:pt x="501155" y="876588"/>
                  </a:lnTo>
                  <a:lnTo>
                    <a:pt x="552410" y="1141794"/>
                  </a:lnTo>
                  <a:cubicBezTo>
                    <a:pt x="552410" y="1141796"/>
                    <a:pt x="552410" y="1141796"/>
                    <a:pt x="552410" y="1141798"/>
                  </a:cubicBezTo>
                  <a:cubicBezTo>
                    <a:pt x="554194" y="1151026"/>
                    <a:pt x="548156" y="1159953"/>
                    <a:pt x="538928" y="1161737"/>
                  </a:cubicBezTo>
                  <a:cubicBezTo>
                    <a:pt x="529700" y="1163518"/>
                    <a:pt x="520773" y="1157483"/>
                    <a:pt x="518987" y="1148255"/>
                  </a:cubicBezTo>
                  <a:lnTo>
                    <a:pt x="474850" y="919875"/>
                  </a:lnTo>
                  <a:lnTo>
                    <a:pt x="430713" y="1148255"/>
                  </a:lnTo>
                  <a:cubicBezTo>
                    <a:pt x="430685" y="1148403"/>
                    <a:pt x="430658" y="1148550"/>
                    <a:pt x="430626" y="1148698"/>
                  </a:cubicBezTo>
                  <a:cubicBezTo>
                    <a:pt x="428720" y="1157903"/>
                    <a:pt x="419712" y="1163820"/>
                    <a:pt x="410506" y="1161914"/>
                  </a:cubicBezTo>
                  <a:cubicBezTo>
                    <a:pt x="401301" y="1160007"/>
                    <a:pt x="395384" y="1150999"/>
                    <a:pt x="397290" y="1141794"/>
                  </a:cubicBezTo>
                  <a:lnTo>
                    <a:pt x="448545" y="876588"/>
                  </a:lnTo>
                  <a:lnTo>
                    <a:pt x="384526" y="933944"/>
                  </a:lnTo>
                  <a:cubicBezTo>
                    <a:pt x="381403" y="936740"/>
                    <a:pt x="377358" y="938288"/>
                    <a:pt x="373166" y="938288"/>
                  </a:cubicBezTo>
                  <a:cubicBezTo>
                    <a:pt x="367122" y="938286"/>
                    <a:pt x="361530" y="935081"/>
                    <a:pt x="358475" y="929866"/>
                  </a:cubicBezTo>
                  <a:lnTo>
                    <a:pt x="315434" y="856339"/>
                  </a:lnTo>
                  <a:cubicBezTo>
                    <a:pt x="310684" y="848225"/>
                    <a:pt x="313412" y="837798"/>
                    <a:pt x="321526" y="833048"/>
                  </a:cubicBezTo>
                  <a:cubicBezTo>
                    <a:pt x="329640" y="828298"/>
                    <a:pt x="340066" y="831026"/>
                    <a:pt x="344817" y="839140"/>
                  </a:cubicBezTo>
                  <a:lnTo>
                    <a:pt x="377329" y="894682"/>
                  </a:lnTo>
                  <a:lnTo>
                    <a:pt x="448243" y="831148"/>
                  </a:lnTo>
                  <a:lnTo>
                    <a:pt x="342456" y="749630"/>
                  </a:lnTo>
                  <a:lnTo>
                    <a:pt x="342300" y="749510"/>
                  </a:lnTo>
                  <a:lnTo>
                    <a:pt x="335286" y="744106"/>
                  </a:lnTo>
                  <a:lnTo>
                    <a:pt x="298537" y="760084"/>
                  </a:lnTo>
                  <a:lnTo>
                    <a:pt x="314440" y="787252"/>
                  </a:lnTo>
                  <a:cubicBezTo>
                    <a:pt x="319188" y="795366"/>
                    <a:pt x="316460" y="805792"/>
                    <a:pt x="308348" y="810543"/>
                  </a:cubicBezTo>
                  <a:cubicBezTo>
                    <a:pt x="300234" y="815291"/>
                    <a:pt x="289808" y="812563"/>
                    <a:pt x="285057" y="804451"/>
                  </a:cubicBezTo>
                  <a:lnTo>
                    <a:pt x="267087" y="773750"/>
                  </a:lnTo>
                  <a:lnTo>
                    <a:pt x="124666" y="835676"/>
                  </a:lnTo>
                  <a:cubicBezTo>
                    <a:pt x="69543" y="858870"/>
                    <a:pt x="34044" y="912319"/>
                    <a:pt x="34044" y="971924"/>
                  </a:cubicBezTo>
                  <a:lnTo>
                    <a:pt x="34044" y="1145012"/>
                  </a:lnTo>
                  <a:cubicBezTo>
                    <a:pt x="34044" y="1154413"/>
                    <a:pt x="26425" y="1162034"/>
                    <a:pt x="17022" y="1162034"/>
                  </a:cubicBezTo>
                  <a:cubicBezTo>
                    <a:pt x="7619" y="1162034"/>
                    <a:pt x="0" y="1154413"/>
                    <a:pt x="0" y="1145012"/>
                  </a:cubicBezTo>
                  <a:lnTo>
                    <a:pt x="0" y="971924"/>
                  </a:lnTo>
                  <a:cubicBezTo>
                    <a:pt x="0" y="898583"/>
                    <a:pt x="43679" y="832817"/>
                    <a:pt x="111277" y="804376"/>
                  </a:cubicBezTo>
                  <a:lnTo>
                    <a:pt x="331607" y="708573"/>
                  </a:lnTo>
                  <a:cubicBezTo>
                    <a:pt x="331557" y="707012"/>
                    <a:pt x="331528" y="705443"/>
                    <a:pt x="331528" y="703873"/>
                  </a:cubicBezTo>
                  <a:lnTo>
                    <a:pt x="331528" y="614393"/>
                  </a:lnTo>
                  <a:cubicBezTo>
                    <a:pt x="285956" y="574464"/>
                    <a:pt x="257128" y="515871"/>
                    <a:pt x="257128" y="450665"/>
                  </a:cubicBezTo>
                  <a:lnTo>
                    <a:pt x="257128" y="434591"/>
                  </a:lnTo>
                  <a:lnTo>
                    <a:pt x="234856" y="434591"/>
                  </a:lnTo>
                  <a:cubicBezTo>
                    <a:pt x="208730" y="434591"/>
                    <a:pt x="187477" y="413339"/>
                    <a:pt x="187477" y="387213"/>
                  </a:cubicBezTo>
                  <a:lnTo>
                    <a:pt x="187477" y="327193"/>
                  </a:lnTo>
                  <a:cubicBezTo>
                    <a:pt x="187477" y="305409"/>
                    <a:pt x="202273" y="287062"/>
                    <a:pt x="222327" y="281549"/>
                  </a:cubicBezTo>
                  <a:lnTo>
                    <a:pt x="222327" y="246798"/>
                  </a:lnTo>
                  <a:cubicBezTo>
                    <a:pt x="222327" y="110712"/>
                    <a:pt x="333049" y="0"/>
                    <a:pt x="469140" y="0"/>
                  </a:cubicBezTo>
                  <a:close/>
                </a:path>
              </a:pathLst>
            </a:custGeom>
            <a:solidFill>
              <a:srgbClr val="FFFFFF"/>
            </a:solidFill>
            <a:ln w="2270"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pic>
        <p:nvPicPr>
          <p:cNvPr id="34" name="Graphique 33">
            <a:extLst>
              <a:ext uri="{FF2B5EF4-FFF2-40B4-BE49-F238E27FC236}">
                <a16:creationId xmlns:a16="http://schemas.microsoft.com/office/drawing/2014/main" id="{B844C6D0-3632-5CB8-75F4-58C06B2E2C04}"/>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35" name="Espace réservé du texte 101">
            <a:extLst>
              <a:ext uri="{FF2B5EF4-FFF2-40B4-BE49-F238E27FC236}">
                <a16:creationId xmlns:a16="http://schemas.microsoft.com/office/drawing/2014/main" id="{46B28A0C-2E41-559C-39E9-7D51A7024D4C}"/>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36" name="Espace réservé du texte 112">
            <a:extLst>
              <a:ext uri="{FF2B5EF4-FFF2-40B4-BE49-F238E27FC236}">
                <a16:creationId xmlns:a16="http://schemas.microsoft.com/office/drawing/2014/main" id="{432EBAD1-E244-A181-CA11-D3C16E54AB95}"/>
              </a:ext>
            </a:extLst>
          </p:cNvPr>
          <p:cNvSpPr>
            <a:spLocks noGrp="1"/>
          </p:cNvSpPr>
          <p:nvPr>
            <p:ph type="body" sz="quarter" idx="20" hasCustomPrompt="1"/>
          </p:nvPr>
        </p:nvSpPr>
        <p:spPr>
          <a:xfrm>
            <a:off x="2200825" y="1901360"/>
            <a:ext cx="3523800" cy="1313519"/>
          </a:xfrm>
          <a:prstGeom prst="rect">
            <a:avLst/>
          </a:prstGeom>
        </p:spPr>
        <p:txBody>
          <a:bodyPr/>
          <a:lstStyle>
            <a:lvl1pPr marL="0" indent="0" algn="l" defTabSz="914400" rtl="0" eaLnBrk="1" latinLnBrk="0" hangingPunct="1">
              <a:lnSpc>
                <a:spcPct val="95000"/>
              </a:lnSpc>
              <a:buNone/>
              <a:defRPr lang="fr-FR" sz="12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37" name="Espace réservé du texte 112">
            <a:extLst>
              <a:ext uri="{FF2B5EF4-FFF2-40B4-BE49-F238E27FC236}">
                <a16:creationId xmlns:a16="http://schemas.microsoft.com/office/drawing/2014/main" id="{C975CD98-2309-5FCE-A191-F2A8C61FF496}"/>
              </a:ext>
            </a:extLst>
          </p:cNvPr>
          <p:cNvSpPr>
            <a:spLocks noGrp="1"/>
          </p:cNvSpPr>
          <p:nvPr>
            <p:ph type="body" sz="quarter" idx="21" hasCustomPrompt="1"/>
          </p:nvPr>
        </p:nvSpPr>
        <p:spPr>
          <a:xfrm>
            <a:off x="2200825" y="3706610"/>
            <a:ext cx="3523800" cy="1313519"/>
          </a:xfrm>
          <a:prstGeom prst="rect">
            <a:avLst/>
          </a:prstGeom>
        </p:spPr>
        <p:txBody>
          <a:bodyPr/>
          <a:lstStyle>
            <a:lvl1pPr marL="0" indent="0" algn="l" defTabSz="914400" rtl="0" eaLnBrk="1" latinLnBrk="0" hangingPunct="1">
              <a:lnSpc>
                <a:spcPct val="95000"/>
              </a:lnSpc>
              <a:buNone/>
              <a:defRPr lang="fr-FR" sz="1200" kern="1200" spc="50" dirty="0">
                <a:solidFill>
                  <a:srgbClr val="000000">
                    <a:lumMod val="65000"/>
                    <a:lumOff val="35000"/>
                  </a:srgbClr>
                </a:solidFill>
                <a:latin typeface="Roboto" panose="02000000000000000000" pitchFamily="2" charset="0"/>
                <a:ea typeface="Roboto" panose="02000000000000000000" pitchFamily="2" charset="0"/>
                <a:cs typeface="+mn-cs"/>
              </a:defRPr>
            </a:lvl1pPr>
          </a:lstStyle>
          <a:p>
            <a:pPr lvl="0"/>
            <a:r>
              <a:rPr lang="fr-FR" dirty="0"/>
              <a:t>Insert description</a:t>
            </a:r>
          </a:p>
        </p:txBody>
      </p:sp>
    </p:spTree>
    <p:extLst>
      <p:ext uri="{BB962C8B-B14F-4D97-AF65-F5344CB8AC3E}">
        <p14:creationId xmlns:p14="http://schemas.microsoft.com/office/powerpoint/2010/main" val="245390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childTnLst>
                                </p:cTn>
                              </p:par>
                              <p:par>
                                <p:cTn id="8" presetID="63" presetClass="path" presetSubtype="0" decel="100000" fill="hold" grpId="1" nodeType="withEffect">
                                  <p:stCondLst>
                                    <p:cond delay="200"/>
                                  </p:stCondLst>
                                  <p:childTnLst>
                                    <p:animMotion origin="layout" path="M -0.01771 -1.85185E-6 L 1.11022E-16 -1.85185E-6 " pathEditMode="relative" rAng="0" ptsTypes="AA">
                                      <p:cBhvr>
                                        <p:cTn id="9" dur="750" fill="hold"/>
                                        <p:tgtEl>
                                          <p:spTgt spid="3"/>
                                        </p:tgtEl>
                                        <p:attrNameLst>
                                          <p:attrName>ppt_x</p:attrName>
                                          <p:attrName>ppt_y</p:attrName>
                                        </p:attrNameLst>
                                      </p:cBhvr>
                                      <p:rCtr x="885" y="0"/>
                                    </p:animMotion>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Disposition personnalisée">
    <p:spTree>
      <p:nvGrpSpPr>
        <p:cNvPr id="1" name=""/>
        <p:cNvGrpSpPr/>
        <p:nvPr/>
      </p:nvGrpSpPr>
      <p:grpSpPr>
        <a:xfrm>
          <a:off x="0" y="0"/>
          <a:ext cx="0" cy="0"/>
          <a:chOff x="0" y="0"/>
          <a:chExt cx="0" cy="0"/>
        </a:xfrm>
      </p:grpSpPr>
      <p:sp>
        <p:nvSpPr>
          <p:cNvPr id="36" name="Google Shape;1373;p17">
            <a:extLst>
              <a:ext uri="{FF2B5EF4-FFF2-40B4-BE49-F238E27FC236}">
                <a16:creationId xmlns:a16="http://schemas.microsoft.com/office/drawing/2014/main" id="{A34ACA88-7A38-90E7-66AF-933E83517888}"/>
              </a:ext>
            </a:extLst>
          </p:cNvPr>
          <p:cNvSpPr/>
          <p:nvPr userDrawn="1"/>
        </p:nvSpPr>
        <p:spPr>
          <a:xfrm>
            <a:off x="602813" y="3916882"/>
            <a:ext cx="4069926" cy="1704102"/>
          </a:xfrm>
          <a:prstGeom prst="roundRect">
            <a:avLst>
              <a:gd name="adj" fmla="val 6330"/>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grpSp>
        <p:nvGrpSpPr>
          <p:cNvPr id="38" name="Groupe 37">
            <a:extLst>
              <a:ext uri="{FF2B5EF4-FFF2-40B4-BE49-F238E27FC236}">
                <a16:creationId xmlns:a16="http://schemas.microsoft.com/office/drawing/2014/main" id="{56EA071F-1D0D-F135-874B-EB6243F2347B}"/>
              </a:ext>
            </a:extLst>
          </p:cNvPr>
          <p:cNvGrpSpPr/>
          <p:nvPr userDrawn="1"/>
        </p:nvGrpSpPr>
        <p:grpSpPr>
          <a:xfrm>
            <a:off x="0" y="5709424"/>
            <a:ext cx="12192000" cy="1148578"/>
            <a:chOff x="0" y="5346883"/>
            <a:chExt cx="12192000" cy="1511119"/>
          </a:xfrm>
        </p:grpSpPr>
        <p:sp>
          <p:nvSpPr>
            <p:cNvPr id="39" name="Forme libre : forme 11">
              <a:extLst>
                <a:ext uri="{FF2B5EF4-FFF2-40B4-BE49-F238E27FC236}">
                  <a16:creationId xmlns:a16="http://schemas.microsoft.com/office/drawing/2014/main" id="{30C159C2-4FFB-7EAB-3140-02656585620C}"/>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0" name="Forme libre : forme 17">
              <a:extLst>
                <a:ext uri="{FF2B5EF4-FFF2-40B4-BE49-F238E27FC236}">
                  <a16:creationId xmlns:a16="http://schemas.microsoft.com/office/drawing/2014/main" id="{B1C0A458-E12E-7040-BB98-5EF8E32FFDD6}"/>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44" name="Connecteur droit 43">
            <a:extLst>
              <a:ext uri="{FF2B5EF4-FFF2-40B4-BE49-F238E27FC236}">
                <a16:creationId xmlns:a16="http://schemas.microsoft.com/office/drawing/2014/main" id="{0E77A764-2984-EF50-561D-1440A9442F26}"/>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sp>
        <p:nvSpPr>
          <p:cNvPr id="46" name="Google Shape;1373;p17">
            <a:extLst>
              <a:ext uri="{FF2B5EF4-FFF2-40B4-BE49-F238E27FC236}">
                <a16:creationId xmlns:a16="http://schemas.microsoft.com/office/drawing/2014/main" id="{E8635664-8D7E-6F9E-C888-71D9109C1B4D}"/>
              </a:ext>
            </a:extLst>
          </p:cNvPr>
          <p:cNvSpPr/>
          <p:nvPr userDrawn="1"/>
        </p:nvSpPr>
        <p:spPr>
          <a:xfrm>
            <a:off x="4832272" y="1532144"/>
            <a:ext cx="6590330" cy="428539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cxnSp>
        <p:nvCxnSpPr>
          <p:cNvPr id="52" name="Connecteur droit 51">
            <a:extLst>
              <a:ext uri="{FF2B5EF4-FFF2-40B4-BE49-F238E27FC236}">
                <a16:creationId xmlns:a16="http://schemas.microsoft.com/office/drawing/2014/main" id="{9F17F04D-9899-A0DB-BE2F-6270109FA048}"/>
              </a:ext>
            </a:extLst>
          </p:cNvPr>
          <p:cNvCxnSpPr>
            <a:cxnSpLocks/>
          </p:cNvCxnSpPr>
          <p:nvPr userDrawn="1"/>
        </p:nvCxnSpPr>
        <p:spPr>
          <a:xfrm>
            <a:off x="5110385" y="3766504"/>
            <a:ext cx="6103973" cy="0"/>
          </a:xfrm>
          <a:prstGeom prst="line">
            <a:avLst/>
          </a:prstGeom>
          <a:noFill/>
          <a:ln w="6350" cap="flat" cmpd="sng" algn="ctr">
            <a:solidFill>
              <a:srgbClr val="FFFFFF">
                <a:lumMod val="85000"/>
              </a:srgbClr>
            </a:solidFill>
            <a:prstDash val="solid"/>
            <a:miter lim="800000"/>
          </a:ln>
          <a:effectLst/>
        </p:spPr>
      </p:cxnSp>
      <p:sp>
        <p:nvSpPr>
          <p:cNvPr id="53" name="Forme libre : forme 49">
            <a:extLst>
              <a:ext uri="{FF2B5EF4-FFF2-40B4-BE49-F238E27FC236}">
                <a16:creationId xmlns:a16="http://schemas.microsoft.com/office/drawing/2014/main" id="{806FC49F-DDC1-BA42-3D66-AB0805A865D8}"/>
              </a:ext>
            </a:extLst>
          </p:cNvPr>
          <p:cNvSpPr/>
          <p:nvPr userDrawn="1"/>
        </p:nvSpPr>
        <p:spPr>
          <a:xfrm>
            <a:off x="4832272" y="1532144"/>
            <a:ext cx="6561702" cy="134286"/>
          </a:xfrm>
          <a:custGeom>
            <a:avLst/>
            <a:gdLst>
              <a:gd name="connsiteX0" fmla="*/ 190871 w 6561702"/>
              <a:gd name="connsiteY0" fmla="*/ 0 h 134286"/>
              <a:gd name="connsiteX1" fmla="*/ 6370831 w 6561702"/>
              <a:gd name="connsiteY1" fmla="*/ 0 h 134286"/>
              <a:gd name="connsiteX2" fmla="*/ 6559892 w 6561702"/>
              <a:gd name="connsiteY2" fmla="*/ 125318 h 134286"/>
              <a:gd name="connsiteX3" fmla="*/ 6561702 w 6561702"/>
              <a:gd name="connsiteY3" fmla="*/ 134286 h 134286"/>
              <a:gd name="connsiteX4" fmla="*/ 0 w 6561702"/>
              <a:gd name="connsiteY4" fmla="*/ 134286 h 134286"/>
              <a:gd name="connsiteX5" fmla="*/ 1811 w 6561702"/>
              <a:gd name="connsiteY5" fmla="*/ 125318 h 134286"/>
              <a:gd name="connsiteX6" fmla="*/ 190871 w 6561702"/>
              <a:gd name="connsiteY6" fmla="*/ 0 h 13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61702" h="134286">
                <a:moveTo>
                  <a:pt x="190871" y="0"/>
                </a:moveTo>
                <a:lnTo>
                  <a:pt x="6370831" y="0"/>
                </a:lnTo>
                <a:cubicBezTo>
                  <a:pt x="6455822" y="0"/>
                  <a:pt x="6528743" y="51674"/>
                  <a:pt x="6559892" y="125318"/>
                </a:cubicBezTo>
                <a:lnTo>
                  <a:pt x="6561702" y="134286"/>
                </a:lnTo>
                <a:lnTo>
                  <a:pt x="0" y="134286"/>
                </a:lnTo>
                <a:lnTo>
                  <a:pt x="1811" y="125318"/>
                </a:lnTo>
                <a:cubicBezTo>
                  <a:pt x="32959" y="51674"/>
                  <a:pt x="105881" y="0"/>
                  <a:pt x="190871" y="0"/>
                </a:cubicBezTo>
                <a:close/>
              </a:path>
            </a:pathLst>
          </a:custGeom>
          <a:gradFill>
            <a:gsLst>
              <a:gs pos="0">
                <a:srgbClr val="4E4199"/>
              </a:gs>
              <a:gs pos="100000">
                <a:srgbClr val="BF7AD1"/>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endParaRPr>
          </a:p>
        </p:txBody>
      </p:sp>
      <p:cxnSp>
        <p:nvCxnSpPr>
          <p:cNvPr id="61" name="Connecteur droit 60">
            <a:extLst>
              <a:ext uri="{FF2B5EF4-FFF2-40B4-BE49-F238E27FC236}">
                <a16:creationId xmlns:a16="http://schemas.microsoft.com/office/drawing/2014/main" id="{CDFEB300-7CCC-80F7-3055-DB643CAF2927}"/>
              </a:ext>
            </a:extLst>
          </p:cNvPr>
          <p:cNvCxnSpPr>
            <a:cxnSpLocks/>
          </p:cNvCxnSpPr>
          <p:nvPr userDrawn="1"/>
        </p:nvCxnSpPr>
        <p:spPr>
          <a:xfrm flipV="1">
            <a:off x="8220422" y="4026747"/>
            <a:ext cx="0" cy="1622857"/>
          </a:xfrm>
          <a:prstGeom prst="line">
            <a:avLst/>
          </a:prstGeom>
          <a:noFill/>
          <a:ln w="6350" cap="flat" cmpd="sng" algn="ctr">
            <a:solidFill>
              <a:srgbClr val="FFFFFF">
                <a:lumMod val="95000"/>
              </a:srgbClr>
            </a:solidFill>
            <a:prstDash val="solid"/>
            <a:miter lim="800000"/>
          </a:ln>
          <a:effectLst/>
        </p:spPr>
      </p:cxnSp>
      <p:sp>
        <p:nvSpPr>
          <p:cNvPr id="63" name="Google Shape;1373;p17">
            <a:extLst>
              <a:ext uri="{FF2B5EF4-FFF2-40B4-BE49-F238E27FC236}">
                <a16:creationId xmlns:a16="http://schemas.microsoft.com/office/drawing/2014/main" id="{6E7E2BAD-9441-CA1C-76E8-D4F9472A3803}"/>
              </a:ext>
            </a:extLst>
          </p:cNvPr>
          <p:cNvSpPr/>
          <p:nvPr userDrawn="1"/>
        </p:nvSpPr>
        <p:spPr>
          <a:xfrm>
            <a:off x="592207" y="1532145"/>
            <a:ext cx="4080532" cy="2206592"/>
          </a:xfrm>
          <a:prstGeom prst="roundRect">
            <a:avLst>
              <a:gd name="adj" fmla="val 6388"/>
            </a:avLst>
          </a:prstGeom>
          <a:solidFill>
            <a:schemeClr val="bg1"/>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66" name="Forme libre : forme 78">
            <a:extLst>
              <a:ext uri="{FF2B5EF4-FFF2-40B4-BE49-F238E27FC236}">
                <a16:creationId xmlns:a16="http://schemas.microsoft.com/office/drawing/2014/main" id="{46AA4D58-41CE-0C1B-9600-34FF177C9FD7}"/>
              </a:ext>
            </a:extLst>
          </p:cNvPr>
          <p:cNvSpPr/>
          <p:nvPr userDrawn="1"/>
        </p:nvSpPr>
        <p:spPr>
          <a:xfrm rot="16200000">
            <a:off x="-442598" y="2566951"/>
            <a:ext cx="2203898" cy="134286"/>
          </a:xfrm>
          <a:custGeom>
            <a:avLst/>
            <a:gdLst>
              <a:gd name="connsiteX0" fmla="*/ 2203898 w 2203898"/>
              <a:gd name="connsiteY0" fmla="*/ 134286 h 134286"/>
              <a:gd name="connsiteX1" fmla="*/ 0 w 2203898"/>
              <a:gd name="connsiteY1" fmla="*/ 134286 h 134286"/>
              <a:gd name="connsiteX2" fmla="*/ 9730 w 2203898"/>
              <a:gd name="connsiteY2" fmla="*/ 86089 h 134286"/>
              <a:gd name="connsiteX3" fmla="*/ 84743 w 2203898"/>
              <a:gd name="connsiteY3" fmla="*/ 11076 h 134286"/>
              <a:gd name="connsiteX4" fmla="*/ 139605 w 2203898"/>
              <a:gd name="connsiteY4" fmla="*/ 0 h 134286"/>
              <a:gd name="connsiteX5" fmla="*/ 2064293 w 2203898"/>
              <a:gd name="connsiteY5" fmla="*/ 0 h 134286"/>
              <a:gd name="connsiteX6" fmla="*/ 2119155 w 2203898"/>
              <a:gd name="connsiteY6" fmla="*/ 11076 h 134286"/>
              <a:gd name="connsiteX7" fmla="*/ 2194168 w 2203898"/>
              <a:gd name="connsiteY7" fmla="*/ 86089 h 134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3898" h="134286">
                <a:moveTo>
                  <a:pt x="2203898" y="134286"/>
                </a:moveTo>
                <a:lnTo>
                  <a:pt x="0" y="134286"/>
                </a:lnTo>
                <a:lnTo>
                  <a:pt x="9730" y="86089"/>
                </a:lnTo>
                <a:cubicBezTo>
                  <a:pt x="23996" y="52362"/>
                  <a:pt x="51016" y="25342"/>
                  <a:pt x="84743" y="11076"/>
                </a:cubicBezTo>
                <a:lnTo>
                  <a:pt x="139605" y="0"/>
                </a:lnTo>
                <a:lnTo>
                  <a:pt x="2064293" y="0"/>
                </a:lnTo>
                <a:lnTo>
                  <a:pt x="2119155" y="11076"/>
                </a:lnTo>
                <a:cubicBezTo>
                  <a:pt x="2152882" y="25342"/>
                  <a:pt x="2179902" y="52362"/>
                  <a:pt x="2194168" y="86089"/>
                </a:cubicBezTo>
                <a:close/>
              </a:path>
            </a:pathLst>
          </a:custGeom>
          <a:gradFill>
            <a:gsLst>
              <a:gs pos="0">
                <a:srgbClr val="4E4199"/>
              </a:gs>
              <a:gs pos="100000">
                <a:srgbClr val="BF7AD1"/>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endParaRPr>
          </a:p>
        </p:txBody>
      </p:sp>
      <p:pic>
        <p:nvPicPr>
          <p:cNvPr id="67" name="Graphique 66">
            <a:extLst>
              <a:ext uri="{FF2B5EF4-FFF2-40B4-BE49-F238E27FC236}">
                <a16:creationId xmlns:a16="http://schemas.microsoft.com/office/drawing/2014/main" id="{AC300E12-BE32-3175-9B88-64655C023740}"/>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68" name="Espace réservé du texte 101">
            <a:extLst>
              <a:ext uri="{FF2B5EF4-FFF2-40B4-BE49-F238E27FC236}">
                <a16:creationId xmlns:a16="http://schemas.microsoft.com/office/drawing/2014/main" id="{D4634B30-8978-DD97-DFAC-ECF6D5BE0DD5}"/>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69" name="Espace réservé du texte 112">
            <a:extLst>
              <a:ext uri="{FF2B5EF4-FFF2-40B4-BE49-F238E27FC236}">
                <a16:creationId xmlns:a16="http://schemas.microsoft.com/office/drawing/2014/main" id="{A10F5872-BBA6-0B81-213A-BEB0915D5D64}"/>
              </a:ext>
            </a:extLst>
          </p:cNvPr>
          <p:cNvSpPr>
            <a:spLocks noGrp="1"/>
          </p:cNvSpPr>
          <p:nvPr>
            <p:ph type="body" sz="quarter" idx="17" hasCustomPrompt="1"/>
          </p:nvPr>
        </p:nvSpPr>
        <p:spPr>
          <a:xfrm>
            <a:off x="5111596" y="1885521"/>
            <a:ext cx="2793797" cy="701797"/>
          </a:xfrm>
          <a:prstGeom prst="rect">
            <a:avLst/>
          </a:prstGeom>
        </p:spPr>
        <p:txBody>
          <a:bodyPr/>
          <a:lstStyle>
            <a:lvl1pPr marL="0" indent="0">
              <a:buNone/>
              <a:defRPr lang="fr-FR" sz="5400" kern="120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70" name="Espace réservé du texte 112">
            <a:extLst>
              <a:ext uri="{FF2B5EF4-FFF2-40B4-BE49-F238E27FC236}">
                <a16:creationId xmlns:a16="http://schemas.microsoft.com/office/drawing/2014/main" id="{35FF4E7C-CE40-17F8-A758-9E73E76665E8}"/>
              </a:ext>
            </a:extLst>
          </p:cNvPr>
          <p:cNvSpPr>
            <a:spLocks noGrp="1"/>
          </p:cNvSpPr>
          <p:nvPr>
            <p:ph type="body" sz="quarter" idx="18" hasCustomPrompt="1"/>
          </p:nvPr>
        </p:nvSpPr>
        <p:spPr>
          <a:xfrm>
            <a:off x="5110385" y="2649599"/>
            <a:ext cx="5846231"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Lt" panose="02000000000000000000" pitchFamily="2" charset="0"/>
                <a:ea typeface="Roboto Lt" panose="02000000000000000000" pitchFamily="2" charset="0"/>
                <a:cs typeface="+mn-cs"/>
              </a:defRPr>
            </a:lvl1pPr>
          </a:lstStyle>
          <a:p>
            <a:pPr lvl="0"/>
            <a:r>
              <a:rPr lang="fr-FR" dirty="0"/>
              <a:t>Insert description</a:t>
            </a:r>
          </a:p>
        </p:txBody>
      </p:sp>
      <p:sp>
        <p:nvSpPr>
          <p:cNvPr id="71" name="Espace réservé du texte 112">
            <a:extLst>
              <a:ext uri="{FF2B5EF4-FFF2-40B4-BE49-F238E27FC236}">
                <a16:creationId xmlns:a16="http://schemas.microsoft.com/office/drawing/2014/main" id="{E4D0A7BF-3845-1658-AE29-3776CBC6956B}"/>
              </a:ext>
            </a:extLst>
          </p:cNvPr>
          <p:cNvSpPr>
            <a:spLocks noGrp="1"/>
          </p:cNvSpPr>
          <p:nvPr>
            <p:ph type="body" sz="quarter" idx="19" hasCustomPrompt="1"/>
          </p:nvPr>
        </p:nvSpPr>
        <p:spPr>
          <a:xfrm>
            <a:off x="5111596" y="3985595"/>
            <a:ext cx="2793797" cy="701797"/>
          </a:xfrm>
          <a:prstGeom prst="rect">
            <a:avLst/>
          </a:prstGeom>
        </p:spPr>
        <p:txBody>
          <a:bodyPr/>
          <a:lstStyle>
            <a:lvl1pPr marL="0" indent="0">
              <a:buNone/>
              <a:defRPr lang="fr-FR" sz="5400" kern="120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72" name="Espace réservé du texte 112">
            <a:extLst>
              <a:ext uri="{FF2B5EF4-FFF2-40B4-BE49-F238E27FC236}">
                <a16:creationId xmlns:a16="http://schemas.microsoft.com/office/drawing/2014/main" id="{6C5B12EB-715E-B318-8C7C-FA5D75CA6B9E}"/>
              </a:ext>
            </a:extLst>
          </p:cNvPr>
          <p:cNvSpPr>
            <a:spLocks noGrp="1"/>
          </p:cNvSpPr>
          <p:nvPr>
            <p:ph type="body" sz="quarter" idx="20" hasCustomPrompt="1"/>
          </p:nvPr>
        </p:nvSpPr>
        <p:spPr>
          <a:xfrm>
            <a:off x="5110386" y="4749673"/>
            <a:ext cx="2793798"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Lt" panose="02000000000000000000" pitchFamily="2" charset="0"/>
                <a:ea typeface="Roboto Lt" panose="02000000000000000000" pitchFamily="2" charset="0"/>
                <a:cs typeface="+mn-cs"/>
              </a:defRPr>
            </a:lvl1pPr>
          </a:lstStyle>
          <a:p>
            <a:pPr lvl="0"/>
            <a:r>
              <a:rPr lang="fr-FR" dirty="0"/>
              <a:t>Insert description</a:t>
            </a:r>
          </a:p>
        </p:txBody>
      </p:sp>
      <p:sp>
        <p:nvSpPr>
          <p:cNvPr id="73" name="Espace réservé du texte 112">
            <a:extLst>
              <a:ext uri="{FF2B5EF4-FFF2-40B4-BE49-F238E27FC236}">
                <a16:creationId xmlns:a16="http://schemas.microsoft.com/office/drawing/2014/main" id="{102FC04E-FA53-1105-0AF3-DE9D06A36AB9}"/>
              </a:ext>
            </a:extLst>
          </p:cNvPr>
          <p:cNvSpPr>
            <a:spLocks noGrp="1"/>
          </p:cNvSpPr>
          <p:nvPr>
            <p:ph type="body" sz="quarter" idx="21" hasCustomPrompt="1"/>
          </p:nvPr>
        </p:nvSpPr>
        <p:spPr>
          <a:xfrm>
            <a:off x="8425219" y="3993906"/>
            <a:ext cx="2793797" cy="701797"/>
          </a:xfrm>
          <a:prstGeom prst="rect">
            <a:avLst/>
          </a:prstGeom>
        </p:spPr>
        <p:txBody>
          <a:bodyPr/>
          <a:lstStyle>
            <a:lvl1pPr marL="0" indent="0">
              <a:buNone/>
              <a:defRPr lang="fr-FR" sz="5400" kern="1200" dirty="0">
                <a:gradFill>
                  <a:gsLst>
                    <a:gs pos="0">
                      <a:srgbClr val="4E4199"/>
                    </a:gs>
                    <a:gs pos="100000">
                      <a:srgbClr val="BF7AD1"/>
                    </a:gs>
                  </a:gsLst>
                  <a:lin ang="2700000" scaled="0"/>
                </a:gradFill>
                <a:latin typeface="Roboto Bold"/>
                <a:ea typeface="Roboto Bk" panose="02000000000000000000" pitchFamily="2" charset="0"/>
                <a:cs typeface="+mn-cs"/>
              </a:defRPr>
            </a:lvl1pPr>
          </a:lstStyle>
          <a:p>
            <a:pPr lvl="0"/>
            <a:r>
              <a:rPr lang="fr-FR" dirty="0"/>
              <a:t>X</a:t>
            </a:r>
          </a:p>
        </p:txBody>
      </p:sp>
      <p:sp>
        <p:nvSpPr>
          <p:cNvPr id="74" name="Espace réservé du texte 112">
            <a:extLst>
              <a:ext uri="{FF2B5EF4-FFF2-40B4-BE49-F238E27FC236}">
                <a16:creationId xmlns:a16="http://schemas.microsoft.com/office/drawing/2014/main" id="{57E01AE1-7D90-2B6F-CFC8-04143164C4A1}"/>
              </a:ext>
            </a:extLst>
          </p:cNvPr>
          <p:cNvSpPr>
            <a:spLocks noGrp="1"/>
          </p:cNvSpPr>
          <p:nvPr>
            <p:ph type="body" sz="quarter" idx="22" hasCustomPrompt="1"/>
          </p:nvPr>
        </p:nvSpPr>
        <p:spPr>
          <a:xfrm>
            <a:off x="8424009" y="4757984"/>
            <a:ext cx="2793798" cy="779399"/>
          </a:xfrm>
          <a:prstGeom prst="rect">
            <a:avLst/>
          </a:prstGeom>
        </p:spPr>
        <p:txBody>
          <a:bodyPr/>
          <a:lstStyle>
            <a:lvl1pPr marL="0" indent="0" algn="l" defTabSz="914400" rtl="0" eaLnBrk="1" latinLnBrk="0" hangingPunct="1">
              <a:lnSpc>
                <a:spcPct val="95000"/>
              </a:lnSpc>
              <a:buNone/>
              <a:defRPr lang="fr-FR" sz="1400" kern="1200" spc="50" dirty="0">
                <a:solidFill>
                  <a:srgbClr val="4E4199"/>
                </a:solidFill>
                <a:latin typeface="Roboto Lt" panose="02000000000000000000" pitchFamily="2" charset="0"/>
                <a:ea typeface="Roboto Lt" panose="02000000000000000000" pitchFamily="2" charset="0"/>
                <a:cs typeface="+mn-cs"/>
              </a:defRPr>
            </a:lvl1pPr>
          </a:lstStyle>
          <a:p>
            <a:pPr lvl="0"/>
            <a:r>
              <a:rPr lang="fr-FR" dirty="0"/>
              <a:t>Insert description</a:t>
            </a:r>
          </a:p>
        </p:txBody>
      </p:sp>
    </p:spTree>
    <p:extLst>
      <p:ext uri="{BB962C8B-B14F-4D97-AF65-F5344CB8AC3E}">
        <p14:creationId xmlns:p14="http://schemas.microsoft.com/office/powerpoint/2010/main" val="31036268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Disposition personnalisée">
    <p:spTree>
      <p:nvGrpSpPr>
        <p:cNvPr id="1" name=""/>
        <p:cNvGrpSpPr/>
        <p:nvPr/>
      </p:nvGrpSpPr>
      <p:grpSpPr>
        <a:xfrm>
          <a:off x="0" y="0"/>
          <a:ext cx="0" cy="0"/>
          <a:chOff x="0" y="0"/>
          <a:chExt cx="0" cy="0"/>
        </a:xfrm>
      </p:grpSpPr>
      <p:sp>
        <p:nvSpPr>
          <p:cNvPr id="11" name="Forme libre : forme 20">
            <a:extLst>
              <a:ext uri="{FF2B5EF4-FFF2-40B4-BE49-F238E27FC236}">
                <a16:creationId xmlns:a16="http://schemas.microsoft.com/office/drawing/2014/main" id="{62337E48-E8D3-9E9F-3150-8B20F7B13B62}"/>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12" name="Forme libre : forme 14">
            <a:extLst>
              <a:ext uri="{FF2B5EF4-FFF2-40B4-BE49-F238E27FC236}">
                <a16:creationId xmlns:a16="http://schemas.microsoft.com/office/drawing/2014/main" id="{BC7A5CEA-DFDF-4A53-E7B7-A90A54C17C6C}"/>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cxnSp>
        <p:nvCxnSpPr>
          <p:cNvPr id="16" name="Connecteur droit 15">
            <a:extLst>
              <a:ext uri="{FF2B5EF4-FFF2-40B4-BE49-F238E27FC236}">
                <a16:creationId xmlns:a16="http://schemas.microsoft.com/office/drawing/2014/main" id="{581E79E9-1876-08B4-160B-D7BC8AC8E055}"/>
              </a:ext>
            </a:extLst>
          </p:cNvPr>
          <p:cNvCxnSpPr>
            <a:cxnSpLocks/>
          </p:cNvCxnSpPr>
          <p:nvPr userDrawn="1"/>
        </p:nvCxnSpPr>
        <p:spPr>
          <a:xfrm>
            <a:off x="836990" y="3429000"/>
            <a:ext cx="836341" cy="0"/>
          </a:xfrm>
          <a:prstGeom prst="line">
            <a:avLst/>
          </a:prstGeom>
          <a:noFill/>
          <a:ln w="25400" cap="rnd" cmpd="sng" algn="ctr">
            <a:solidFill>
              <a:srgbClr val="FFFFFF"/>
            </a:solidFill>
            <a:prstDash val="solid"/>
            <a:round/>
          </a:ln>
          <a:effectLst/>
        </p:spPr>
      </p:cxnSp>
      <p:pic>
        <p:nvPicPr>
          <p:cNvPr id="18" name="Image 17">
            <a:extLst>
              <a:ext uri="{FF2B5EF4-FFF2-40B4-BE49-F238E27FC236}">
                <a16:creationId xmlns:a16="http://schemas.microsoft.com/office/drawing/2014/main" id="{CFED1D42-FEBC-4A7B-EABB-50EF990398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65570" y="521973"/>
            <a:ext cx="6667500" cy="5143500"/>
          </a:xfrm>
          <a:prstGeom prst="rect">
            <a:avLst/>
          </a:prstGeom>
        </p:spPr>
      </p:pic>
      <p:sp>
        <p:nvSpPr>
          <p:cNvPr id="21" name="Espace réservé du texte 24">
            <a:extLst>
              <a:ext uri="{FF2B5EF4-FFF2-40B4-BE49-F238E27FC236}">
                <a16:creationId xmlns:a16="http://schemas.microsoft.com/office/drawing/2014/main" id="{49B79750-A93A-F7EA-7AAD-C6C82514B45E}"/>
              </a:ext>
            </a:extLst>
          </p:cNvPr>
          <p:cNvSpPr>
            <a:spLocks noGrp="1"/>
          </p:cNvSpPr>
          <p:nvPr>
            <p:ph type="body" sz="quarter" idx="11" hasCustomPrompt="1"/>
          </p:nvPr>
        </p:nvSpPr>
        <p:spPr>
          <a:xfrm>
            <a:off x="836989" y="1599180"/>
            <a:ext cx="5478462" cy="1962979"/>
          </a:xfrm>
          <a:prstGeom prst="rect">
            <a:avLst/>
          </a:prstGeom>
        </p:spPr>
        <p:txBody>
          <a:bodyPr/>
          <a:lstStyle>
            <a:lvl1pPr marL="0" indent="0">
              <a:buNone/>
              <a:defRPr lang="fr-FR" sz="13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CN" dirty="0"/>
              <a:t>01</a:t>
            </a:r>
            <a:endParaRPr lang="fr-FR" dirty="0"/>
          </a:p>
        </p:txBody>
      </p:sp>
      <p:pic>
        <p:nvPicPr>
          <p:cNvPr id="19" name="Graphique 18">
            <a:extLst>
              <a:ext uri="{FF2B5EF4-FFF2-40B4-BE49-F238E27FC236}">
                <a16:creationId xmlns:a16="http://schemas.microsoft.com/office/drawing/2014/main" id="{822038C2-1229-D676-80A1-0B318FF74090}"/>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531849"/>
            <a:ext cx="1813265" cy="278061"/>
          </a:xfrm>
          <a:prstGeom prst="rect">
            <a:avLst/>
          </a:prstGeom>
        </p:spPr>
      </p:pic>
      <p:sp>
        <p:nvSpPr>
          <p:cNvPr id="20" name="Espace réservé du texte 24">
            <a:extLst>
              <a:ext uri="{FF2B5EF4-FFF2-40B4-BE49-F238E27FC236}">
                <a16:creationId xmlns:a16="http://schemas.microsoft.com/office/drawing/2014/main" id="{B7DC10FA-D37D-CE1D-84D1-33BA76412476}"/>
              </a:ext>
            </a:extLst>
          </p:cNvPr>
          <p:cNvSpPr>
            <a:spLocks noGrp="1"/>
          </p:cNvSpPr>
          <p:nvPr>
            <p:ph type="body" sz="quarter" idx="10" hasCustomPrompt="1"/>
          </p:nvPr>
        </p:nvSpPr>
        <p:spPr>
          <a:xfrm>
            <a:off x="836989" y="2661125"/>
            <a:ext cx="5478462" cy="673099"/>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title</a:t>
            </a:r>
            <a:endParaRPr lang="fr-FR" dirty="0"/>
          </a:p>
        </p:txBody>
      </p:sp>
      <p:sp>
        <p:nvSpPr>
          <p:cNvPr id="22" name="Espace réservé du texte 24">
            <a:extLst>
              <a:ext uri="{FF2B5EF4-FFF2-40B4-BE49-F238E27FC236}">
                <a16:creationId xmlns:a16="http://schemas.microsoft.com/office/drawing/2014/main" id="{D6492765-162B-A4DC-30E0-AE8949DF7DBD}"/>
              </a:ext>
            </a:extLst>
          </p:cNvPr>
          <p:cNvSpPr>
            <a:spLocks noGrp="1"/>
          </p:cNvSpPr>
          <p:nvPr>
            <p:ph type="body" sz="quarter" idx="12" hasCustomPrompt="1"/>
          </p:nvPr>
        </p:nvSpPr>
        <p:spPr>
          <a:xfrm>
            <a:off x="836989" y="3766307"/>
            <a:ext cx="5478462" cy="369333"/>
          </a:xfrm>
          <a:prstGeom prst="rect">
            <a:avLst/>
          </a:prstGeom>
        </p:spPr>
        <p:txBody>
          <a:bodyPr/>
          <a:lstStyle>
            <a:lvl1pPr marL="0" indent="0">
              <a:buNone/>
              <a:defRPr lang="fr-FR" sz="2400" kern="1200" cap="all" dirty="0">
                <a:solidFill>
                  <a:srgbClr val="FFFFFF"/>
                </a:solidFill>
                <a:latin typeface="Roboto Lt" panose="02000000000000000000" pitchFamily="2" charset="0"/>
                <a:ea typeface="Roboto Lt" panose="02000000000000000000" pitchFamily="2" charset="0"/>
                <a:cs typeface="+mn-cs"/>
              </a:defRPr>
            </a:lvl1pPr>
          </a:lstStyle>
          <a:p>
            <a:pPr lvl="0"/>
            <a:r>
              <a:rPr kumimoji="1" lang="en-US" altLang="zh-CN" dirty="0"/>
              <a:t>Click to edit</a:t>
            </a:r>
            <a:endParaRPr lang="fr-FR" dirty="0"/>
          </a:p>
        </p:txBody>
      </p:sp>
    </p:spTree>
    <p:extLst>
      <p:ext uri="{BB962C8B-B14F-4D97-AF65-F5344CB8AC3E}">
        <p14:creationId xmlns:p14="http://schemas.microsoft.com/office/powerpoint/2010/main" val="2729550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Disposition personnalisée">
    <p:spTree>
      <p:nvGrpSpPr>
        <p:cNvPr id="1" name=""/>
        <p:cNvGrpSpPr/>
        <p:nvPr/>
      </p:nvGrpSpPr>
      <p:grpSpPr>
        <a:xfrm>
          <a:off x="0" y="0"/>
          <a:ext cx="0" cy="0"/>
          <a:chOff x="0" y="0"/>
          <a:chExt cx="0" cy="0"/>
        </a:xfrm>
      </p:grpSpPr>
      <p:sp>
        <p:nvSpPr>
          <p:cNvPr id="11" name="Forme libre : forme 20">
            <a:extLst>
              <a:ext uri="{FF2B5EF4-FFF2-40B4-BE49-F238E27FC236}">
                <a16:creationId xmlns:a16="http://schemas.microsoft.com/office/drawing/2014/main" id="{62337E48-E8D3-9E9F-3150-8B20F7B13B62}"/>
              </a:ext>
            </a:extLst>
          </p:cNvPr>
          <p:cNvSpPr/>
          <p:nvPr userDrawn="1"/>
        </p:nvSpPr>
        <p:spPr>
          <a:xfrm>
            <a:off x="1" y="0"/>
            <a:ext cx="12191999" cy="6199535"/>
          </a:xfrm>
          <a:custGeom>
            <a:avLst/>
            <a:gdLst>
              <a:gd name="connsiteX0" fmla="*/ 0 w 12191999"/>
              <a:gd name="connsiteY0" fmla="*/ 0 h 6199535"/>
              <a:gd name="connsiteX1" fmla="*/ 12191999 w 12191999"/>
              <a:gd name="connsiteY1" fmla="*/ 0 h 6199535"/>
              <a:gd name="connsiteX2" fmla="*/ 12191999 w 12191999"/>
              <a:gd name="connsiteY2" fmla="*/ 6046769 h 6199535"/>
              <a:gd name="connsiteX3" fmla="*/ 12035641 w 12191999"/>
              <a:gd name="connsiteY3" fmla="*/ 6064883 h 6199535"/>
              <a:gd name="connsiteX4" fmla="*/ 9431854 w 12191999"/>
              <a:gd name="connsiteY4" fmla="*/ 6151862 h 6199535"/>
              <a:gd name="connsiteX5" fmla="*/ 6884868 w 12191999"/>
              <a:gd name="connsiteY5" fmla="*/ 5962319 h 6199535"/>
              <a:gd name="connsiteX6" fmla="*/ 4041722 w 12191999"/>
              <a:gd name="connsiteY6" fmla="*/ 6021551 h 6199535"/>
              <a:gd name="connsiteX7" fmla="*/ 1909361 w 12191999"/>
              <a:gd name="connsiteY7" fmla="*/ 6199248 h 6199535"/>
              <a:gd name="connsiteX8" fmla="*/ 65120 w 12191999"/>
              <a:gd name="connsiteY8" fmla="*/ 6063191 h 6199535"/>
              <a:gd name="connsiteX9" fmla="*/ 0 w 12191999"/>
              <a:gd name="connsiteY9" fmla="*/ 6052502 h 6199535"/>
              <a:gd name="connsiteX10" fmla="*/ 0 w 12191999"/>
              <a:gd name="connsiteY10" fmla="*/ 4638716 h 619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1999" h="6199535">
                <a:moveTo>
                  <a:pt x="0" y="0"/>
                </a:moveTo>
                <a:lnTo>
                  <a:pt x="12191999" y="0"/>
                </a:lnTo>
                <a:lnTo>
                  <a:pt x="12191999" y="6046769"/>
                </a:lnTo>
                <a:lnTo>
                  <a:pt x="12035641" y="6064883"/>
                </a:lnTo>
                <a:cubicBezTo>
                  <a:pt x="10952014" y="6176934"/>
                  <a:pt x="10065092" y="6176326"/>
                  <a:pt x="9431854" y="6151862"/>
                </a:cubicBezTo>
                <a:cubicBezTo>
                  <a:pt x="8335466" y="6109452"/>
                  <a:pt x="8186438" y="6002479"/>
                  <a:pt x="6884868" y="5962319"/>
                </a:cubicBezTo>
                <a:cubicBezTo>
                  <a:pt x="5437233" y="5917658"/>
                  <a:pt x="4231739" y="6006981"/>
                  <a:pt x="4041722" y="6021551"/>
                </a:cubicBezTo>
                <a:cubicBezTo>
                  <a:pt x="2962629" y="6104358"/>
                  <a:pt x="2724753" y="6193443"/>
                  <a:pt x="1909361" y="6199248"/>
                </a:cubicBezTo>
                <a:cubicBezTo>
                  <a:pt x="1150493" y="6204638"/>
                  <a:pt x="515429" y="6133388"/>
                  <a:pt x="65120" y="6063191"/>
                </a:cubicBezTo>
                <a:lnTo>
                  <a:pt x="0" y="6052502"/>
                </a:lnTo>
                <a:lnTo>
                  <a:pt x="0" y="4638716"/>
                </a:ln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12" name="Forme libre : forme 14">
            <a:extLst>
              <a:ext uri="{FF2B5EF4-FFF2-40B4-BE49-F238E27FC236}">
                <a16:creationId xmlns:a16="http://schemas.microsoft.com/office/drawing/2014/main" id="{BC7A5CEA-DFDF-4A53-E7B7-A90A54C17C6C}"/>
              </a:ext>
            </a:extLst>
          </p:cNvPr>
          <p:cNvSpPr/>
          <p:nvPr userDrawn="1"/>
        </p:nvSpPr>
        <p:spPr>
          <a:xfrm>
            <a:off x="0" y="0"/>
            <a:ext cx="12192000" cy="6187447"/>
          </a:xfrm>
          <a:custGeom>
            <a:avLst/>
            <a:gdLst>
              <a:gd name="connsiteX0" fmla="*/ 0 w 12192000"/>
              <a:gd name="connsiteY0" fmla="*/ 0 h 6187447"/>
              <a:gd name="connsiteX1" fmla="*/ 12192000 w 12192000"/>
              <a:gd name="connsiteY1" fmla="*/ 0 h 6187447"/>
              <a:gd name="connsiteX2" fmla="*/ 12192000 w 12192000"/>
              <a:gd name="connsiteY2" fmla="*/ 1237128 h 6187447"/>
              <a:gd name="connsiteX3" fmla="*/ 12192000 w 12192000"/>
              <a:gd name="connsiteY3" fmla="*/ 5701276 h 6187447"/>
              <a:gd name="connsiteX4" fmla="*/ 12102153 w 12192000"/>
              <a:gd name="connsiteY4" fmla="*/ 5699299 h 6187447"/>
              <a:gd name="connsiteX5" fmla="*/ 11102203 w 12192000"/>
              <a:gd name="connsiteY5" fmla="*/ 5725391 h 6187447"/>
              <a:gd name="connsiteX6" fmla="*/ 8531524 w 12192000"/>
              <a:gd name="connsiteY6" fmla="*/ 6104478 h 6187447"/>
              <a:gd name="connsiteX7" fmla="*/ 4728816 w 12192000"/>
              <a:gd name="connsiteY7" fmla="*/ 6009706 h 6187447"/>
              <a:gd name="connsiteX8" fmla="*/ 1542122 w 12192000"/>
              <a:gd name="connsiteY8" fmla="*/ 5618773 h 6187447"/>
              <a:gd name="connsiteX9" fmla="*/ 15091 w 12192000"/>
              <a:gd name="connsiteY9" fmla="*/ 5664373 h 6187447"/>
              <a:gd name="connsiteX10" fmla="*/ 0 w 12192000"/>
              <a:gd name="connsiteY10" fmla="*/ 5665699 h 6187447"/>
              <a:gd name="connsiteX11" fmla="*/ 0 w 12192000"/>
              <a:gd name="connsiteY11" fmla="*/ 1237128 h 618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187447">
                <a:moveTo>
                  <a:pt x="0" y="0"/>
                </a:moveTo>
                <a:lnTo>
                  <a:pt x="12192000" y="0"/>
                </a:lnTo>
                <a:lnTo>
                  <a:pt x="12192000" y="1237128"/>
                </a:lnTo>
                <a:lnTo>
                  <a:pt x="12192000" y="5701276"/>
                </a:lnTo>
                <a:lnTo>
                  <a:pt x="12102153" y="5699299"/>
                </a:lnTo>
                <a:cubicBezTo>
                  <a:pt x="11796103" y="5695927"/>
                  <a:pt x="11460973" y="5702646"/>
                  <a:pt x="11102203" y="5725391"/>
                </a:cubicBezTo>
                <a:cubicBezTo>
                  <a:pt x="9917084" y="5800617"/>
                  <a:pt x="9595335" y="5979615"/>
                  <a:pt x="8531524" y="6104478"/>
                </a:cubicBezTo>
                <a:cubicBezTo>
                  <a:pt x="7014114" y="6282530"/>
                  <a:pt x="5799617" y="6137529"/>
                  <a:pt x="4728816" y="6009706"/>
                </a:cubicBezTo>
                <a:cubicBezTo>
                  <a:pt x="3361973" y="5846461"/>
                  <a:pt x="2890957" y="5648745"/>
                  <a:pt x="1542122" y="5618773"/>
                </a:cubicBezTo>
                <a:cubicBezTo>
                  <a:pt x="922360" y="5604988"/>
                  <a:pt x="397742" y="5632832"/>
                  <a:pt x="15091" y="5664373"/>
                </a:cubicBezTo>
                <a:lnTo>
                  <a:pt x="0" y="5665699"/>
                </a:lnTo>
                <a:lnTo>
                  <a:pt x="0" y="123712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cxnSp>
        <p:nvCxnSpPr>
          <p:cNvPr id="16" name="Connecteur droit 15">
            <a:extLst>
              <a:ext uri="{FF2B5EF4-FFF2-40B4-BE49-F238E27FC236}">
                <a16:creationId xmlns:a16="http://schemas.microsoft.com/office/drawing/2014/main" id="{581E79E9-1876-08B4-160B-D7BC8AC8E055}"/>
              </a:ext>
            </a:extLst>
          </p:cNvPr>
          <p:cNvCxnSpPr>
            <a:cxnSpLocks/>
          </p:cNvCxnSpPr>
          <p:nvPr userDrawn="1"/>
        </p:nvCxnSpPr>
        <p:spPr>
          <a:xfrm>
            <a:off x="836990" y="3429000"/>
            <a:ext cx="836341" cy="0"/>
          </a:xfrm>
          <a:prstGeom prst="line">
            <a:avLst/>
          </a:prstGeom>
          <a:noFill/>
          <a:ln w="25400" cap="rnd" cmpd="sng" algn="ctr">
            <a:solidFill>
              <a:srgbClr val="FFFFFF"/>
            </a:solidFill>
            <a:prstDash val="solid"/>
            <a:round/>
          </a:ln>
          <a:effectLst/>
        </p:spPr>
      </p:cxnSp>
      <p:pic>
        <p:nvPicPr>
          <p:cNvPr id="18" name="Image 17">
            <a:extLst>
              <a:ext uri="{FF2B5EF4-FFF2-40B4-BE49-F238E27FC236}">
                <a16:creationId xmlns:a16="http://schemas.microsoft.com/office/drawing/2014/main" id="{CFED1D42-FEBC-4A7B-EABB-50EF990398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65570" y="521973"/>
            <a:ext cx="6667500" cy="5143500"/>
          </a:xfrm>
          <a:prstGeom prst="rect">
            <a:avLst/>
          </a:prstGeom>
        </p:spPr>
      </p:pic>
      <p:sp>
        <p:nvSpPr>
          <p:cNvPr id="21" name="Espace réservé du texte 24">
            <a:extLst>
              <a:ext uri="{FF2B5EF4-FFF2-40B4-BE49-F238E27FC236}">
                <a16:creationId xmlns:a16="http://schemas.microsoft.com/office/drawing/2014/main" id="{49B79750-A93A-F7EA-7AAD-C6C82514B45E}"/>
              </a:ext>
            </a:extLst>
          </p:cNvPr>
          <p:cNvSpPr>
            <a:spLocks noGrp="1"/>
          </p:cNvSpPr>
          <p:nvPr>
            <p:ph type="body" sz="quarter" idx="11" hasCustomPrompt="1"/>
          </p:nvPr>
        </p:nvSpPr>
        <p:spPr>
          <a:xfrm>
            <a:off x="836989" y="1599180"/>
            <a:ext cx="5478462" cy="1962979"/>
          </a:xfrm>
          <a:prstGeom prst="rect">
            <a:avLst/>
          </a:prstGeom>
        </p:spPr>
        <p:txBody>
          <a:bodyPr/>
          <a:lstStyle>
            <a:lvl1pPr marL="0" indent="0">
              <a:buNone/>
              <a:defRPr lang="fr-FR" sz="13800" kern="1200" spc="50" dirty="0">
                <a:solidFill>
                  <a:srgbClr val="FFFFFF">
                    <a:alpha val="40000"/>
                  </a:srgbClr>
                </a:solidFill>
                <a:effectLst>
                  <a:outerShdw blurRad="177800" dist="50800" dir="5400000" algn="ctr" rotWithShape="0">
                    <a:srgbClr val="4E4199">
                      <a:alpha val="24000"/>
                    </a:srgbClr>
                  </a:outerShdw>
                </a:effectLst>
                <a:latin typeface="Roboto Bold"/>
                <a:ea typeface="Roboto Bk" panose="02000000000000000000" pitchFamily="2" charset="0"/>
                <a:cs typeface="+mn-cs"/>
              </a:defRPr>
            </a:lvl1pPr>
          </a:lstStyle>
          <a:p>
            <a:pPr lvl="0"/>
            <a:r>
              <a:rPr kumimoji="1" lang="en-US" altLang="zh-CN" dirty="0"/>
              <a:t>02</a:t>
            </a:r>
            <a:endParaRPr lang="fr-FR" dirty="0"/>
          </a:p>
        </p:txBody>
      </p:sp>
      <p:pic>
        <p:nvPicPr>
          <p:cNvPr id="19" name="Graphique 18">
            <a:extLst>
              <a:ext uri="{FF2B5EF4-FFF2-40B4-BE49-F238E27FC236}">
                <a16:creationId xmlns:a16="http://schemas.microsoft.com/office/drawing/2014/main" id="{822038C2-1229-D676-80A1-0B318FF74090}"/>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939983" y="531849"/>
            <a:ext cx="1813265" cy="278061"/>
          </a:xfrm>
          <a:prstGeom prst="rect">
            <a:avLst/>
          </a:prstGeom>
        </p:spPr>
      </p:pic>
      <p:sp>
        <p:nvSpPr>
          <p:cNvPr id="20" name="Espace réservé du texte 24">
            <a:extLst>
              <a:ext uri="{FF2B5EF4-FFF2-40B4-BE49-F238E27FC236}">
                <a16:creationId xmlns:a16="http://schemas.microsoft.com/office/drawing/2014/main" id="{B7DC10FA-D37D-CE1D-84D1-33BA76412476}"/>
              </a:ext>
            </a:extLst>
          </p:cNvPr>
          <p:cNvSpPr>
            <a:spLocks noGrp="1"/>
          </p:cNvSpPr>
          <p:nvPr>
            <p:ph type="body" sz="quarter" idx="10" hasCustomPrompt="1"/>
          </p:nvPr>
        </p:nvSpPr>
        <p:spPr>
          <a:xfrm>
            <a:off x="836989" y="2661125"/>
            <a:ext cx="5478462" cy="673099"/>
          </a:xfrm>
          <a:prstGeom prst="rect">
            <a:avLst/>
          </a:prstGeom>
        </p:spPr>
        <p:txBody>
          <a:bodyPr/>
          <a:lstStyle>
            <a:lvl1pPr marL="0" indent="0">
              <a:buNone/>
              <a:defRPr sz="3600" b="1">
                <a:solidFill>
                  <a:schemeClr val="bg1"/>
                </a:solidFill>
                <a:latin typeface="Roboto" pitchFamily="2" charset="0"/>
                <a:ea typeface="Roboto" pitchFamily="2" charset="0"/>
              </a:defRPr>
            </a:lvl1pPr>
          </a:lstStyle>
          <a:p>
            <a:pPr lvl="0"/>
            <a:r>
              <a:rPr kumimoji="1" lang="en-US" altLang="zh-CN" dirty="0"/>
              <a:t>Click to edit title</a:t>
            </a:r>
            <a:endParaRPr lang="fr-FR" dirty="0"/>
          </a:p>
        </p:txBody>
      </p:sp>
      <p:sp>
        <p:nvSpPr>
          <p:cNvPr id="22" name="Espace réservé du texte 24">
            <a:extLst>
              <a:ext uri="{FF2B5EF4-FFF2-40B4-BE49-F238E27FC236}">
                <a16:creationId xmlns:a16="http://schemas.microsoft.com/office/drawing/2014/main" id="{D6492765-162B-A4DC-30E0-AE8949DF7DBD}"/>
              </a:ext>
            </a:extLst>
          </p:cNvPr>
          <p:cNvSpPr>
            <a:spLocks noGrp="1"/>
          </p:cNvSpPr>
          <p:nvPr>
            <p:ph type="body" sz="quarter" idx="12" hasCustomPrompt="1"/>
          </p:nvPr>
        </p:nvSpPr>
        <p:spPr>
          <a:xfrm>
            <a:off x="836989" y="3766307"/>
            <a:ext cx="5478462" cy="369333"/>
          </a:xfrm>
          <a:prstGeom prst="rect">
            <a:avLst/>
          </a:prstGeom>
        </p:spPr>
        <p:txBody>
          <a:bodyPr/>
          <a:lstStyle>
            <a:lvl1pPr marL="0" indent="0">
              <a:buNone/>
              <a:defRPr lang="fr-FR" sz="2400" kern="1200" cap="all" dirty="0">
                <a:solidFill>
                  <a:srgbClr val="FFFFFF"/>
                </a:solidFill>
                <a:latin typeface="Roboto Lt" panose="02000000000000000000" pitchFamily="2" charset="0"/>
                <a:ea typeface="Roboto Lt" panose="02000000000000000000" pitchFamily="2" charset="0"/>
                <a:cs typeface="+mn-cs"/>
              </a:defRPr>
            </a:lvl1pPr>
          </a:lstStyle>
          <a:p>
            <a:pPr lvl="0"/>
            <a:r>
              <a:rPr kumimoji="1" lang="en-US" altLang="zh-CN" dirty="0"/>
              <a:t>Click to edit</a:t>
            </a:r>
            <a:endParaRPr lang="fr-FR" dirty="0"/>
          </a:p>
        </p:txBody>
      </p:sp>
    </p:spTree>
    <p:extLst>
      <p:ext uri="{BB962C8B-B14F-4D97-AF65-F5344CB8AC3E}">
        <p14:creationId xmlns:p14="http://schemas.microsoft.com/office/powerpoint/2010/main" val="3729944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Disposition personnalisée">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03E33E61-CDA2-D24E-60FD-C962DC48E0BB}"/>
              </a:ext>
            </a:extLst>
          </p:cNvPr>
          <p:cNvGrpSpPr/>
          <p:nvPr userDrawn="1"/>
        </p:nvGrpSpPr>
        <p:grpSpPr>
          <a:xfrm>
            <a:off x="0" y="5709424"/>
            <a:ext cx="12192000" cy="1148578"/>
            <a:chOff x="0" y="5346883"/>
            <a:chExt cx="12192000" cy="1511119"/>
          </a:xfrm>
        </p:grpSpPr>
        <p:sp>
          <p:nvSpPr>
            <p:cNvPr id="3" name="Forme libre : forme 11">
              <a:extLst>
                <a:ext uri="{FF2B5EF4-FFF2-40B4-BE49-F238E27FC236}">
                  <a16:creationId xmlns:a16="http://schemas.microsoft.com/office/drawing/2014/main" id="{8AEA075A-E152-3D1D-0BD0-85D59A27AF68}"/>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4" name="Forme libre : forme 17">
              <a:extLst>
                <a:ext uri="{FF2B5EF4-FFF2-40B4-BE49-F238E27FC236}">
                  <a16:creationId xmlns:a16="http://schemas.microsoft.com/office/drawing/2014/main" id="{BE2AE74E-2DFD-2225-BACD-1175BDF2EAF1}"/>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8" name="Connecteur droit 7">
            <a:extLst>
              <a:ext uri="{FF2B5EF4-FFF2-40B4-BE49-F238E27FC236}">
                <a16:creationId xmlns:a16="http://schemas.microsoft.com/office/drawing/2014/main" id="{10CF1CE0-DFFF-FA1B-12FC-3CCB63D99692}"/>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grpSp>
        <p:nvGrpSpPr>
          <p:cNvPr id="12" name="Groupe 11">
            <a:extLst>
              <a:ext uri="{FF2B5EF4-FFF2-40B4-BE49-F238E27FC236}">
                <a16:creationId xmlns:a16="http://schemas.microsoft.com/office/drawing/2014/main" id="{E7FBCEBF-2B0B-043C-AD89-A6836F21FBC2}"/>
              </a:ext>
            </a:extLst>
          </p:cNvPr>
          <p:cNvGrpSpPr/>
          <p:nvPr userDrawn="1"/>
        </p:nvGrpSpPr>
        <p:grpSpPr>
          <a:xfrm>
            <a:off x="5905500" y="2744049"/>
            <a:ext cx="8426887" cy="1165862"/>
            <a:chOff x="5905500" y="2744049"/>
            <a:chExt cx="8426887" cy="1165862"/>
          </a:xfrm>
        </p:grpSpPr>
        <p:sp>
          <p:nvSpPr>
            <p:cNvPr id="13" name="Google Shape;1373;p17">
              <a:extLst>
                <a:ext uri="{FF2B5EF4-FFF2-40B4-BE49-F238E27FC236}">
                  <a16:creationId xmlns:a16="http://schemas.microsoft.com/office/drawing/2014/main" id="{1CE7768C-220B-1915-C3DB-C79BC9054317}"/>
                </a:ext>
              </a:extLst>
            </p:cNvPr>
            <p:cNvSpPr/>
            <p:nvPr/>
          </p:nvSpPr>
          <p:spPr>
            <a:xfrm>
              <a:off x="5905500" y="2744049"/>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4" name="Forme libre : forme 65">
              <a:extLst>
                <a:ext uri="{FF2B5EF4-FFF2-40B4-BE49-F238E27FC236}">
                  <a16:creationId xmlns:a16="http://schemas.microsoft.com/office/drawing/2014/main" id="{83FC4BE0-41F6-52E8-35D2-73F74B85C1A4}"/>
                </a:ext>
              </a:extLst>
            </p:cNvPr>
            <p:cNvSpPr/>
            <p:nvPr/>
          </p:nvSpPr>
          <p:spPr>
            <a:xfrm>
              <a:off x="5905500" y="2776049"/>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33CB98"/>
                </a:gs>
                <a:gs pos="100000">
                  <a:srgbClr val="33CB9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a:ln>
                  <a:noFill/>
                </a:ln>
                <a:solidFill>
                  <a:srgbClr val="FFFFFF"/>
                </a:solidFill>
                <a:effectLst/>
                <a:uLnTx/>
                <a:uFillTx/>
                <a:latin typeface="Roboto Bold"/>
                <a:ea typeface="Roboto Bk" panose="02000000000000000000" pitchFamily="2" charset="0"/>
                <a:sym typeface="Arial"/>
              </a:endParaRPr>
            </a:p>
          </p:txBody>
        </p:sp>
      </p:grpSp>
      <p:grpSp>
        <p:nvGrpSpPr>
          <p:cNvPr id="21" name="Groupe 20">
            <a:extLst>
              <a:ext uri="{FF2B5EF4-FFF2-40B4-BE49-F238E27FC236}">
                <a16:creationId xmlns:a16="http://schemas.microsoft.com/office/drawing/2014/main" id="{2294DB2B-E1BF-E903-4F24-7B287245B26A}"/>
              </a:ext>
            </a:extLst>
          </p:cNvPr>
          <p:cNvGrpSpPr/>
          <p:nvPr userDrawn="1"/>
        </p:nvGrpSpPr>
        <p:grpSpPr>
          <a:xfrm>
            <a:off x="5905500" y="4106124"/>
            <a:ext cx="8426887" cy="1165862"/>
            <a:chOff x="5905500" y="4106124"/>
            <a:chExt cx="8426887" cy="1165862"/>
          </a:xfrm>
        </p:grpSpPr>
        <p:sp>
          <p:nvSpPr>
            <p:cNvPr id="26" name="Google Shape;1373;p17">
              <a:extLst>
                <a:ext uri="{FF2B5EF4-FFF2-40B4-BE49-F238E27FC236}">
                  <a16:creationId xmlns:a16="http://schemas.microsoft.com/office/drawing/2014/main" id="{EF367277-A94D-D305-9C73-83FFF9410C78}"/>
                </a:ext>
              </a:extLst>
            </p:cNvPr>
            <p:cNvSpPr/>
            <p:nvPr/>
          </p:nvSpPr>
          <p:spPr>
            <a:xfrm>
              <a:off x="5905500" y="41061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7" name="Forme libre : forme 66">
              <a:extLst>
                <a:ext uri="{FF2B5EF4-FFF2-40B4-BE49-F238E27FC236}">
                  <a16:creationId xmlns:a16="http://schemas.microsoft.com/office/drawing/2014/main" id="{5476ECF3-9EEC-3AB3-DACE-4BD04A4B7794}"/>
                </a:ext>
              </a:extLst>
            </p:cNvPr>
            <p:cNvSpPr/>
            <p:nvPr/>
          </p:nvSpPr>
          <p:spPr>
            <a:xfrm>
              <a:off x="5905500" y="4138124"/>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a:ln>
                  <a:noFill/>
                </a:ln>
                <a:solidFill>
                  <a:srgbClr val="FFFFFF"/>
                </a:solidFill>
                <a:effectLst/>
                <a:uLnTx/>
                <a:uFillTx/>
                <a:latin typeface="Roboto Bold"/>
                <a:ea typeface="Roboto Bk" panose="02000000000000000000" pitchFamily="2" charset="0"/>
                <a:sym typeface="Arial"/>
              </a:endParaRPr>
            </a:p>
          </p:txBody>
        </p:sp>
      </p:grpSp>
      <p:grpSp>
        <p:nvGrpSpPr>
          <p:cNvPr id="29" name="Groupe 28">
            <a:extLst>
              <a:ext uri="{FF2B5EF4-FFF2-40B4-BE49-F238E27FC236}">
                <a16:creationId xmlns:a16="http://schemas.microsoft.com/office/drawing/2014/main" id="{E58CF2E7-EC1E-449A-430C-C1EFA3B977BF}"/>
              </a:ext>
            </a:extLst>
          </p:cNvPr>
          <p:cNvGrpSpPr/>
          <p:nvPr userDrawn="1"/>
        </p:nvGrpSpPr>
        <p:grpSpPr>
          <a:xfrm>
            <a:off x="5905500" y="1401024"/>
            <a:ext cx="8426887" cy="1165862"/>
            <a:chOff x="5905500" y="1401024"/>
            <a:chExt cx="8426887" cy="1165862"/>
          </a:xfrm>
        </p:grpSpPr>
        <p:sp>
          <p:nvSpPr>
            <p:cNvPr id="30" name="Google Shape;1373;p17">
              <a:extLst>
                <a:ext uri="{FF2B5EF4-FFF2-40B4-BE49-F238E27FC236}">
                  <a16:creationId xmlns:a16="http://schemas.microsoft.com/office/drawing/2014/main" id="{7263F807-3FA2-9ADD-6762-D6DF0BD396D5}"/>
                </a:ext>
              </a:extLst>
            </p:cNvPr>
            <p:cNvSpPr/>
            <p:nvPr/>
          </p:nvSpPr>
          <p:spPr>
            <a:xfrm>
              <a:off x="5905500" y="14010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31" name="Forme libre : forme 64">
              <a:extLst>
                <a:ext uri="{FF2B5EF4-FFF2-40B4-BE49-F238E27FC236}">
                  <a16:creationId xmlns:a16="http://schemas.microsoft.com/office/drawing/2014/main" id="{4A9D78E7-E899-7DE2-EE6D-06ACDBB37C61}"/>
                </a:ext>
              </a:extLst>
            </p:cNvPr>
            <p:cNvSpPr/>
            <p:nvPr/>
          </p:nvSpPr>
          <p:spPr>
            <a:xfrm>
              <a:off x="5905500" y="1417024"/>
              <a:ext cx="7620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4E4199"/>
                </a:gs>
                <a:gs pos="100000">
                  <a:srgbClr val="BF7AD1"/>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a:ln>
                  <a:noFill/>
                </a:ln>
                <a:solidFill>
                  <a:srgbClr val="FFFFFF"/>
                </a:solidFill>
                <a:effectLst/>
                <a:uLnTx/>
                <a:uFillTx/>
                <a:latin typeface="Roboto Bold"/>
                <a:ea typeface="Roboto Bk" panose="02000000000000000000" pitchFamily="2" charset="0"/>
                <a:sym typeface="Arial"/>
              </a:endParaRPr>
            </a:p>
          </p:txBody>
        </p:sp>
      </p:grpSp>
      <p:pic>
        <p:nvPicPr>
          <p:cNvPr id="49" name="Graphique 48">
            <a:extLst>
              <a:ext uri="{FF2B5EF4-FFF2-40B4-BE49-F238E27FC236}">
                <a16:creationId xmlns:a16="http://schemas.microsoft.com/office/drawing/2014/main" id="{784E5CAC-7DD7-7BA8-5971-9AC032592FF7}"/>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sp>
        <p:nvSpPr>
          <p:cNvPr id="50" name="Espace réservé du texte 101">
            <a:extLst>
              <a:ext uri="{FF2B5EF4-FFF2-40B4-BE49-F238E27FC236}">
                <a16:creationId xmlns:a16="http://schemas.microsoft.com/office/drawing/2014/main" id="{AB1550B9-CF10-876D-69EA-9250B7C341EF}"/>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51" name="Espace réservé du texte 112">
            <a:extLst>
              <a:ext uri="{FF2B5EF4-FFF2-40B4-BE49-F238E27FC236}">
                <a16:creationId xmlns:a16="http://schemas.microsoft.com/office/drawing/2014/main" id="{6C901C65-0AD8-FD2C-FF82-8DDC78892394}"/>
              </a:ext>
            </a:extLst>
          </p:cNvPr>
          <p:cNvSpPr>
            <a:spLocks noGrp="1"/>
          </p:cNvSpPr>
          <p:nvPr>
            <p:ph type="body" sz="quarter" idx="17" hasCustomPrompt="1"/>
          </p:nvPr>
        </p:nvSpPr>
        <p:spPr>
          <a:xfrm>
            <a:off x="6096000" y="180207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4E4199"/>
                    </a:gs>
                    <a:gs pos="100000">
                      <a:srgbClr val="BF7AD1"/>
                    </a:gs>
                  </a:gsLst>
                  <a:lin ang="2700000" scaled="0"/>
                </a:gradFill>
                <a:effectLst/>
                <a:uLnTx/>
                <a:uFillTx/>
                <a:latin typeface="Roboto Bold"/>
                <a:ea typeface="Roboto Bk" panose="02000000000000000000" pitchFamily="2" charset="0"/>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2" name="Espace réservé du texte 112">
            <a:extLst>
              <a:ext uri="{FF2B5EF4-FFF2-40B4-BE49-F238E27FC236}">
                <a16:creationId xmlns:a16="http://schemas.microsoft.com/office/drawing/2014/main" id="{0D9D8321-2E59-BB1C-0047-25FDBC302182}"/>
              </a:ext>
            </a:extLst>
          </p:cNvPr>
          <p:cNvSpPr>
            <a:spLocks noGrp="1"/>
          </p:cNvSpPr>
          <p:nvPr>
            <p:ph type="body" sz="quarter" idx="18" hasCustomPrompt="1"/>
          </p:nvPr>
        </p:nvSpPr>
        <p:spPr>
          <a:xfrm>
            <a:off x="7545010" y="159818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53" name="Espace réservé du texte 112">
            <a:extLst>
              <a:ext uri="{FF2B5EF4-FFF2-40B4-BE49-F238E27FC236}">
                <a16:creationId xmlns:a16="http://schemas.microsoft.com/office/drawing/2014/main" id="{647D259F-FEDA-60D6-5CC1-794DFEEC48E3}"/>
              </a:ext>
            </a:extLst>
          </p:cNvPr>
          <p:cNvSpPr>
            <a:spLocks noGrp="1"/>
          </p:cNvSpPr>
          <p:nvPr>
            <p:ph type="body" sz="quarter" idx="19" hasCustomPrompt="1"/>
          </p:nvPr>
        </p:nvSpPr>
        <p:spPr>
          <a:xfrm>
            <a:off x="6096000" y="313394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33CB98"/>
                    </a:gs>
                    <a:gs pos="100000">
                      <a:srgbClr val="33CB98"/>
                    </a:gs>
                  </a:gsLst>
                  <a:lin ang="2700000" scaled="0"/>
                </a:gradFill>
                <a:effectLst/>
                <a:uLnTx/>
                <a:uFillTx/>
                <a:latin typeface="Roboto Bold"/>
                <a:ea typeface="Roboto Bk"/>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4" name="Espace réservé du texte 112">
            <a:extLst>
              <a:ext uri="{FF2B5EF4-FFF2-40B4-BE49-F238E27FC236}">
                <a16:creationId xmlns:a16="http://schemas.microsoft.com/office/drawing/2014/main" id="{4880F173-5E82-F60B-BC8C-AEAD5D255C6B}"/>
              </a:ext>
            </a:extLst>
          </p:cNvPr>
          <p:cNvSpPr>
            <a:spLocks noGrp="1"/>
          </p:cNvSpPr>
          <p:nvPr>
            <p:ph type="body" sz="quarter" idx="20" hasCustomPrompt="1"/>
          </p:nvPr>
        </p:nvSpPr>
        <p:spPr>
          <a:xfrm>
            <a:off x="7545010" y="293005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
        <p:nvSpPr>
          <p:cNvPr id="55" name="Espace réservé du texte 112">
            <a:extLst>
              <a:ext uri="{FF2B5EF4-FFF2-40B4-BE49-F238E27FC236}">
                <a16:creationId xmlns:a16="http://schemas.microsoft.com/office/drawing/2014/main" id="{3AEC070C-3562-6258-7DD9-BDC0EEDD8E43}"/>
              </a:ext>
            </a:extLst>
          </p:cNvPr>
          <p:cNvSpPr>
            <a:spLocks noGrp="1"/>
          </p:cNvSpPr>
          <p:nvPr>
            <p:ph type="body" sz="quarter" idx="21" hasCustomPrompt="1"/>
          </p:nvPr>
        </p:nvSpPr>
        <p:spPr>
          <a:xfrm>
            <a:off x="6098638" y="4497843"/>
            <a:ext cx="1091214" cy="363763"/>
          </a:xfrm>
          <a:prstGeom prst="rect">
            <a:avLst/>
          </a:prstGeom>
        </p:spPr>
        <p:txBody>
          <a:bodyPr/>
          <a:lstStyle>
            <a:lvl1pPr marL="0" indent="0">
              <a:buNone/>
              <a:defRPr kumimoji="0" lang="fr-FR" sz="2000" b="0" i="0" u="none" strike="noStrike" kern="0" cap="all" spc="50" normalizeH="0" baseline="0" dirty="0">
                <a:ln>
                  <a:noFill/>
                </a:ln>
                <a:gradFill>
                  <a:gsLst>
                    <a:gs pos="0">
                      <a:srgbClr val="F7931F"/>
                    </a:gs>
                    <a:gs pos="100000">
                      <a:srgbClr val="F7931F">
                        <a:lumMod val="60000"/>
                        <a:lumOff val="40000"/>
                      </a:srgbClr>
                    </a:gs>
                  </a:gsLst>
                  <a:lin ang="2700000" scaled="0"/>
                </a:gradFill>
                <a:effectLst/>
                <a:uLnTx/>
                <a:uFillTx/>
                <a:latin typeface="Roboto Bold"/>
                <a:ea typeface="Roboto Bk" panose="02000000000000000000" pitchFamily="2" charset="0"/>
                <a:cs typeface="+mn-cs"/>
              </a:defRPr>
            </a:lvl1pPr>
          </a:lstStyle>
          <a:p>
            <a:pPr marL="0" marR="0" lvl="0" indent="0" algn="l" defTabSz="914400" rtl="0" eaLnBrk="1" fontAlgn="auto" latinLnBrk="0" hangingPunct="1">
              <a:lnSpc>
                <a:spcPct val="95000"/>
              </a:lnSpc>
              <a:spcBef>
                <a:spcPts val="0"/>
              </a:spcBef>
              <a:spcAft>
                <a:spcPts val="0"/>
              </a:spcAft>
              <a:buClrTx/>
              <a:buSzTx/>
              <a:buFontTx/>
              <a:buNone/>
              <a:tabLst/>
              <a:defRPr/>
            </a:pPr>
            <a:r>
              <a:rPr lang="fr-FR" dirty="0"/>
              <a:t>TITLE</a:t>
            </a:r>
          </a:p>
        </p:txBody>
      </p:sp>
      <p:sp>
        <p:nvSpPr>
          <p:cNvPr id="56" name="Espace réservé du texte 112">
            <a:extLst>
              <a:ext uri="{FF2B5EF4-FFF2-40B4-BE49-F238E27FC236}">
                <a16:creationId xmlns:a16="http://schemas.microsoft.com/office/drawing/2014/main" id="{9F7A7864-11B0-C0DF-41F4-6C13A7FFE830}"/>
              </a:ext>
            </a:extLst>
          </p:cNvPr>
          <p:cNvSpPr>
            <a:spLocks noGrp="1"/>
          </p:cNvSpPr>
          <p:nvPr>
            <p:ph type="body" sz="quarter" idx="22" hasCustomPrompt="1"/>
          </p:nvPr>
        </p:nvSpPr>
        <p:spPr>
          <a:xfrm>
            <a:off x="7547648" y="4293958"/>
            <a:ext cx="4228901" cy="779399"/>
          </a:xfrm>
          <a:prstGeom prst="rect">
            <a:avLst/>
          </a:prstGeom>
        </p:spPr>
        <p:txBody>
          <a:bodyPr/>
          <a:lstStyle>
            <a:lvl1pPr marL="0" indent="0" algn="l" defTabSz="914400" rtl="0" eaLnBrk="1" latinLnBrk="0" hangingPunct="1">
              <a:lnSpc>
                <a:spcPct val="95000"/>
              </a:lnSpc>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stStyle>
          <a:p>
            <a:pPr lvl="0"/>
            <a:r>
              <a:rPr lang="fr-FR" dirty="0"/>
              <a:t>Insert description</a:t>
            </a:r>
          </a:p>
        </p:txBody>
      </p:sp>
    </p:spTree>
    <p:extLst>
      <p:ext uri="{BB962C8B-B14F-4D97-AF65-F5344CB8AC3E}">
        <p14:creationId xmlns:p14="http://schemas.microsoft.com/office/powerpoint/2010/main" val="130163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childTnLst>
                                </p:cTn>
                              </p:par>
                              <p:par>
                                <p:cTn id="8" presetID="42" presetClass="path" presetSubtype="0" decel="100000" fill="hold" nodeType="withEffect">
                                  <p:stCondLst>
                                    <p:cond delay="200"/>
                                  </p:stCondLst>
                                  <p:childTnLst>
                                    <p:animMotion origin="layout" path="M 0.02956 -1.85185E-6 L -1.25E-6 -1.85185E-6 " pathEditMode="relative" rAng="0" ptsTypes="AA">
                                      <p:cBhvr>
                                        <p:cTn id="9" dur="1000" fill="hold"/>
                                        <p:tgtEl>
                                          <p:spTgt spid="12"/>
                                        </p:tgtEl>
                                        <p:attrNameLst>
                                          <p:attrName>ppt_x</p:attrName>
                                          <p:attrName>ppt_y</p:attrName>
                                        </p:attrNameLst>
                                      </p:cBhvr>
                                      <p:rCtr x="-1484" y="0"/>
                                    </p:animMotion>
                                  </p:childTnLst>
                                </p:cTn>
                              </p:par>
                              <p:par>
                                <p:cTn id="10" presetID="10" presetClass="entr" presetSubtype="0" fill="hold" nodeType="withEffect">
                                  <p:stCondLst>
                                    <p:cond delay="20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childTnLst>
                                </p:cTn>
                              </p:par>
                              <p:par>
                                <p:cTn id="13" presetID="42" presetClass="path" presetSubtype="0" decel="100000" fill="hold" nodeType="withEffect">
                                  <p:stCondLst>
                                    <p:cond delay="200"/>
                                  </p:stCondLst>
                                  <p:childTnLst>
                                    <p:animMotion origin="layout" path="M 0.02956 -1.85185E-6 L -1.25E-6 -1.85185E-6 " pathEditMode="relative" rAng="0" ptsTypes="AA">
                                      <p:cBhvr>
                                        <p:cTn id="14" dur="1000" fill="hold"/>
                                        <p:tgtEl>
                                          <p:spTgt spid="29"/>
                                        </p:tgtEl>
                                        <p:attrNameLst>
                                          <p:attrName>ppt_x</p:attrName>
                                          <p:attrName>ppt_y</p:attrName>
                                        </p:attrNameLst>
                                      </p:cBhvr>
                                      <p:rCtr x="-14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Disposition personnalisée">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CBB0FFF-EF30-B4EF-544D-C09B999573DA}"/>
              </a:ext>
            </a:extLst>
          </p:cNvPr>
          <p:cNvGrpSpPr/>
          <p:nvPr userDrawn="1"/>
        </p:nvGrpSpPr>
        <p:grpSpPr>
          <a:xfrm>
            <a:off x="619501" y="1378235"/>
            <a:ext cx="8779410" cy="2490207"/>
            <a:chOff x="619501" y="1532144"/>
            <a:chExt cx="9372224" cy="2182529"/>
          </a:xfrm>
        </p:grpSpPr>
        <p:sp>
          <p:nvSpPr>
            <p:cNvPr id="4" name="Google Shape;1373;p17">
              <a:extLst>
                <a:ext uri="{FF2B5EF4-FFF2-40B4-BE49-F238E27FC236}">
                  <a16:creationId xmlns:a16="http://schemas.microsoft.com/office/drawing/2014/main" id="{B8C4E372-EC47-199C-2018-60CC69D07886}"/>
                </a:ext>
              </a:extLst>
            </p:cNvPr>
            <p:cNvSpPr/>
            <p:nvPr/>
          </p:nvSpPr>
          <p:spPr>
            <a:xfrm>
              <a:off x="619501" y="1532144"/>
              <a:ext cx="9372224"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 name="Forme libre : forme 49">
              <a:extLst>
                <a:ext uri="{FF2B5EF4-FFF2-40B4-BE49-F238E27FC236}">
                  <a16:creationId xmlns:a16="http://schemas.microsoft.com/office/drawing/2014/main" id="{AEF08A55-9B58-CDCC-A9FA-BD677F3AD9BB}"/>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gradFill>
              <a:gsLst>
                <a:gs pos="0">
                  <a:srgbClr val="F7931F"/>
                </a:gs>
                <a:gs pos="100000">
                  <a:srgbClr val="F7931F">
                    <a:lumMod val="40000"/>
                    <a:lumOff val="6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grpSp>
        <p:nvGrpSpPr>
          <p:cNvPr id="6" name="Groupe 5">
            <a:extLst>
              <a:ext uri="{FF2B5EF4-FFF2-40B4-BE49-F238E27FC236}">
                <a16:creationId xmlns:a16="http://schemas.microsoft.com/office/drawing/2014/main" id="{1880E3E8-9C66-8271-D194-DE44D27D7D36}"/>
              </a:ext>
            </a:extLst>
          </p:cNvPr>
          <p:cNvGrpSpPr/>
          <p:nvPr userDrawn="1"/>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80CEE32A-9CBF-9A3A-0050-8C25FF450FD7}"/>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sp>
          <p:nvSpPr>
            <p:cNvPr id="8" name="Forme libre : forme 17">
              <a:extLst>
                <a:ext uri="{FF2B5EF4-FFF2-40B4-BE49-F238E27FC236}">
                  <a16:creationId xmlns:a16="http://schemas.microsoft.com/office/drawing/2014/main" id="{6A05070D-9EA1-44E9-6C31-7FF7315EE9F0}"/>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Regular"/>
              </a:endParaRPr>
            </a:p>
          </p:txBody>
        </p:sp>
      </p:grpSp>
      <p:cxnSp>
        <p:nvCxnSpPr>
          <p:cNvPr id="12" name="Connecteur droit 11">
            <a:extLst>
              <a:ext uri="{FF2B5EF4-FFF2-40B4-BE49-F238E27FC236}">
                <a16:creationId xmlns:a16="http://schemas.microsoft.com/office/drawing/2014/main" id="{C5BB8F9D-DBFE-A163-AF99-F66F7A805D71}"/>
              </a:ext>
            </a:extLst>
          </p:cNvPr>
          <p:cNvCxnSpPr>
            <a:cxnSpLocks/>
          </p:cNvCxnSpPr>
          <p:nvPr userDrawn="1"/>
        </p:nvCxnSpPr>
        <p:spPr>
          <a:xfrm>
            <a:off x="602814" y="1131848"/>
            <a:ext cx="836341" cy="0"/>
          </a:xfrm>
          <a:prstGeom prst="line">
            <a:avLst/>
          </a:prstGeom>
          <a:noFill/>
          <a:ln w="25400" cap="rnd" cmpd="sng" algn="ctr">
            <a:solidFill>
              <a:srgbClr val="4E4199"/>
            </a:solidFill>
            <a:prstDash val="solid"/>
            <a:round/>
          </a:ln>
          <a:effectLst/>
        </p:spPr>
      </p:cxnSp>
      <p:grpSp>
        <p:nvGrpSpPr>
          <p:cNvPr id="13" name="Group 43">
            <a:extLst>
              <a:ext uri="{FF2B5EF4-FFF2-40B4-BE49-F238E27FC236}">
                <a16:creationId xmlns:a16="http://schemas.microsoft.com/office/drawing/2014/main" id="{413BB6C9-E1AB-E471-4CCB-E0E977D84711}"/>
              </a:ext>
            </a:extLst>
          </p:cNvPr>
          <p:cNvGrpSpPr/>
          <p:nvPr userDrawn="1"/>
        </p:nvGrpSpPr>
        <p:grpSpPr>
          <a:xfrm>
            <a:off x="607406" y="4026394"/>
            <a:ext cx="8791505" cy="1531612"/>
            <a:chOff x="619500" y="1532144"/>
            <a:chExt cx="9384319" cy="2182529"/>
          </a:xfrm>
        </p:grpSpPr>
        <p:sp>
          <p:nvSpPr>
            <p:cNvPr id="14" name="Google Shape;1373;p17">
              <a:extLst>
                <a:ext uri="{FF2B5EF4-FFF2-40B4-BE49-F238E27FC236}">
                  <a16:creationId xmlns:a16="http://schemas.microsoft.com/office/drawing/2014/main" id="{63460C23-DEA5-E42C-7DCD-5C3B76E01618}"/>
                </a:ext>
              </a:extLst>
            </p:cNvPr>
            <p:cNvSpPr/>
            <p:nvPr/>
          </p:nvSpPr>
          <p:spPr>
            <a:xfrm>
              <a:off x="619500" y="1532144"/>
              <a:ext cx="9384319"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5" name="Forme libre : forme 49">
              <a:extLst>
                <a:ext uri="{FF2B5EF4-FFF2-40B4-BE49-F238E27FC236}">
                  <a16:creationId xmlns:a16="http://schemas.microsoft.com/office/drawing/2014/main" id="{956C54B7-091D-3C0E-03BD-FAE036459D9B}"/>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gradFill>
              <a:gsLst>
                <a:gs pos="0">
                  <a:srgbClr val="4E4199"/>
                </a:gs>
                <a:gs pos="100000">
                  <a:srgbClr val="BF7AD1"/>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pic>
        <p:nvPicPr>
          <p:cNvPr id="46" name="Graphique 45">
            <a:extLst>
              <a:ext uri="{FF2B5EF4-FFF2-40B4-BE49-F238E27FC236}">
                <a16:creationId xmlns:a16="http://schemas.microsoft.com/office/drawing/2014/main" id="{91FBBF8B-B263-2344-9DB8-373A66D655CD}"/>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b="35714"/>
          <a:stretch/>
        </p:blipFill>
        <p:spPr>
          <a:xfrm>
            <a:off x="487543" y="6480976"/>
            <a:ext cx="1180219" cy="180985"/>
          </a:xfrm>
          <a:prstGeom prst="rect">
            <a:avLst/>
          </a:prstGeom>
        </p:spPr>
      </p:pic>
      <p:grpSp>
        <p:nvGrpSpPr>
          <p:cNvPr id="47" name="Group 56">
            <a:extLst>
              <a:ext uri="{FF2B5EF4-FFF2-40B4-BE49-F238E27FC236}">
                <a16:creationId xmlns:a16="http://schemas.microsoft.com/office/drawing/2014/main" id="{EB5DE515-68D6-74D6-D601-BB050CE25F06}"/>
              </a:ext>
            </a:extLst>
          </p:cNvPr>
          <p:cNvGrpSpPr/>
          <p:nvPr userDrawn="1"/>
        </p:nvGrpSpPr>
        <p:grpSpPr>
          <a:xfrm rot="10800000">
            <a:off x="9649999" y="4023627"/>
            <a:ext cx="1439930" cy="1531612"/>
            <a:chOff x="619501" y="1532144"/>
            <a:chExt cx="1537025" cy="2182529"/>
          </a:xfrm>
        </p:grpSpPr>
        <p:sp>
          <p:nvSpPr>
            <p:cNvPr id="48" name="Google Shape;1373;p17">
              <a:extLst>
                <a:ext uri="{FF2B5EF4-FFF2-40B4-BE49-F238E27FC236}">
                  <a16:creationId xmlns:a16="http://schemas.microsoft.com/office/drawing/2014/main" id="{E2F4743D-AD56-3A64-8F65-DC965EA3E9BF}"/>
                </a:ext>
              </a:extLst>
            </p:cNvPr>
            <p:cNvSpPr/>
            <p:nvPr/>
          </p:nvSpPr>
          <p:spPr>
            <a:xfrm rot="10800000">
              <a:off x="619501" y="1532144"/>
              <a:ext cx="1537025"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49" name="Forme libre : forme 49">
              <a:extLst>
                <a:ext uri="{FF2B5EF4-FFF2-40B4-BE49-F238E27FC236}">
                  <a16:creationId xmlns:a16="http://schemas.microsoft.com/office/drawing/2014/main" id="{31835A6A-9C17-7F04-E4C2-ED9BDF28E091}"/>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solidFill>
              <a:srgbClr val="000000">
                <a:lumMod val="50000"/>
                <a:lumOff val="50000"/>
              </a:srgbClr>
            </a:soli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grpSp>
        <p:nvGrpSpPr>
          <p:cNvPr id="50" name="Group 65">
            <a:extLst>
              <a:ext uri="{FF2B5EF4-FFF2-40B4-BE49-F238E27FC236}">
                <a16:creationId xmlns:a16="http://schemas.microsoft.com/office/drawing/2014/main" id="{A771A1CA-5553-23DA-28E7-25B0D19C246C}"/>
              </a:ext>
            </a:extLst>
          </p:cNvPr>
          <p:cNvGrpSpPr/>
          <p:nvPr userDrawn="1"/>
        </p:nvGrpSpPr>
        <p:grpSpPr>
          <a:xfrm rot="10800000">
            <a:off x="9656437" y="1378234"/>
            <a:ext cx="1439930" cy="2481209"/>
            <a:chOff x="619501" y="1532144"/>
            <a:chExt cx="1537025" cy="2182529"/>
          </a:xfrm>
        </p:grpSpPr>
        <p:sp>
          <p:nvSpPr>
            <p:cNvPr id="51" name="Google Shape;1373;p17">
              <a:extLst>
                <a:ext uri="{FF2B5EF4-FFF2-40B4-BE49-F238E27FC236}">
                  <a16:creationId xmlns:a16="http://schemas.microsoft.com/office/drawing/2014/main" id="{DA69F820-3854-8CD0-0375-717C7C4A4815}"/>
                </a:ext>
              </a:extLst>
            </p:cNvPr>
            <p:cNvSpPr/>
            <p:nvPr/>
          </p:nvSpPr>
          <p:spPr>
            <a:xfrm rot="10800000">
              <a:off x="619501" y="1532144"/>
              <a:ext cx="1537025" cy="2174643"/>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2" name="Forme libre : forme 49">
              <a:extLst>
                <a:ext uri="{FF2B5EF4-FFF2-40B4-BE49-F238E27FC236}">
                  <a16:creationId xmlns:a16="http://schemas.microsoft.com/office/drawing/2014/main" id="{F3CB109D-8731-980B-B31F-7EB4BD24D98D}"/>
                </a:ext>
              </a:extLst>
            </p:cNvPr>
            <p:cNvSpPr/>
            <p:nvPr/>
          </p:nvSpPr>
          <p:spPr>
            <a:xfrm>
              <a:off x="619501" y="1532144"/>
              <a:ext cx="122025" cy="2182529"/>
            </a:xfrm>
            <a:custGeom>
              <a:avLst/>
              <a:gdLst>
                <a:gd name="connsiteX0" fmla="*/ 130611 w 130611"/>
                <a:gd name="connsiteY0" fmla="*/ 0 h 2236728"/>
                <a:gd name="connsiteX1" fmla="*/ 130611 w 130611"/>
                <a:gd name="connsiteY1" fmla="*/ 2236728 h 2236728"/>
                <a:gd name="connsiteX2" fmla="*/ 84221 w 130611"/>
                <a:gd name="connsiteY2" fmla="*/ 2227363 h 2236728"/>
                <a:gd name="connsiteX3" fmla="*/ 0 w 130611"/>
                <a:gd name="connsiteY3" fmla="*/ 2100303 h 2236728"/>
                <a:gd name="connsiteX4" fmla="*/ 0 w 130611"/>
                <a:gd name="connsiteY4" fmla="*/ 136425 h 2236728"/>
                <a:gd name="connsiteX5" fmla="*/ 84221 w 130611"/>
                <a:gd name="connsiteY5" fmla="*/ 9366 h 2236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611" h="2236728">
                  <a:moveTo>
                    <a:pt x="130611" y="0"/>
                  </a:moveTo>
                  <a:lnTo>
                    <a:pt x="130611" y="2236728"/>
                  </a:lnTo>
                  <a:lnTo>
                    <a:pt x="84221" y="2227363"/>
                  </a:lnTo>
                  <a:cubicBezTo>
                    <a:pt x="34728" y="2206429"/>
                    <a:pt x="0" y="2157422"/>
                    <a:pt x="0" y="2100303"/>
                  </a:cubicBezTo>
                  <a:lnTo>
                    <a:pt x="0" y="136425"/>
                  </a:lnTo>
                  <a:cubicBezTo>
                    <a:pt x="0" y="79307"/>
                    <a:pt x="34728" y="30299"/>
                    <a:pt x="84221" y="9366"/>
                  </a:cubicBezTo>
                  <a:close/>
                </a:path>
              </a:pathLst>
            </a:custGeom>
            <a:solidFill>
              <a:srgbClr val="33CB98"/>
            </a:soli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sp>
        <p:nvSpPr>
          <p:cNvPr id="57" name="Espace réservé du texte 101">
            <a:extLst>
              <a:ext uri="{FF2B5EF4-FFF2-40B4-BE49-F238E27FC236}">
                <a16:creationId xmlns:a16="http://schemas.microsoft.com/office/drawing/2014/main" id="{6778F1EF-AA18-11AE-1F03-C160FCCAA20C}"/>
              </a:ext>
            </a:extLst>
          </p:cNvPr>
          <p:cNvSpPr>
            <a:spLocks noGrp="1"/>
          </p:cNvSpPr>
          <p:nvPr>
            <p:ph type="body" sz="quarter" idx="10" hasCustomPrompt="1"/>
          </p:nvPr>
        </p:nvSpPr>
        <p:spPr>
          <a:xfrm>
            <a:off x="587375" y="436478"/>
            <a:ext cx="9131160" cy="518920"/>
          </a:xfrm>
          <a:prstGeom prst="rect">
            <a:avLst/>
          </a:prstGeom>
        </p:spPr>
        <p:txBody>
          <a:bodyPr/>
          <a:lstStyle>
            <a:lvl1pPr marL="0" indent="0">
              <a:buNone/>
              <a:defRPr lang="fr-FR" sz="3200" kern="1200" spc="50" dirty="0">
                <a:gradFill>
                  <a:gsLst>
                    <a:gs pos="0">
                      <a:srgbClr val="4E4199"/>
                    </a:gs>
                    <a:gs pos="100000">
                      <a:srgbClr val="BF7AD1">
                        <a:alpha val="80000"/>
                      </a:srgbClr>
                    </a:gs>
                  </a:gsLst>
                  <a:lin ang="2700000" scaled="0"/>
                </a:gradFill>
                <a:latin typeface="Roboto Bold"/>
                <a:ea typeface="Roboto Bk" panose="02000000000000000000" pitchFamily="2" charset="0"/>
                <a:cs typeface="+mn-cs"/>
              </a:defRPr>
            </a:lvl1p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regular</a:t>
            </a:r>
            <a:endParaRPr lang="fr-FR" dirty="0"/>
          </a:p>
        </p:txBody>
      </p:sp>
      <p:sp>
        <p:nvSpPr>
          <p:cNvPr id="59" name="Espace réservé du texte vertical 58">
            <a:extLst>
              <a:ext uri="{FF2B5EF4-FFF2-40B4-BE49-F238E27FC236}">
                <a16:creationId xmlns:a16="http://schemas.microsoft.com/office/drawing/2014/main" id="{ACD4BBCE-3F4D-47AC-0589-1B75894CD68D}"/>
              </a:ext>
            </a:extLst>
          </p:cNvPr>
          <p:cNvSpPr>
            <a:spLocks noGrp="1"/>
          </p:cNvSpPr>
          <p:nvPr>
            <p:ph type="body" orient="vert" sz="quarter" idx="11" hasCustomPrompt="1"/>
          </p:nvPr>
        </p:nvSpPr>
        <p:spPr>
          <a:xfrm flipH="1" flipV="1">
            <a:off x="895775" y="2236043"/>
            <a:ext cx="364605" cy="914400"/>
          </a:xfrm>
          <a:prstGeom prst="rect">
            <a:avLst/>
          </a:prstGeom>
        </p:spPr>
        <p:txBody>
          <a:bodyPr vert="eaVert"/>
          <a:lstStyle>
            <a:lvl1pPr marL="0" indent="0" algn="ctr">
              <a:buNone/>
              <a:defRPr lang="fr-FR" sz="1400" kern="1200" spc="100" dirty="0">
                <a:gradFill>
                  <a:gsLst>
                    <a:gs pos="0">
                      <a:srgbClr val="F7931F"/>
                    </a:gs>
                    <a:gs pos="100000">
                      <a:srgbClr val="F7931F">
                        <a:lumMod val="60000"/>
                        <a:lumOff val="40000"/>
                      </a:srgbClr>
                    </a:gs>
                  </a:gsLst>
                  <a:lin ang="2700000" scaled="0"/>
                </a:gradFill>
                <a:latin typeface="Roboto Bk" panose="02000000000000000000" pitchFamily="2" charset="0"/>
                <a:ea typeface="Roboto Bk" panose="02000000000000000000" pitchFamily="2" charset="0"/>
                <a:cs typeface="+mn-cs"/>
              </a:defRPr>
            </a:lvl1pPr>
          </a:lstStyle>
          <a:p>
            <a:pPr lvl="0"/>
            <a:r>
              <a:rPr lang="fr-FR" dirty="0" err="1"/>
              <a:t>Title</a:t>
            </a:r>
            <a:endParaRPr lang="fr-FR" dirty="0"/>
          </a:p>
        </p:txBody>
      </p:sp>
      <p:sp>
        <p:nvSpPr>
          <p:cNvPr id="60" name="Espace réservé du texte vertical 58">
            <a:extLst>
              <a:ext uri="{FF2B5EF4-FFF2-40B4-BE49-F238E27FC236}">
                <a16:creationId xmlns:a16="http://schemas.microsoft.com/office/drawing/2014/main" id="{53AE8335-4A47-9435-939C-CB23F06DCCCD}"/>
              </a:ext>
            </a:extLst>
          </p:cNvPr>
          <p:cNvSpPr>
            <a:spLocks noGrp="1"/>
          </p:cNvSpPr>
          <p:nvPr>
            <p:ph type="body" orient="vert" sz="quarter" idx="12" hasCustomPrompt="1"/>
          </p:nvPr>
        </p:nvSpPr>
        <p:spPr>
          <a:xfrm flipH="1" flipV="1">
            <a:off x="895775" y="4335000"/>
            <a:ext cx="364605" cy="914400"/>
          </a:xfrm>
          <a:prstGeom prst="rect">
            <a:avLst/>
          </a:prstGeom>
        </p:spPr>
        <p:txBody>
          <a:bodyPr vert="eaVert"/>
          <a:lstStyle>
            <a:lvl1pPr marL="0" indent="0" algn="ctr">
              <a:buNone/>
              <a:defRPr lang="fr-FR" sz="1400" kern="1200" spc="100" dirty="0">
                <a:gradFill>
                  <a:gsLst>
                    <a:gs pos="0">
                      <a:srgbClr val="4E4199"/>
                    </a:gs>
                    <a:gs pos="100000">
                      <a:srgbClr val="BF7AD1"/>
                    </a:gs>
                  </a:gsLst>
                  <a:lin ang="2700000" scaled="0"/>
                </a:gradFill>
                <a:latin typeface="Roboto Bk" panose="02000000000000000000" pitchFamily="2" charset="0"/>
                <a:ea typeface="Roboto Bk" panose="02000000000000000000" pitchFamily="2" charset="0"/>
                <a:cs typeface="+mn-cs"/>
              </a:defRPr>
            </a:lvl1pPr>
          </a:lstStyle>
          <a:p>
            <a:pPr lvl="0"/>
            <a:r>
              <a:rPr lang="fr-FR" dirty="0" err="1"/>
              <a:t>Title</a:t>
            </a:r>
            <a:endParaRPr lang="fr-FR" dirty="0"/>
          </a:p>
        </p:txBody>
      </p:sp>
      <p:sp>
        <p:nvSpPr>
          <p:cNvPr id="61" name="Espace réservé du texte vertical 58">
            <a:extLst>
              <a:ext uri="{FF2B5EF4-FFF2-40B4-BE49-F238E27FC236}">
                <a16:creationId xmlns:a16="http://schemas.microsoft.com/office/drawing/2014/main" id="{56D79B97-5C2E-541B-A5C0-337F79CAF4A8}"/>
              </a:ext>
            </a:extLst>
          </p:cNvPr>
          <p:cNvSpPr>
            <a:spLocks noGrp="1"/>
          </p:cNvSpPr>
          <p:nvPr>
            <p:ph type="body" orient="vert" sz="quarter" idx="13" hasCustomPrompt="1"/>
          </p:nvPr>
        </p:nvSpPr>
        <p:spPr>
          <a:xfrm flipH="1">
            <a:off x="10508173" y="2236043"/>
            <a:ext cx="364605" cy="914400"/>
          </a:xfrm>
          <a:prstGeom prst="rect">
            <a:avLst/>
          </a:prstGeom>
        </p:spPr>
        <p:txBody>
          <a:bodyPr vert="eaVert"/>
          <a:lstStyle>
            <a:lvl1pPr marL="0" indent="0" algn="ctr">
              <a:buNone/>
              <a:defRPr lang="fr-FR" sz="1400" kern="1200" spc="100" dirty="0">
                <a:solidFill>
                  <a:srgbClr val="33CB98"/>
                </a:solidFill>
                <a:latin typeface="Roboto Bk" panose="02000000000000000000" pitchFamily="2" charset="0"/>
                <a:ea typeface="Roboto Bk" panose="02000000000000000000" pitchFamily="2" charset="0"/>
                <a:cs typeface="+mn-cs"/>
              </a:defRPr>
            </a:lvl1pPr>
          </a:lstStyle>
          <a:p>
            <a:pPr lvl="0"/>
            <a:r>
              <a:rPr lang="fr-FR" dirty="0" err="1"/>
              <a:t>Title</a:t>
            </a:r>
            <a:endParaRPr lang="fr-FR" dirty="0"/>
          </a:p>
        </p:txBody>
      </p:sp>
      <p:sp>
        <p:nvSpPr>
          <p:cNvPr id="62" name="Espace réservé du texte vertical 58">
            <a:extLst>
              <a:ext uri="{FF2B5EF4-FFF2-40B4-BE49-F238E27FC236}">
                <a16:creationId xmlns:a16="http://schemas.microsoft.com/office/drawing/2014/main" id="{E2F775D5-9757-4547-610B-DA317348768C}"/>
              </a:ext>
            </a:extLst>
          </p:cNvPr>
          <p:cNvSpPr>
            <a:spLocks noGrp="1"/>
          </p:cNvSpPr>
          <p:nvPr>
            <p:ph type="body" orient="vert" sz="quarter" idx="14" hasCustomPrompt="1"/>
          </p:nvPr>
        </p:nvSpPr>
        <p:spPr>
          <a:xfrm flipH="1">
            <a:off x="10508172" y="4335000"/>
            <a:ext cx="364605" cy="914400"/>
          </a:xfrm>
          <a:prstGeom prst="rect">
            <a:avLst/>
          </a:prstGeom>
        </p:spPr>
        <p:txBody>
          <a:bodyPr vert="eaVert"/>
          <a:lstStyle>
            <a:lvl1pPr marL="0" indent="0" algn="ctr" defTabSz="914400" rtl="0" eaLnBrk="1" latinLnBrk="0" hangingPunct="1">
              <a:buNone/>
              <a:defRPr lang="fr-FR" sz="1400" kern="1200" spc="100" dirty="0">
                <a:solidFill>
                  <a:srgbClr val="000000">
                    <a:lumMod val="50000"/>
                    <a:lumOff val="50000"/>
                  </a:srgbClr>
                </a:solidFill>
                <a:latin typeface="Roboto Bk" panose="02000000000000000000" pitchFamily="2" charset="0"/>
                <a:ea typeface="Roboto Bk" panose="02000000000000000000" pitchFamily="2" charset="0"/>
                <a:cs typeface="+mn-cs"/>
              </a:defRPr>
            </a:lvl1pPr>
          </a:lstStyle>
          <a:p>
            <a:pPr lvl="0"/>
            <a:r>
              <a:rPr lang="fr-FR" dirty="0" err="1"/>
              <a:t>Title</a:t>
            </a:r>
            <a:endParaRPr lang="fr-FR" dirty="0"/>
          </a:p>
        </p:txBody>
      </p:sp>
    </p:spTree>
    <p:extLst>
      <p:ext uri="{BB962C8B-B14F-4D97-AF65-F5344CB8AC3E}">
        <p14:creationId xmlns:p14="http://schemas.microsoft.com/office/powerpoint/2010/main" val="3400630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theme" Target="../theme/theme2.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FBFB"/>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125611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6" r:id="rId7"/>
    <p:sldLayoutId id="2147483692" r:id="rId8"/>
    <p:sldLayoutId id="2147483694" r:id="rId9"/>
    <p:sldLayoutId id="2147483695" r:id="rId10"/>
    <p:sldLayoutId id="2147483697" r:id="rId11"/>
    <p:sldLayoutId id="2147483693" r:id="rId12"/>
    <p:sldLayoutId id="2147483698" r:id="rId13"/>
    <p:sldLayoutId id="2147483699" r:id="rId14"/>
    <p:sldLayoutId id="2147483700" r:id="rId15"/>
    <p:sldLayoutId id="2147483701" r:id="rId16"/>
  </p:sldLayoutIdLst>
  <p:txStyles>
    <p:titleStyle>
      <a:lvl1pPr algn="l" defTabSz="914400" rtl="0" eaLnBrk="1" latinLnBrk="0" hangingPunct="1">
        <a:lnSpc>
          <a:spcPct val="90000"/>
        </a:lnSpc>
        <a:spcBef>
          <a:spcPct val="0"/>
        </a:spcBef>
        <a:buNone/>
        <a:defRPr sz="4400" kern="1200">
          <a:solidFill>
            <a:schemeClr val="tx1"/>
          </a:solidFill>
          <a:latin typeface="Roboto"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716EFCBE-E84F-3EC6-AB95-0B00D93BE23F}"/>
              </a:ext>
            </a:extLst>
          </p:cNvPr>
          <p:cNvSpPr>
            <a:spLocks noGrp="1"/>
          </p:cNvSpPr>
          <p:nvPr>
            <p:ph type="body" idx="1"/>
          </p:nvPr>
        </p:nvSpPr>
        <p:spPr>
          <a:xfrm>
            <a:off x="587375" y="1774825"/>
            <a:ext cx="10515600" cy="4351338"/>
          </a:xfrm>
          <a:prstGeom prst="rect">
            <a:avLst/>
          </a:prstGeom>
        </p:spPr>
        <p:txBody>
          <a:bodyPr vert="horz" lIns="0" tIns="0" rIns="0" bIns="0" rtlCol="0">
            <a:normAutofit/>
          </a:bodyPr>
          <a:lstStyle/>
          <a:p>
            <a:pPr lvl="0"/>
            <a:r>
              <a:rPr lang="en-US" dirty="0" err="1"/>
              <a:t>Cliquez</a:t>
            </a:r>
            <a:r>
              <a:rPr lang="en-US" dirty="0"/>
              <a:t> pour modifier les styles du </a:t>
            </a:r>
            <a:r>
              <a:rPr lang="en-US" dirty="0" err="1"/>
              <a:t>texte</a:t>
            </a:r>
            <a:r>
              <a:rPr lang="en-US" dirty="0"/>
              <a:t> du masque</a:t>
            </a:r>
          </a:p>
          <a:p>
            <a:pPr lvl="1"/>
            <a:r>
              <a:rPr lang="en-US" dirty="0" err="1"/>
              <a:t>Deuxième</a:t>
            </a:r>
            <a:r>
              <a:rPr lang="en-US" dirty="0"/>
              <a:t> </a:t>
            </a:r>
            <a:r>
              <a:rPr lang="en-US" dirty="0" err="1"/>
              <a:t>niveau</a:t>
            </a:r>
            <a:endParaRPr lang="en-US" dirty="0"/>
          </a:p>
          <a:p>
            <a:pPr lvl="2"/>
            <a:r>
              <a:rPr lang="en-US" dirty="0" err="1"/>
              <a:t>Troisième</a:t>
            </a:r>
            <a:r>
              <a:rPr lang="en-US" dirty="0"/>
              <a:t> </a:t>
            </a:r>
            <a:r>
              <a:rPr lang="en-US" dirty="0" err="1"/>
              <a:t>niveau</a:t>
            </a:r>
            <a:endParaRPr lang="en-US" dirty="0"/>
          </a:p>
          <a:p>
            <a:pPr lvl="3"/>
            <a:r>
              <a:rPr lang="en-US" dirty="0" err="1"/>
              <a:t>Quatrième</a:t>
            </a:r>
            <a:r>
              <a:rPr lang="en-US" dirty="0"/>
              <a:t> </a:t>
            </a:r>
            <a:r>
              <a:rPr lang="en-US" dirty="0" err="1"/>
              <a:t>niveau</a:t>
            </a:r>
            <a:endParaRPr lang="en-US" dirty="0"/>
          </a:p>
          <a:p>
            <a:pPr lvl="4"/>
            <a:r>
              <a:rPr lang="en-US" dirty="0" err="1"/>
              <a:t>Cinquième</a:t>
            </a:r>
            <a:r>
              <a:rPr lang="en-US" dirty="0"/>
              <a:t> </a:t>
            </a:r>
            <a:r>
              <a:rPr lang="en-US" dirty="0" err="1"/>
              <a:t>niveau</a:t>
            </a:r>
            <a:endParaRPr lang="en-US" dirty="0"/>
          </a:p>
          <a:p>
            <a:pPr lvl="5"/>
            <a:r>
              <a:rPr lang="en-US" dirty="0" err="1"/>
              <a:t>Sixième</a:t>
            </a:r>
            <a:r>
              <a:rPr lang="en-US" dirty="0"/>
              <a:t> </a:t>
            </a:r>
            <a:r>
              <a:rPr lang="en-US" dirty="0" err="1"/>
              <a:t>niveau</a:t>
            </a:r>
            <a:endParaRPr lang="en-US" dirty="0"/>
          </a:p>
          <a:p>
            <a:pPr lvl="6"/>
            <a:r>
              <a:rPr lang="en-US" dirty="0" err="1"/>
              <a:t>Septième</a:t>
            </a:r>
            <a:r>
              <a:rPr lang="en-US" dirty="0"/>
              <a:t> </a:t>
            </a:r>
            <a:r>
              <a:rPr lang="en-US" dirty="0" err="1"/>
              <a:t>niveau</a:t>
            </a:r>
            <a:endParaRPr lang="en-US" dirty="0"/>
          </a:p>
          <a:p>
            <a:pPr lvl="7"/>
            <a:r>
              <a:rPr lang="en-US" dirty="0" err="1"/>
              <a:t>Huitième</a:t>
            </a:r>
            <a:r>
              <a:rPr lang="en-US" dirty="0"/>
              <a:t> </a:t>
            </a:r>
            <a:r>
              <a:rPr lang="en-US" dirty="0" err="1"/>
              <a:t>niveau</a:t>
            </a:r>
            <a:endParaRPr lang="en-US" dirty="0"/>
          </a:p>
          <a:p>
            <a:pPr lvl="8"/>
            <a:r>
              <a:rPr lang="en-US" dirty="0" err="1"/>
              <a:t>Neuvième</a:t>
            </a:r>
            <a:r>
              <a:rPr lang="en-US" dirty="0"/>
              <a:t> </a:t>
            </a:r>
            <a:r>
              <a:rPr lang="en-US" dirty="0" err="1"/>
              <a:t>niveau</a:t>
            </a:r>
            <a:endParaRPr lang="en-US" dirty="0"/>
          </a:p>
        </p:txBody>
      </p:sp>
      <p:sp>
        <p:nvSpPr>
          <p:cNvPr id="7" name="Espace réservé du numéro de diapositive 5">
            <a:extLst>
              <a:ext uri="{FF2B5EF4-FFF2-40B4-BE49-F238E27FC236}">
                <a16:creationId xmlns:a16="http://schemas.microsoft.com/office/drawing/2014/main" id="{32E1342D-C187-E32B-B171-EB0AC18A0C4F}"/>
              </a:ext>
            </a:extLst>
          </p:cNvPr>
          <p:cNvSpPr>
            <a:spLocks noGrp="1"/>
          </p:cNvSpPr>
          <p:nvPr>
            <p:ph type="sldNum" sz="quarter" idx="4"/>
          </p:nvPr>
        </p:nvSpPr>
        <p:spPr>
          <a:xfrm>
            <a:off x="11602713" y="6527631"/>
            <a:ext cx="242098" cy="136525"/>
          </a:xfrm>
          <a:prstGeom prst="rect">
            <a:avLst/>
          </a:prstGeom>
        </p:spPr>
        <p:txBody>
          <a:bodyPr vert="horz" lIns="0" tIns="0" rIns="0" bIns="0" rtlCol="0" anchor="ctr"/>
          <a:lstStyle>
            <a:lvl1pPr algn="r">
              <a:defRPr lang="en-GB" sz="1000" kern="1200" smtClean="0">
                <a:solidFill>
                  <a:schemeClr val="tx1">
                    <a:lumMod val="65000"/>
                    <a:lumOff val="35000"/>
                  </a:schemeClr>
                </a:solidFill>
                <a:latin typeface="Roboto" pitchFamily="2" charset="0"/>
                <a:ea typeface="Circular Std Light" panose="020B0404020101020102" pitchFamily="34" charset="0"/>
                <a:cs typeface="Circular Std Light" panose="020B0404020101020102" pitchFamily="34" charset="0"/>
              </a:defRPr>
            </a:lvl1pPr>
          </a:lstStyle>
          <a:p>
            <a:fld id="{E31CCA86-B41F-49E5-B3FE-ED7AE5566F25}" type="slidenum">
              <a:rPr lang="en-US" smtClean="0"/>
              <a:pPr/>
              <a:t>‹#›</a:t>
            </a:fld>
            <a:endParaRPr lang="en-US" dirty="0"/>
          </a:p>
        </p:txBody>
      </p:sp>
      <p:sp>
        <p:nvSpPr>
          <p:cNvPr id="2" name="Espace réservé du titre 1">
            <a:extLst>
              <a:ext uri="{FF2B5EF4-FFF2-40B4-BE49-F238E27FC236}">
                <a16:creationId xmlns:a16="http://schemas.microsoft.com/office/drawing/2014/main" id="{53EAE631-D650-4382-7D7A-5767187663E6}"/>
              </a:ext>
            </a:extLst>
          </p:cNvPr>
          <p:cNvSpPr>
            <a:spLocks noGrp="1"/>
          </p:cNvSpPr>
          <p:nvPr>
            <p:ph type="title"/>
          </p:nvPr>
        </p:nvSpPr>
        <p:spPr>
          <a:xfrm>
            <a:off x="587375" y="436478"/>
            <a:ext cx="9131160" cy="518920"/>
          </a:xfrm>
          <a:prstGeom prst="rect">
            <a:avLst/>
          </a:prstGeom>
        </p:spPr>
        <p:txBody>
          <a:bodyPr vert="horz" lIns="0" tIns="0" rIns="0" bIns="0" rtlCol="0" anchor="t">
            <a:normAutofit/>
          </a:bodyPr>
          <a:lstStyle/>
          <a:p>
            <a:pPr lvl="0"/>
            <a:r>
              <a:rPr kumimoji="1" lang="en-US" altLang="zh-Hans" dirty="0"/>
              <a:t>Title</a:t>
            </a:r>
            <a:r>
              <a:rPr kumimoji="1" lang="zh-Hans" altLang="en-US" dirty="0"/>
              <a:t> </a:t>
            </a:r>
            <a:r>
              <a:rPr kumimoji="1" lang="en-US" altLang="zh-Hans" dirty="0"/>
              <a:t>Roboto</a:t>
            </a:r>
            <a:r>
              <a:rPr kumimoji="1" lang="zh-Hans" altLang="en-US" dirty="0"/>
              <a:t> </a:t>
            </a:r>
            <a:r>
              <a:rPr kumimoji="1" lang="en-US" altLang="zh-Hans" dirty="0"/>
              <a:t>Bold – 32 pt</a:t>
            </a:r>
            <a:endParaRPr lang="fr-FR" dirty="0"/>
          </a:p>
        </p:txBody>
      </p:sp>
    </p:spTree>
    <p:extLst>
      <p:ext uri="{BB962C8B-B14F-4D97-AF65-F5344CB8AC3E}">
        <p14:creationId xmlns:p14="http://schemas.microsoft.com/office/powerpoint/2010/main" val="3323741915"/>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 id="2147483722" r:id="rId20"/>
    <p:sldLayoutId id="2147483723" r:id="rId21"/>
    <p:sldLayoutId id="2147483724" r:id="rId22"/>
    <p:sldLayoutId id="2147483725" r:id="rId23"/>
  </p:sldLayoutIdLst>
  <p:txStyles>
    <p:title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p:titleStyle>
    <p:bodyStyle>
      <a:lvl1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1pPr>
      <a:lvl2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2pPr>
      <a:lvl3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3pPr>
      <a:lvl4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4pPr>
      <a:lvl5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5pPr>
      <a:lvl6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6pPr>
      <a:lvl7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7pPr>
      <a:lvl8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8pPr>
      <a:lvl9pPr marL="72000" indent="0" algn="l" defTabSz="914400" rtl="0" eaLnBrk="1" latinLnBrk="0" hangingPunct="1">
        <a:lnSpc>
          <a:spcPct val="100000"/>
        </a:lnSpc>
        <a:spcBef>
          <a:spcPts val="0"/>
        </a:spcBef>
        <a:buFont typeface="Arial" panose="020B0604020202020204" pitchFamily="34" charset="0"/>
        <a:buNone/>
        <a:defRPr sz="1200" kern="1200" spc="50" baseline="0">
          <a:solidFill>
            <a:srgbClr val="595959"/>
          </a:solidFill>
          <a:latin typeface="Roboto" pitchFamily="2" charset="0"/>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15:clr>
            <a:srgbClr val="F26B43"/>
          </p15:clr>
        </p15:guide>
        <p15:guide id="2" pos="7680">
          <p15:clr>
            <a:srgbClr val="F26B43"/>
          </p15:clr>
        </p15:guide>
        <p15:guide id="3" pos="376">
          <p15:clr>
            <a:srgbClr val="F26B43"/>
          </p15:clr>
        </p15:guide>
        <p15:guide id="4" pos="792">
          <p15:clr>
            <a:srgbClr val="F26B43"/>
          </p15:clr>
        </p15:guide>
        <p15:guide id="5" pos="968">
          <p15:clr>
            <a:srgbClr val="F26B43"/>
          </p15:clr>
        </p15:guide>
        <p15:guide id="6" pos="1384">
          <p15:clr>
            <a:srgbClr val="F26B43"/>
          </p15:clr>
        </p15:guide>
        <p15:guide id="7" pos="1560">
          <p15:clr>
            <a:srgbClr val="F26B43"/>
          </p15:clr>
        </p15:guide>
        <p15:guide id="8" pos="1976">
          <p15:clr>
            <a:srgbClr val="F26B43"/>
          </p15:clr>
        </p15:guide>
        <p15:guide id="9" pos="2152">
          <p15:clr>
            <a:srgbClr val="F26B43"/>
          </p15:clr>
        </p15:guide>
        <p15:guide id="10" pos="2568">
          <p15:clr>
            <a:srgbClr val="F26B43"/>
          </p15:clr>
        </p15:guide>
        <p15:guide id="11" pos="2744">
          <p15:clr>
            <a:srgbClr val="F26B43"/>
          </p15:clr>
        </p15:guide>
        <p15:guide id="12" pos="3160">
          <p15:clr>
            <a:srgbClr val="F26B43"/>
          </p15:clr>
        </p15:guide>
        <p15:guide id="13" pos="3336">
          <p15:clr>
            <a:srgbClr val="F26B43"/>
          </p15:clr>
        </p15:guide>
        <p15:guide id="14" pos="3752">
          <p15:clr>
            <a:srgbClr val="F26B43"/>
          </p15:clr>
        </p15:guide>
        <p15:guide id="15" pos="3928">
          <p15:clr>
            <a:srgbClr val="F26B43"/>
          </p15:clr>
        </p15:guide>
        <p15:guide id="16" pos="4344">
          <p15:clr>
            <a:srgbClr val="F26B43"/>
          </p15:clr>
        </p15:guide>
        <p15:guide id="17" pos="4520">
          <p15:clr>
            <a:srgbClr val="F26B43"/>
          </p15:clr>
        </p15:guide>
        <p15:guide id="18" pos="4936">
          <p15:clr>
            <a:srgbClr val="F26B43"/>
          </p15:clr>
        </p15:guide>
        <p15:guide id="19" pos="5112">
          <p15:clr>
            <a:srgbClr val="F26B43"/>
          </p15:clr>
        </p15:guide>
        <p15:guide id="20" pos="5528">
          <p15:clr>
            <a:srgbClr val="F26B43"/>
          </p15:clr>
        </p15:guide>
        <p15:guide id="21" pos="5704">
          <p15:clr>
            <a:srgbClr val="F26B43"/>
          </p15:clr>
        </p15:guide>
        <p15:guide id="22" pos="6120">
          <p15:clr>
            <a:srgbClr val="F26B43"/>
          </p15:clr>
        </p15:guide>
        <p15:guide id="23" pos="6296">
          <p15:clr>
            <a:srgbClr val="F26B43"/>
          </p15:clr>
        </p15:guide>
        <p15:guide id="24" pos="6712">
          <p15:clr>
            <a:srgbClr val="F26B43"/>
          </p15:clr>
        </p15:guide>
        <p15:guide id="25" pos="6888">
          <p15:clr>
            <a:srgbClr val="F26B43"/>
          </p15:clr>
        </p15:guide>
        <p15:guide id="26" pos="7304">
          <p15:clr>
            <a:srgbClr val="F26B43"/>
          </p15:clr>
        </p15:guide>
        <p15:guide id="27" orient="horz">
          <p15:clr>
            <a:srgbClr val="F26B43"/>
          </p15:clr>
        </p15:guide>
        <p15:guide id="28" orient="horz" pos="4320">
          <p15:clr>
            <a:srgbClr val="F26B43"/>
          </p15:clr>
        </p15:guide>
        <p15:guide id="29" orient="horz" pos="376">
          <p15:clr>
            <a:srgbClr val="F26B43"/>
          </p15:clr>
        </p15:guide>
        <p15:guide id="30" orient="horz" pos="1432">
          <p15:clr>
            <a:srgbClr val="F26B43"/>
          </p15:clr>
        </p15:guide>
        <p15:guide id="31" orient="horz" pos="1632">
          <p15:clr>
            <a:srgbClr val="F26B43"/>
          </p15:clr>
        </p15:guide>
        <p15:guide id="32" orient="horz" pos="2688">
          <p15:clr>
            <a:srgbClr val="F26B43"/>
          </p15:clr>
        </p15:guide>
        <p15:guide id="33" orient="horz" pos="2888">
          <p15:clr>
            <a:srgbClr val="F26B43"/>
          </p15:clr>
        </p15:guide>
        <p15:guide id="34" orient="horz" pos="394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svg"/><Relationship Id="rId7" Type="http://schemas.openxmlformats.org/officeDocument/2006/relationships/image" Target="../media/image19.svg"/><Relationship Id="rId2" Type="http://schemas.openxmlformats.org/officeDocument/2006/relationships/image" Target="../media/image14.png"/><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sv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svg"/></Relationships>
</file>

<file path=ppt/slides/_rels/slide12.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slides/_rels/slide13.xml.rels><?xml version="1.0" encoding="UTF-8" standalone="yes"?>
<Relationships xmlns="http://schemas.openxmlformats.org/package/2006/relationships"><Relationship Id="rId3" Type="http://schemas.openxmlformats.org/officeDocument/2006/relationships/image" Target="../media/image30.svg"/><Relationship Id="rId7" Type="http://schemas.openxmlformats.org/officeDocument/2006/relationships/image" Target="../media/image34.svg"/><Relationship Id="rId2" Type="http://schemas.openxmlformats.org/officeDocument/2006/relationships/image" Target="../media/image29.png"/><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svg"/><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svg"/><Relationship Id="rId3" Type="http://schemas.openxmlformats.org/officeDocument/2006/relationships/image" Target="../media/image38.svg"/><Relationship Id="rId7" Type="http://schemas.openxmlformats.org/officeDocument/2006/relationships/image" Target="../media/image42.svg"/><Relationship Id="rId12" Type="http://schemas.openxmlformats.org/officeDocument/2006/relationships/image" Target="../media/image47.png"/><Relationship Id="rId2" Type="http://schemas.openxmlformats.org/officeDocument/2006/relationships/image" Target="../media/image37.png"/><Relationship Id="rId1" Type="http://schemas.openxmlformats.org/officeDocument/2006/relationships/slideLayout" Target="../slideLayouts/slideLayout15.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40.sv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svg"/></Relationships>
</file>

<file path=ppt/slides/_rels/slide1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0.xml"/><Relationship Id="rId4" Type="http://schemas.openxmlformats.org/officeDocument/2006/relationships/image" Target="../media/image3.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microsoft.com/office/2018/10/relationships/comments" Target="../comments/modernComment_7FFFCD28_6FE549A5.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52.svg"/><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g"/><Relationship Id="rId1" Type="http://schemas.openxmlformats.org/officeDocument/2006/relationships/slideLayout" Target="../slideLayouts/slideLayout16.xml"/><Relationship Id="rId6" Type="http://schemas.openxmlformats.org/officeDocument/2006/relationships/image" Target="../media/image3.svg"/><Relationship Id="rId5" Type="http://schemas.openxmlformats.org/officeDocument/2006/relationships/image" Target="../media/image7.png"/><Relationship Id="rId4" Type="http://schemas.openxmlformats.org/officeDocument/2006/relationships/image" Target="../media/image55.sv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g"/><Relationship Id="rId1" Type="http://schemas.openxmlformats.org/officeDocument/2006/relationships/slideLayout" Target="../slideLayouts/slideLayout16.xml"/><Relationship Id="rId6" Type="http://schemas.openxmlformats.org/officeDocument/2006/relationships/image" Target="../media/image3.svg"/><Relationship Id="rId5" Type="http://schemas.openxmlformats.org/officeDocument/2006/relationships/image" Target="../media/image7.png"/><Relationship Id="rId4" Type="http://schemas.openxmlformats.org/officeDocument/2006/relationships/image" Target="../media/image55.svg"/></Relationships>
</file>

<file path=ppt/slides/_rels/slide24.xml.rels><?xml version="1.0" encoding="UTF-8" standalone="yes"?>
<Relationships xmlns="http://schemas.openxmlformats.org/package/2006/relationships"><Relationship Id="rId2" Type="http://schemas.openxmlformats.org/officeDocument/2006/relationships/image" Target="../media/image53.jpg"/><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59.svg"/><Relationship Id="rId7" Type="http://schemas.openxmlformats.org/officeDocument/2006/relationships/image" Target="../media/image57.svg"/><Relationship Id="rId2" Type="http://schemas.openxmlformats.org/officeDocument/2006/relationships/image" Target="../media/image58.png"/><Relationship Id="rId1" Type="http://schemas.openxmlformats.org/officeDocument/2006/relationships/slideLayout" Target="../slideLayouts/slideLayout18.xml"/><Relationship Id="rId6" Type="http://schemas.openxmlformats.org/officeDocument/2006/relationships/image" Target="../media/image56.png"/><Relationship Id="rId5" Type="http://schemas.openxmlformats.org/officeDocument/2006/relationships/image" Target="../media/image61.svg"/><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63.svg"/><Relationship Id="rId7" Type="http://schemas.openxmlformats.org/officeDocument/2006/relationships/image" Target="../media/image67.svg"/><Relationship Id="rId2" Type="http://schemas.openxmlformats.org/officeDocument/2006/relationships/image" Target="../media/image62.png"/><Relationship Id="rId1" Type="http://schemas.openxmlformats.org/officeDocument/2006/relationships/slideLayout" Target="../slideLayouts/slideLayout18.xml"/><Relationship Id="rId6" Type="http://schemas.openxmlformats.org/officeDocument/2006/relationships/image" Target="../media/image66.png"/><Relationship Id="rId5" Type="http://schemas.openxmlformats.org/officeDocument/2006/relationships/image" Target="../media/image65.svg"/><Relationship Id="rId4" Type="http://schemas.openxmlformats.org/officeDocument/2006/relationships/image" Target="../media/image64.png"/></Relationships>
</file>

<file path=ppt/slides/_rels/slide31.xml.rels><?xml version="1.0" encoding="UTF-8" standalone="yes"?>
<Relationships xmlns="http://schemas.openxmlformats.org/package/2006/relationships"><Relationship Id="rId3" Type="http://schemas.openxmlformats.org/officeDocument/2006/relationships/image" Target="../media/image63.svg"/><Relationship Id="rId7" Type="http://schemas.openxmlformats.org/officeDocument/2006/relationships/image" Target="../media/image67.svg"/><Relationship Id="rId2" Type="http://schemas.openxmlformats.org/officeDocument/2006/relationships/image" Target="../media/image62.png"/><Relationship Id="rId1" Type="http://schemas.openxmlformats.org/officeDocument/2006/relationships/slideLayout" Target="../slideLayouts/slideLayout18.xml"/><Relationship Id="rId6" Type="http://schemas.openxmlformats.org/officeDocument/2006/relationships/image" Target="../media/image66.png"/><Relationship Id="rId5" Type="http://schemas.openxmlformats.org/officeDocument/2006/relationships/image" Target="../media/image65.svg"/><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69.svg"/><Relationship Id="rId2" Type="http://schemas.openxmlformats.org/officeDocument/2006/relationships/image" Target="../media/image68.png"/><Relationship Id="rId1" Type="http://schemas.openxmlformats.org/officeDocument/2006/relationships/slideLayout" Target="../slideLayouts/slideLayout18.xml"/><Relationship Id="rId6" Type="http://schemas.openxmlformats.org/officeDocument/2006/relationships/image" Target="../media/image71.svg"/><Relationship Id="rId5" Type="http://schemas.openxmlformats.org/officeDocument/2006/relationships/image" Target="../media/image70.png"/><Relationship Id="rId4" Type="http://schemas.openxmlformats.org/officeDocument/2006/relationships/hyperlink" Target="https://info.peoplespheres.fr/inscription-aux-listes-de-diffusion-peoplespheres"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69.svg"/><Relationship Id="rId2" Type="http://schemas.openxmlformats.org/officeDocument/2006/relationships/image" Target="../media/image68.png"/><Relationship Id="rId1" Type="http://schemas.openxmlformats.org/officeDocument/2006/relationships/slideLayout" Target="../slideLayouts/slideLayout18.xml"/><Relationship Id="rId6" Type="http://schemas.openxmlformats.org/officeDocument/2006/relationships/image" Target="../media/image71.svg"/><Relationship Id="rId5" Type="http://schemas.openxmlformats.org/officeDocument/2006/relationships/image" Target="../media/image70.png"/><Relationship Id="rId4" Type="http://schemas.openxmlformats.org/officeDocument/2006/relationships/hyperlink" Target="https://info.peoplespheres.fr/inscription-aux-listes-de-diffusion-peoplespheres"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image" Target="../media/image74.svg"/><Relationship Id="rId2" Type="http://schemas.openxmlformats.org/officeDocument/2006/relationships/image" Target="../media/image73.png"/><Relationship Id="rId1" Type="http://schemas.openxmlformats.org/officeDocument/2006/relationships/slideLayout" Target="../slideLayouts/slideLayout16.xml"/><Relationship Id="rId5" Type="http://schemas.openxmlformats.org/officeDocument/2006/relationships/image" Target="../media/image76.svg"/><Relationship Id="rId4" Type="http://schemas.openxmlformats.org/officeDocument/2006/relationships/image" Target="../media/image7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74.svg"/><Relationship Id="rId2" Type="http://schemas.openxmlformats.org/officeDocument/2006/relationships/image" Target="../media/image73.png"/><Relationship Id="rId1" Type="http://schemas.openxmlformats.org/officeDocument/2006/relationships/slideLayout" Target="../slideLayouts/slideLayout16.xml"/><Relationship Id="rId5" Type="http://schemas.openxmlformats.org/officeDocument/2006/relationships/image" Target="../media/image76.svg"/><Relationship Id="rId4" Type="http://schemas.openxmlformats.org/officeDocument/2006/relationships/image" Target="../media/image75.png"/></Relationships>
</file>

<file path=ppt/slides/_rels/slide41.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77.png"/><Relationship Id="rId1" Type="http://schemas.openxmlformats.org/officeDocument/2006/relationships/slideLayout" Target="../slideLayouts/slideLayout18.xml"/><Relationship Id="rId4" Type="http://schemas.openxmlformats.org/officeDocument/2006/relationships/image" Target="../media/image78.png"/></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7FFFCD2B_5FB7CA2.xml"/><Relationship Id="rId1" Type="http://schemas.openxmlformats.org/officeDocument/2006/relationships/slideLayout" Target="../slideLayouts/slideLayout20.xml"/><Relationship Id="rId5" Type="http://schemas.openxmlformats.org/officeDocument/2006/relationships/image" Target="../media/image1.png"/><Relationship Id="rId4" Type="http://schemas.openxmlformats.org/officeDocument/2006/relationships/image" Target="../media/image3.svg"/></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microsoft.com/office/2018/10/relationships/comments" Target="../comments/modernComment_7FFFCD2A_DA0EC4AA.xml"/><Relationship Id="rId1" Type="http://schemas.openxmlformats.org/officeDocument/2006/relationships/slideLayout" Target="../slideLayouts/slideLayout20.xml"/><Relationship Id="rId5" Type="http://schemas.openxmlformats.org/officeDocument/2006/relationships/image" Target="../media/image1.png"/><Relationship Id="rId4" Type="http://schemas.openxmlformats.org/officeDocument/2006/relationships/image" Target="../media/image3.svg"/></Relationships>
</file>

<file path=ppt/slides/_rels/slide44.xml.rels><?xml version="1.0" encoding="UTF-8" standalone="yes"?>
<Relationships xmlns="http://schemas.openxmlformats.org/package/2006/relationships"><Relationship Id="rId8" Type="http://schemas.openxmlformats.org/officeDocument/2006/relationships/image" Target="../media/image1.png"/><Relationship Id="rId3" Type="http://schemas.microsoft.com/office/2018/10/relationships/comments" Target="../comments/modernComment_7FFFCD45_26790D60.xml"/><Relationship Id="rId7" Type="http://schemas.openxmlformats.org/officeDocument/2006/relationships/image" Target="../media/image82.svg"/><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image" Target="../media/image81.png"/><Relationship Id="rId5" Type="http://schemas.openxmlformats.org/officeDocument/2006/relationships/image" Target="../media/image80.svg"/><Relationship Id="rId4" Type="http://schemas.openxmlformats.org/officeDocument/2006/relationships/image" Target="../media/image79.png"/></Relationships>
</file>

<file path=ppt/slides/_rels/slide45.xml.rels><?xml version="1.0" encoding="UTF-8" standalone="yes"?>
<Relationships xmlns="http://schemas.openxmlformats.org/package/2006/relationships"><Relationship Id="rId8" Type="http://schemas.openxmlformats.org/officeDocument/2006/relationships/image" Target="../media/image86.svg"/><Relationship Id="rId13" Type="http://schemas.openxmlformats.org/officeDocument/2006/relationships/image" Target="../media/image91.png"/><Relationship Id="rId18" Type="http://schemas.openxmlformats.org/officeDocument/2006/relationships/image" Target="../media/image96.svg"/><Relationship Id="rId26" Type="http://schemas.openxmlformats.org/officeDocument/2006/relationships/image" Target="../media/image104.svg"/><Relationship Id="rId3" Type="http://schemas.openxmlformats.org/officeDocument/2006/relationships/image" Target="../media/image79.png"/><Relationship Id="rId21" Type="http://schemas.openxmlformats.org/officeDocument/2006/relationships/image" Target="../media/image99.png"/><Relationship Id="rId7" Type="http://schemas.openxmlformats.org/officeDocument/2006/relationships/image" Target="../media/image85.png"/><Relationship Id="rId12" Type="http://schemas.openxmlformats.org/officeDocument/2006/relationships/image" Target="../media/image90.svg"/><Relationship Id="rId17" Type="http://schemas.openxmlformats.org/officeDocument/2006/relationships/image" Target="../media/image95.png"/><Relationship Id="rId25" Type="http://schemas.openxmlformats.org/officeDocument/2006/relationships/image" Target="../media/image103.png"/><Relationship Id="rId2" Type="http://schemas.openxmlformats.org/officeDocument/2006/relationships/image" Target="../media/image78.png"/><Relationship Id="rId16" Type="http://schemas.openxmlformats.org/officeDocument/2006/relationships/image" Target="../media/image94.svg"/><Relationship Id="rId20" Type="http://schemas.openxmlformats.org/officeDocument/2006/relationships/image" Target="../media/image98.svg"/><Relationship Id="rId29" Type="http://schemas.openxmlformats.org/officeDocument/2006/relationships/image" Target="../media/image105.png"/><Relationship Id="rId1" Type="http://schemas.openxmlformats.org/officeDocument/2006/relationships/slideLayout" Target="../slideLayouts/slideLayout18.xml"/><Relationship Id="rId6" Type="http://schemas.openxmlformats.org/officeDocument/2006/relationships/image" Target="../media/image84.svg"/><Relationship Id="rId11" Type="http://schemas.openxmlformats.org/officeDocument/2006/relationships/image" Target="../media/image89.png"/><Relationship Id="rId24" Type="http://schemas.openxmlformats.org/officeDocument/2006/relationships/image" Target="../media/image102.svg"/><Relationship Id="rId5" Type="http://schemas.openxmlformats.org/officeDocument/2006/relationships/image" Target="../media/image83.png"/><Relationship Id="rId15" Type="http://schemas.openxmlformats.org/officeDocument/2006/relationships/image" Target="../media/image93.png"/><Relationship Id="rId23" Type="http://schemas.openxmlformats.org/officeDocument/2006/relationships/image" Target="../media/image101.png"/><Relationship Id="rId28" Type="http://schemas.openxmlformats.org/officeDocument/2006/relationships/image" Target="../media/image82.svg"/><Relationship Id="rId10" Type="http://schemas.openxmlformats.org/officeDocument/2006/relationships/image" Target="../media/image88.png"/><Relationship Id="rId19" Type="http://schemas.openxmlformats.org/officeDocument/2006/relationships/image" Target="../media/image97.png"/><Relationship Id="rId4" Type="http://schemas.openxmlformats.org/officeDocument/2006/relationships/image" Target="../media/image80.svg"/><Relationship Id="rId9" Type="http://schemas.openxmlformats.org/officeDocument/2006/relationships/image" Target="../media/image87.png"/><Relationship Id="rId14" Type="http://schemas.openxmlformats.org/officeDocument/2006/relationships/image" Target="../media/image92.svg"/><Relationship Id="rId22" Type="http://schemas.openxmlformats.org/officeDocument/2006/relationships/image" Target="../media/image100.svg"/><Relationship Id="rId27" Type="http://schemas.openxmlformats.org/officeDocument/2006/relationships/image" Target="../media/image81.png"/><Relationship Id="rId30" Type="http://schemas.openxmlformats.org/officeDocument/2006/relationships/image" Target="../media/image106.svg"/></Relationships>
</file>

<file path=ppt/slides/_rels/slide46.xml.rels><?xml version="1.0" encoding="UTF-8" standalone="yes"?>
<Relationships xmlns="http://schemas.openxmlformats.org/package/2006/relationships"><Relationship Id="rId8" Type="http://schemas.openxmlformats.org/officeDocument/2006/relationships/image" Target="../media/image86.svg"/><Relationship Id="rId13" Type="http://schemas.openxmlformats.org/officeDocument/2006/relationships/image" Target="../media/image91.png"/><Relationship Id="rId18" Type="http://schemas.openxmlformats.org/officeDocument/2006/relationships/image" Target="../media/image96.svg"/><Relationship Id="rId26" Type="http://schemas.openxmlformats.org/officeDocument/2006/relationships/image" Target="../media/image104.svg"/><Relationship Id="rId3" Type="http://schemas.openxmlformats.org/officeDocument/2006/relationships/image" Target="../media/image79.png"/><Relationship Id="rId21" Type="http://schemas.openxmlformats.org/officeDocument/2006/relationships/image" Target="../media/image99.png"/><Relationship Id="rId7" Type="http://schemas.openxmlformats.org/officeDocument/2006/relationships/image" Target="../media/image85.png"/><Relationship Id="rId12" Type="http://schemas.openxmlformats.org/officeDocument/2006/relationships/image" Target="../media/image90.svg"/><Relationship Id="rId17" Type="http://schemas.openxmlformats.org/officeDocument/2006/relationships/image" Target="../media/image95.png"/><Relationship Id="rId25" Type="http://schemas.openxmlformats.org/officeDocument/2006/relationships/image" Target="../media/image103.png"/><Relationship Id="rId2" Type="http://schemas.openxmlformats.org/officeDocument/2006/relationships/image" Target="../media/image78.png"/><Relationship Id="rId16" Type="http://schemas.openxmlformats.org/officeDocument/2006/relationships/image" Target="../media/image94.svg"/><Relationship Id="rId20" Type="http://schemas.openxmlformats.org/officeDocument/2006/relationships/image" Target="../media/image98.svg"/><Relationship Id="rId29" Type="http://schemas.openxmlformats.org/officeDocument/2006/relationships/image" Target="../media/image105.png"/><Relationship Id="rId1" Type="http://schemas.openxmlformats.org/officeDocument/2006/relationships/slideLayout" Target="../slideLayouts/slideLayout18.xml"/><Relationship Id="rId6" Type="http://schemas.openxmlformats.org/officeDocument/2006/relationships/image" Target="../media/image84.svg"/><Relationship Id="rId11" Type="http://schemas.openxmlformats.org/officeDocument/2006/relationships/image" Target="../media/image89.png"/><Relationship Id="rId24" Type="http://schemas.openxmlformats.org/officeDocument/2006/relationships/image" Target="../media/image102.svg"/><Relationship Id="rId5" Type="http://schemas.openxmlformats.org/officeDocument/2006/relationships/image" Target="../media/image83.png"/><Relationship Id="rId15" Type="http://schemas.openxmlformats.org/officeDocument/2006/relationships/image" Target="../media/image93.png"/><Relationship Id="rId23" Type="http://schemas.openxmlformats.org/officeDocument/2006/relationships/image" Target="../media/image101.png"/><Relationship Id="rId28" Type="http://schemas.openxmlformats.org/officeDocument/2006/relationships/image" Target="../media/image82.svg"/><Relationship Id="rId10" Type="http://schemas.openxmlformats.org/officeDocument/2006/relationships/image" Target="../media/image88.png"/><Relationship Id="rId19" Type="http://schemas.openxmlformats.org/officeDocument/2006/relationships/image" Target="../media/image97.png"/><Relationship Id="rId4" Type="http://schemas.openxmlformats.org/officeDocument/2006/relationships/image" Target="../media/image80.svg"/><Relationship Id="rId9" Type="http://schemas.openxmlformats.org/officeDocument/2006/relationships/image" Target="../media/image87.png"/><Relationship Id="rId14" Type="http://schemas.openxmlformats.org/officeDocument/2006/relationships/image" Target="../media/image92.svg"/><Relationship Id="rId22" Type="http://schemas.openxmlformats.org/officeDocument/2006/relationships/image" Target="../media/image100.svg"/><Relationship Id="rId27" Type="http://schemas.openxmlformats.org/officeDocument/2006/relationships/image" Target="../media/image81.png"/><Relationship Id="rId30" Type="http://schemas.openxmlformats.org/officeDocument/2006/relationships/image" Target="../media/image106.svg"/></Relationships>
</file>

<file path=ppt/slides/_rels/slide47.xml.rels><?xml version="1.0" encoding="UTF-8" standalone="yes"?>
<Relationships xmlns="http://schemas.openxmlformats.org/package/2006/relationships"><Relationship Id="rId8" Type="http://schemas.openxmlformats.org/officeDocument/2006/relationships/image" Target="../media/image86.svg"/><Relationship Id="rId13" Type="http://schemas.openxmlformats.org/officeDocument/2006/relationships/image" Target="../media/image91.png"/><Relationship Id="rId18" Type="http://schemas.openxmlformats.org/officeDocument/2006/relationships/image" Target="../media/image96.svg"/><Relationship Id="rId26" Type="http://schemas.openxmlformats.org/officeDocument/2006/relationships/image" Target="../media/image104.svg"/><Relationship Id="rId3" Type="http://schemas.openxmlformats.org/officeDocument/2006/relationships/image" Target="../media/image79.png"/><Relationship Id="rId21" Type="http://schemas.openxmlformats.org/officeDocument/2006/relationships/image" Target="../media/image99.png"/><Relationship Id="rId7" Type="http://schemas.openxmlformats.org/officeDocument/2006/relationships/image" Target="../media/image85.png"/><Relationship Id="rId12" Type="http://schemas.openxmlformats.org/officeDocument/2006/relationships/image" Target="../media/image90.svg"/><Relationship Id="rId17" Type="http://schemas.openxmlformats.org/officeDocument/2006/relationships/image" Target="../media/image95.png"/><Relationship Id="rId25" Type="http://schemas.openxmlformats.org/officeDocument/2006/relationships/image" Target="../media/image103.png"/><Relationship Id="rId2" Type="http://schemas.openxmlformats.org/officeDocument/2006/relationships/image" Target="../media/image78.png"/><Relationship Id="rId16" Type="http://schemas.openxmlformats.org/officeDocument/2006/relationships/image" Target="../media/image94.svg"/><Relationship Id="rId20" Type="http://schemas.openxmlformats.org/officeDocument/2006/relationships/image" Target="../media/image98.svg"/><Relationship Id="rId29" Type="http://schemas.openxmlformats.org/officeDocument/2006/relationships/image" Target="../media/image105.png"/><Relationship Id="rId1" Type="http://schemas.openxmlformats.org/officeDocument/2006/relationships/slideLayout" Target="../slideLayouts/slideLayout18.xml"/><Relationship Id="rId6" Type="http://schemas.openxmlformats.org/officeDocument/2006/relationships/image" Target="../media/image84.svg"/><Relationship Id="rId11" Type="http://schemas.openxmlformats.org/officeDocument/2006/relationships/image" Target="../media/image89.png"/><Relationship Id="rId24" Type="http://schemas.openxmlformats.org/officeDocument/2006/relationships/image" Target="../media/image102.svg"/><Relationship Id="rId5" Type="http://schemas.openxmlformats.org/officeDocument/2006/relationships/image" Target="../media/image83.png"/><Relationship Id="rId15" Type="http://schemas.openxmlformats.org/officeDocument/2006/relationships/image" Target="../media/image93.png"/><Relationship Id="rId23" Type="http://schemas.openxmlformats.org/officeDocument/2006/relationships/image" Target="../media/image101.png"/><Relationship Id="rId28" Type="http://schemas.openxmlformats.org/officeDocument/2006/relationships/image" Target="../media/image82.svg"/><Relationship Id="rId10" Type="http://schemas.openxmlformats.org/officeDocument/2006/relationships/image" Target="../media/image88.png"/><Relationship Id="rId19" Type="http://schemas.openxmlformats.org/officeDocument/2006/relationships/image" Target="../media/image97.png"/><Relationship Id="rId4" Type="http://schemas.openxmlformats.org/officeDocument/2006/relationships/image" Target="../media/image80.svg"/><Relationship Id="rId9" Type="http://schemas.openxmlformats.org/officeDocument/2006/relationships/image" Target="../media/image87.png"/><Relationship Id="rId14" Type="http://schemas.openxmlformats.org/officeDocument/2006/relationships/image" Target="../media/image92.svg"/><Relationship Id="rId22" Type="http://schemas.openxmlformats.org/officeDocument/2006/relationships/image" Target="../media/image100.svg"/><Relationship Id="rId27" Type="http://schemas.openxmlformats.org/officeDocument/2006/relationships/image" Target="../media/image81.png"/><Relationship Id="rId30" Type="http://schemas.openxmlformats.org/officeDocument/2006/relationships/image" Target="../media/image106.sv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8" Type="http://schemas.openxmlformats.org/officeDocument/2006/relationships/image" Target="../media/image107.png"/><Relationship Id="rId13" Type="http://schemas.openxmlformats.org/officeDocument/2006/relationships/image" Target="../media/image110.svg"/><Relationship Id="rId3" Type="http://schemas.openxmlformats.org/officeDocument/2006/relationships/image" Target="../media/image63.svg"/><Relationship Id="rId7" Type="http://schemas.openxmlformats.org/officeDocument/2006/relationships/image" Target="../media/image67.svg"/><Relationship Id="rId12" Type="http://schemas.openxmlformats.org/officeDocument/2006/relationships/image" Target="../media/image109.png"/><Relationship Id="rId2" Type="http://schemas.openxmlformats.org/officeDocument/2006/relationships/image" Target="../media/image62.png"/><Relationship Id="rId1" Type="http://schemas.openxmlformats.org/officeDocument/2006/relationships/slideLayout" Target="../slideLayouts/slideLayout18.xml"/><Relationship Id="rId6" Type="http://schemas.openxmlformats.org/officeDocument/2006/relationships/image" Target="../media/image66.png"/><Relationship Id="rId11" Type="http://schemas.openxmlformats.org/officeDocument/2006/relationships/image" Target="../media/image61.svg"/><Relationship Id="rId5" Type="http://schemas.openxmlformats.org/officeDocument/2006/relationships/image" Target="../media/image65.svg"/><Relationship Id="rId15" Type="http://schemas.openxmlformats.org/officeDocument/2006/relationships/image" Target="../media/image112.svg"/><Relationship Id="rId10" Type="http://schemas.openxmlformats.org/officeDocument/2006/relationships/image" Target="../media/image60.png"/><Relationship Id="rId4" Type="http://schemas.openxmlformats.org/officeDocument/2006/relationships/image" Target="../media/image64.png"/><Relationship Id="rId9" Type="http://schemas.openxmlformats.org/officeDocument/2006/relationships/image" Target="../media/image108.svg"/><Relationship Id="rId14" Type="http://schemas.openxmlformats.org/officeDocument/2006/relationships/image" Target="../media/image111.png"/></Relationships>
</file>

<file path=ppt/slides/_rels/slide53.xml.rels><?xml version="1.0" encoding="UTF-8" standalone="yes"?>
<Relationships xmlns="http://schemas.openxmlformats.org/package/2006/relationships"><Relationship Id="rId13" Type="http://schemas.openxmlformats.org/officeDocument/2006/relationships/image" Target="../media/image124.svg"/><Relationship Id="rId18" Type="http://schemas.openxmlformats.org/officeDocument/2006/relationships/image" Target="../media/image18.png"/><Relationship Id="rId26" Type="http://schemas.openxmlformats.org/officeDocument/2006/relationships/image" Target="../media/image133.png"/><Relationship Id="rId3" Type="http://schemas.openxmlformats.org/officeDocument/2006/relationships/image" Target="../media/image114.svg"/><Relationship Id="rId21" Type="http://schemas.openxmlformats.org/officeDocument/2006/relationships/image" Target="../media/image128.svg"/><Relationship Id="rId7" Type="http://schemas.openxmlformats.org/officeDocument/2006/relationships/image" Target="../media/image118.svg"/><Relationship Id="rId12" Type="http://schemas.openxmlformats.org/officeDocument/2006/relationships/image" Target="../media/image123.png"/><Relationship Id="rId17" Type="http://schemas.openxmlformats.org/officeDocument/2006/relationships/image" Target="../media/image28.svg"/><Relationship Id="rId25" Type="http://schemas.openxmlformats.org/officeDocument/2006/relationships/image" Target="../media/image132.svg"/><Relationship Id="rId33" Type="http://schemas.openxmlformats.org/officeDocument/2006/relationships/image" Target="../media/image140.svg"/><Relationship Id="rId2" Type="http://schemas.openxmlformats.org/officeDocument/2006/relationships/image" Target="../media/image113.png"/><Relationship Id="rId16" Type="http://schemas.openxmlformats.org/officeDocument/2006/relationships/image" Target="../media/image27.png"/><Relationship Id="rId20" Type="http://schemas.openxmlformats.org/officeDocument/2006/relationships/image" Target="../media/image127.png"/><Relationship Id="rId29" Type="http://schemas.openxmlformats.org/officeDocument/2006/relationships/image" Target="../media/image136.svg"/><Relationship Id="rId1" Type="http://schemas.openxmlformats.org/officeDocument/2006/relationships/slideLayout" Target="../slideLayouts/slideLayout3.xml"/><Relationship Id="rId6" Type="http://schemas.openxmlformats.org/officeDocument/2006/relationships/image" Target="../media/image117.png"/><Relationship Id="rId11" Type="http://schemas.openxmlformats.org/officeDocument/2006/relationships/image" Target="../media/image122.svg"/><Relationship Id="rId24" Type="http://schemas.openxmlformats.org/officeDocument/2006/relationships/image" Target="../media/image131.png"/><Relationship Id="rId32" Type="http://schemas.openxmlformats.org/officeDocument/2006/relationships/image" Target="../media/image139.png"/><Relationship Id="rId5" Type="http://schemas.openxmlformats.org/officeDocument/2006/relationships/image" Target="../media/image116.svg"/><Relationship Id="rId15" Type="http://schemas.openxmlformats.org/officeDocument/2006/relationships/image" Target="../media/image126.svg"/><Relationship Id="rId23" Type="http://schemas.openxmlformats.org/officeDocument/2006/relationships/image" Target="../media/image130.svg"/><Relationship Id="rId28" Type="http://schemas.openxmlformats.org/officeDocument/2006/relationships/image" Target="../media/image135.png"/><Relationship Id="rId10" Type="http://schemas.openxmlformats.org/officeDocument/2006/relationships/image" Target="../media/image121.png"/><Relationship Id="rId19" Type="http://schemas.openxmlformats.org/officeDocument/2006/relationships/image" Target="../media/image19.svg"/><Relationship Id="rId31" Type="http://schemas.openxmlformats.org/officeDocument/2006/relationships/image" Target="../media/image138.svg"/><Relationship Id="rId4" Type="http://schemas.openxmlformats.org/officeDocument/2006/relationships/image" Target="../media/image115.png"/><Relationship Id="rId9" Type="http://schemas.openxmlformats.org/officeDocument/2006/relationships/image" Target="../media/image120.svg"/><Relationship Id="rId14" Type="http://schemas.openxmlformats.org/officeDocument/2006/relationships/image" Target="../media/image125.png"/><Relationship Id="rId22" Type="http://schemas.openxmlformats.org/officeDocument/2006/relationships/image" Target="../media/image129.png"/><Relationship Id="rId27" Type="http://schemas.openxmlformats.org/officeDocument/2006/relationships/image" Target="../media/image134.svg"/><Relationship Id="rId30" Type="http://schemas.openxmlformats.org/officeDocument/2006/relationships/image" Target="../media/image137.png"/><Relationship Id="rId8" Type="http://schemas.openxmlformats.org/officeDocument/2006/relationships/image" Target="../media/image119.png"/></Relationships>
</file>

<file path=ppt/slides/_rels/slide54.xml.rels><?xml version="1.0" encoding="UTF-8" standalone="yes"?>
<Relationships xmlns="http://schemas.openxmlformats.org/package/2006/relationships"><Relationship Id="rId8" Type="http://schemas.openxmlformats.org/officeDocument/2006/relationships/image" Target="../media/image147.png"/><Relationship Id="rId13" Type="http://schemas.openxmlformats.org/officeDocument/2006/relationships/image" Target="../media/image152.png"/><Relationship Id="rId3" Type="http://schemas.openxmlformats.org/officeDocument/2006/relationships/image" Target="../media/image142.png"/><Relationship Id="rId7" Type="http://schemas.openxmlformats.org/officeDocument/2006/relationships/image" Target="../media/image146.png"/><Relationship Id="rId12" Type="http://schemas.openxmlformats.org/officeDocument/2006/relationships/image" Target="../media/image151.png"/><Relationship Id="rId2" Type="http://schemas.openxmlformats.org/officeDocument/2006/relationships/image" Target="../media/image141.png"/><Relationship Id="rId16" Type="http://schemas.openxmlformats.org/officeDocument/2006/relationships/image" Target="../media/image155.png"/><Relationship Id="rId1" Type="http://schemas.openxmlformats.org/officeDocument/2006/relationships/slideLayout" Target="../slideLayouts/slideLayout3.xml"/><Relationship Id="rId6" Type="http://schemas.openxmlformats.org/officeDocument/2006/relationships/image" Target="../media/image145.png"/><Relationship Id="rId11" Type="http://schemas.openxmlformats.org/officeDocument/2006/relationships/image" Target="../media/image150.png"/><Relationship Id="rId5" Type="http://schemas.openxmlformats.org/officeDocument/2006/relationships/image" Target="../media/image144.png"/><Relationship Id="rId15" Type="http://schemas.openxmlformats.org/officeDocument/2006/relationships/image" Target="../media/image154.png"/><Relationship Id="rId10" Type="http://schemas.openxmlformats.org/officeDocument/2006/relationships/image" Target="../media/image149.png"/><Relationship Id="rId4" Type="http://schemas.openxmlformats.org/officeDocument/2006/relationships/image" Target="../media/image143.png"/><Relationship Id="rId9" Type="http://schemas.openxmlformats.org/officeDocument/2006/relationships/image" Target="../media/image148.png"/><Relationship Id="rId14" Type="http://schemas.openxmlformats.org/officeDocument/2006/relationships/image" Target="../media/image153.png"/></Relationships>
</file>

<file path=ppt/slides/_rels/slide55.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6.png"/><Relationship Id="rId1" Type="http://schemas.openxmlformats.org/officeDocument/2006/relationships/slideLayout" Target="../slideLayouts/slideLayout3.xml"/><Relationship Id="rId5" Type="http://schemas.openxmlformats.org/officeDocument/2006/relationships/image" Target="../media/image50.png"/><Relationship Id="rId4" Type="http://schemas.openxmlformats.org/officeDocument/2006/relationships/image" Target="../media/image49.png"/></Relationships>
</file>

<file path=ppt/slides/_rels/slide56.xml.rels><?xml version="1.0" encoding="UTF-8" standalone="yes"?>
<Relationships xmlns="http://schemas.openxmlformats.org/package/2006/relationships"><Relationship Id="rId8" Type="http://schemas.openxmlformats.org/officeDocument/2006/relationships/image" Target="../media/image164.png"/><Relationship Id="rId13" Type="http://schemas.openxmlformats.org/officeDocument/2006/relationships/image" Target="../media/image169.png"/><Relationship Id="rId3" Type="http://schemas.openxmlformats.org/officeDocument/2006/relationships/image" Target="../media/image159.png"/><Relationship Id="rId7" Type="http://schemas.openxmlformats.org/officeDocument/2006/relationships/image" Target="../media/image163.png"/><Relationship Id="rId12" Type="http://schemas.openxmlformats.org/officeDocument/2006/relationships/image" Target="../media/image168.png"/><Relationship Id="rId2" Type="http://schemas.openxmlformats.org/officeDocument/2006/relationships/image" Target="../media/image158.png"/><Relationship Id="rId1" Type="http://schemas.openxmlformats.org/officeDocument/2006/relationships/slideLayout" Target="../slideLayouts/slideLayout3.xml"/><Relationship Id="rId6" Type="http://schemas.openxmlformats.org/officeDocument/2006/relationships/image" Target="../media/image162.png"/><Relationship Id="rId11" Type="http://schemas.openxmlformats.org/officeDocument/2006/relationships/image" Target="../media/image167.png"/><Relationship Id="rId5" Type="http://schemas.openxmlformats.org/officeDocument/2006/relationships/image" Target="../media/image161.png"/><Relationship Id="rId10" Type="http://schemas.openxmlformats.org/officeDocument/2006/relationships/image" Target="../media/image166.png"/><Relationship Id="rId4" Type="http://schemas.openxmlformats.org/officeDocument/2006/relationships/image" Target="../media/image160.png"/><Relationship Id="rId9" Type="http://schemas.openxmlformats.org/officeDocument/2006/relationships/image" Target="../media/image165.png"/><Relationship Id="rId14" Type="http://schemas.openxmlformats.org/officeDocument/2006/relationships/image" Target="../media/image17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D51C094E-AA0C-78F1-6658-A003F70FF9E6}"/>
              </a:ext>
            </a:extLst>
          </p:cNvPr>
          <p:cNvSpPr>
            <a:spLocks noGrp="1"/>
          </p:cNvSpPr>
          <p:nvPr>
            <p:ph type="body" sz="quarter" idx="10"/>
          </p:nvPr>
        </p:nvSpPr>
        <p:spPr/>
        <p:txBody>
          <a:bodyPr/>
          <a:lstStyle/>
          <a:p>
            <a:endParaRPr lang="fr-FR" dirty="0"/>
          </a:p>
        </p:txBody>
      </p:sp>
      <p:sp>
        <p:nvSpPr>
          <p:cNvPr id="3" name="Espace réservé du texte 2">
            <a:extLst>
              <a:ext uri="{FF2B5EF4-FFF2-40B4-BE49-F238E27FC236}">
                <a16:creationId xmlns:a16="http://schemas.microsoft.com/office/drawing/2014/main" id="{175D1ACA-4C0B-F435-E9EE-6628E7046993}"/>
              </a:ext>
            </a:extLst>
          </p:cNvPr>
          <p:cNvSpPr>
            <a:spLocks noGrp="1"/>
          </p:cNvSpPr>
          <p:nvPr>
            <p:ph type="body" sz="quarter" idx="11"/>
          </p:nvPr>
        </p:nvSpPr>
        <p:spPr/>
        <p:txBody>
          <a:bodyPr/>
          <a:lstStyle/>
          <a:p>
            <a:endParaRPr lang="fr-FR" dirty="0"/>
          </a:p>
        </p:txBody>
      </p:sp>
      <p:sp>
        <p:nvSpPr>
          <p:cNvPr id="4" name="Espace réservé du texte 3">
            <a:extLst>
              <a:ext uri="{FF2B5EF4-FFF2-40B4-BE49-F238E27FC236}">
                <a16:creationId xmlns:a16="http://schemas.microsoft.com/office/drawing/2014/main" id="{AEA44979-7DDA-611B-250D-3C7355A0EB57}"/>
              </a:ext>
            </a:extLst>
          </p:cNvPr>
          <p:cNvSpPr>
            <a:spLocks noGrp="1"/>
          </p:cNvSpPr>
          <p:nvPr>
            <p:ph type="body" sz="quarter" idx="12"/>
          </p:nvPr>
        </p:nvSpPr>
        <p:spPr/>
        <p:txBody>
          <a:bodyPr/>
          <a:lstStyle/>
          <a:p>
            <a:endParaRPr lang="fr-FR" dirty="0"/>
          </a:p>
        </p:txBody>
      </p:sp>
      <p:sp>
        <p:nvSpPr>
          <p:cNvPr id="5" name="Espace réservé du texte 4">
            <a:extLst>
              <a:ext uri="{FF2B5EF4-FFF2-40B4-BE49-F238E27FC236}">
                <a16:creationId xmlns:a16="http://schemas.microsoft.com/office/drawing/2014/main" id="{E13E80E1-6868-685C-F790-0E295E8EAD4F}"/>
              </a:ext>
            </a:extLst>
          </p:cNvPr>
          <p:cNvSpPr>
            <a:spLocks noGrp="1"/>
          </p:cNvSpPr>
          <p:nvPr>
            <p:ph type="body" sz="quarter" idx="13"/>
          </p:nvPr>
        </p:nvSpPr>
        <p:spPr/>
        <p:txBody>
          <a:bodyPr/>
          <a:lstStyle/>
          <a:p>
            <a:endParaRPr lang="fr-FR" dirty="0"/>
          </a:p>
        </p:txBody>
      </p:sp>
      <p:sp>
        <p:nvSpPr>
          <p:cNvPr id="6" name="Espace réservé du texte 5">
            <a:extLst>
              <a:ext uri="{FF2B5EF4-FFF2-40B4-BE49-F238E27FC236}">
                <a16:creationId xmlns:a16="http://schemas.microsoft.com/office/drawing/2014/main" id="{D6DCAE89-39C1-E325-016F-EBD1FE682E3C}"/>
              </a:ext>
            </a:extLst>
          </p:cNvPr>
          <p:cNvSpPr>
            <a:spLocks noGrp="1"/>
          </p:cNvSpPr>
          <p:nvPr>
            <p:ph type="body" sz="quarter" idx="14"/>
          </p:nvPr>
        </p:nvSpPr>
        <p:spPr/>
        <p:txBody>
          <a:bodyPr/>
          <a:lstStyle/>
          <a:p>
            <a:endParaRPr lang="fr-FR" dirty="0"/>
          </a:p>
        </p:txBody>
      </p:sp>
    </p:spTree>
    <p:extLst>
      <p:ext uri="{BB962C8B-B14F-4D97-AF65-F5344CB8AC3E}">
        <p14:creationId xmlns:p14="http://schemas.microsoft.com/office/powerpoint/2010/main" val="1734673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ECCD08C7-47DD-F2F0-6871-84761F009A0D}"/>
              </a:ext>
            </a:extLst>
          </p:cNvPr>
          <p:cNvSpPr>
            <a:spLocks noGrp="1"/>
          </p:cNvSpPr>
          <p:nvPr>
            <p:ph type="body" sz="quarter" idx="10"/>
          </p:nvPr>
        </p:nvSpPr>
        <p:spPr/>
        <p:txBody>
          <a:bodyPr/>
          <a:lstStyle/>
          <a:p>
            <a:endParaRPr lang="fr-FR"/>
          </a:p>
        </p:txBody>
      </p:sp>
      <p:sp>
        <p:nvSpPr>
          <p:cNvPr id="3" name="Google Shape;1373;p17">
            <a:extLst>
              <a:ext uri="{FF2B5EF4-FFF2-40B4-BE49-F238E27FC236}">
                <a16:creationId xmlns:a16="http://schemas.microsoft.com/office/drawing/2014/main" id="{228E343D-ADD9-04E3-E5F0-84FFC91E10C5}"/>
              </a:ext>
            </a:extLst>
          </p:cNvPr>
          <p:cNvSpPr/>
          <p:nvPr/>
        </p:nvSpPr>
        <p:spPr>
          <a:xfrm>
            <a:off x="627228" y="1660567"/>
            <a:ext cx="7210259"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4" name="Forme libre : forme 27">
            <a:extLst>
              <a:ext uri="{FF2B5EF4-FFF2-40B4-BE49-F238E27FC236}">
                <a16:creationId xmlns:a16="http://schemas.microsoft.com/office/drawing/2014/main" id="{70977C08-4BD6-51EA-C797-505266691F2C}"/>
              </a:ext>
            </a:extLst>
          </p:cNvPr>
          <p:cNvSpPr/>
          <p:nvPr/>
        </p:nvSpPr>
        <p:spPr>
          <a:xfrm rot="5400000">
            <a:off x="4170327" y="-1872092"/>
            <a:ext cx="130611" cy="7203709"/>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
        <p:nvSpPr>
          <p:cNvPr id="5" name="Google Shape;1373;p17">
            <a:extLst>
              <a:ext uri="{FF2B5EF4-FFF2-40B4-BE49-F238E27FC236}">
                <a16:creationId xmlns:a16="http://schemas.microsoft.com/office/drawing/2014/main" id="{D80E10A3-B421-F8F7-69FC-2CCD1676AA0B}"/>
              </a:ext>
            </a:extLst>
          </p:cNvPr>
          <p:cNvSpPr/>
          <p:nvPr/>
        </p:nvSpPr>
        <p:spPr>
          <a:xfrm>
            <a:off x="8182458" y="1660567"/>
            <a:ext cx="3215701" cy="3802992"/>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6" name="Forme libre : forme 78">
            <a:extLst>
              <a:ext uri="{FF2B5EF4-FFF2-40B4-BE49-F238E27FC236}">
                <a16:creationId xmlns:a16="http://schemas.microsoft.com/office/drawing/2014/main" id="{AC9C77E9-015D-3348-8C1C-F70D0C567D2D}"/>
              </a:ext>
            </a:extLst>
          </p:cNvPr>
          <p:cNvSpPr/>
          <p:nvPr/>
        </p:nvSpPr>
        <p:spPr>
          <a:xfrm rot="5400000">
            <a:off x="9725003" y="121912"/>
            <a:ext cx="130611" cy="3215701"/>
          </a:xfrm>
          <a:custGeom>
            <a:avLst/>
            <a:gdLst>
              <a:gd name="connsiteX0" fmla="*/ 0 w 130611"/>
              <a:gd name="connsiteY0" fmla="*/ 3135803 h 3215701"/>
              <a:gd name="connsiteX1" fmla="*/ 0 w 130611"/>
              <a:gd name="connsiteY1" fmla="*/ 79898 h 3215701"/>
              <a:gd name="connsiteX2" fmla="*/ 27350 w 130611"/>
              <a:gd name="connsiteY2" fmla="*/ 39332 h 3215701"/>
              <a:gd name="connsiteX3" fmla="*/ 122306 w 130611"/>
              <a:gd name="connsiteY3" fmla="*/ 0 h 3215701"/>
              <a:gd name="connsiteX4" fmla="*/ 130611 w 130611"/>
              <a:gd name="connsiteY4" fmla="*/ 0 h 3215701"/>
              <a:gd name="connsiteX5" fmla="*/ 130611 w 130611"/>
              <a:gd name="connsiteY5" fmla="*/ 3215701 h 3215701"/>
              <a:gd name="connsiteX6" fmla="*/ 122306 w 130611"/>
              <a:gd name="connsiteY6" fmla="*/ 3215701 h 3215701"/>
              <a:gd name="connsiteX7" fmla="*/ 27350 w 130611"/>
              <a:gd name="connsiteY7" fmla="*/ 3176369 h 3215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3215701">
                <a:moveTo>
                  <a:pt x="0" y="3135803"/>
                </a:moveTo>
                <a:lnTo>
                  <a:pt x="0" y="79898"/>
                </a:lnTo>
                <a:lnTo>
                  <a:pt x="27350" y="39332"/>
                </a:lnTo>
                <a:cubicBezTo>
                  <a:pt x="51652" y="15031"/>
                  <a:pt x="85224" y="0"/>
                  <a:pt x="122306" y="0"/>
                </a:cubicBezTo>
                <a:lnTo>
                  <a:pt x="130611" y="0"/>
                </a:lnTo>
                <a:lnTo>
                  <a:pt x="130611" y="3215701"/>
                </a:lnTo>
                <a:lnTo>
                  <a:pt x="122306" y="3215701"/>
                </a:lnTo>
                <a:cubicBezTo>
                  <a:pt x="85224" y="3215701"/>
                  <a:pt x="51652" y="3200670"/>
                  <a:pt x="27350" y="3176369"/>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spTree>
    <p:extLst>
      <p:ext uri="{BB962C8B-B14F-4D97-AF65-F5344CB8AC3E}">
        <p14:creationId xmlns:p14="http://schemas.microsoft.com/office/powerpoint/2010/main" val="4288818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Connecteur droit 25">
            <a:extLst>
              <a:ext uri="{FF2B5EF4-FFF2-40B4-BE49-F238E27FC236}">
                <a16:creationId xmlns:a16="http://schemas.microsoft.com/office/drawing/2014/main" id="{031DC34A-01A5-48D1-48C2-0B95DC595602}"/>
              </a:ext>
            </a:extLst>
          </p:cNvPr>
          <p:cNvCxnSpPr>
            <a:cxnSpLocks/>
          </p:cNvCxnSpPr>
          <p:nvPr/>
        </p:nvCxnSpPr>
        <p:spPr>
          <a:xfrm flipH="1" flipV="1">
            <a:off x="3507120" y="2752725"/>
            <a:ext cx="17804" cy="803470"/>
          </a:xfrm>
          <a:prstGeom prst="line">
            <a:avLst/>
          </a:prstGeom>
          <a:ln w="28575">
            <a:solidFill>
              <a:srgbClr val="F7941F"/>
            </a:solidFill>
          </a:ln>
        </p:spPr>
        <p:style>
          <a:lnRef idx="1">
            <a:schemeClr val="accent1"/>
          </a:lnRef>
          <a:fillRef idx="0">
            <a:schemeClr val="accent1"/>
          </a:fillRef>
          <a:effectRef idx="0">
            <a:schemeClr val="accent1"/>
          </a:effectRef>
          <a:fontRef idx="minor">
            <a:schemeClr val="tx1"/>
          </a:fontRef>
        </p:style>
      </p:cxnSp>
      <p:cxnSp>
        <p:nvCxnSpPr>
          <p:cNvPr id="24" name="Connecteur droit 23">
            <a:extLst>
              <a:ext uri="{FF2B5EF4-FFF2-40B4-BE49-F238E27FC236}">
                <a16:creationId xmlns:a16="http://schemas.microsoft.com/office/drawing/2014/main" id="{2F5E2AAF-E04E-DA85-0481-32114989D5A1}"/>
              </a:ext>
            </a:extLst>
          </p:cNvPr>
          <p:cNvCxnSpPr>
            <a:cxnSpLocks/>
          </p:cNvCxnSpPr>
          <p:nvPr/>
        </p:nvCxnSpPr>
        <p:spPr>
          <a:xfrm flipV="1">
            <a:off x="6451642" y="2752725"/>
            <a:ext cx="0" cy="803911"/>
          </a:xfrm>
          <a:prstGeom prst="line">
            <a:avLst/>
          </a:prstGeom>
          <a:ln w="28575">
            <a:solidFill>
              <a:srgbClr val="28AFAF"/>
            </a:solidFill>
          </a:ln>
        </p:spPr>
        <p:style>
          <a:lnRef idx="1">
            <a:schemeClr val="accent1"/>
          </a:lnRef>
          <a:fillRef idx="0">
            <a:schemeClr val="accent1"/>
          </a:fillRef>
          <a:effectRef idx="0">
            <a:schemeClr val="accent1"/>
          </a:effectRef>
          <a:fontRef idx="minor">
            <a:schemeClr val="tx1"/>
          </a:fontRef>
        </p:style>
      </p:cxnSp>
      <p:cxnSp>
        <p:nvCxnSpPr>
          <p:cNvPr id="21" name="Connecteur droit 20">
            <a:extLst>
              <a:ext uri="{FF2B5EF4-FFF2-40B4-BE49-F238E27FC236}">
                <a16:creationId xmlns:a16="http://schemas.microsoft.com/office/drawing/2014/main" id="{12155CCB-653D-EEC1-ABF7-62E57A56CAB7}"/>
              </a:ext>
            </a:extLst>
          </p:cNvPr>
          <p:cNvCxnSpPr>
            <a:cxnSpLocks/>
          </p:cNvCxnSpPr>
          <p:nvPr/>
        </p:nvCxnSpPr>
        <p:spPr>
          <a:xfrm flipH="1" flipV="1">
            <a:off x="9192268" y="2701925"/>
            <a:ext cx="3" cy="874837"/>
          </a:xfrm>
          <a:prstGeom prst="line">
            <a:avLst/>
          </a:prstGeom>
          <a:ln w="28575">
            <a:solidFill>
              <a:srgbClr val="5749A4"/>
            </a:solidFill>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46DE83F-9D88-FC17-9A56-236ECC3F528B}"/>
              </a:ext>
            </a:extLst>
          </p:cNvPr>
          <p:cNvSpPr>
            <a:spLocks noGrp="1"/>
          </p:cNvSpPr>
          <p:nvPr>
            <p:ph type="body" sz="quarter" idx="10"/>
          </p:nvPr>
        </p:nvSpPr>
        <p:spPr/>
        <p:txBody>
          <a:bodyPr>
            <a:normAutofit lnSpcReduction="10000"/>
          </a:bodyPr>
          <a:lstStyle/>
          <a:p>
            <a:r>
              <a:rPr lang="fr-FR" sz="3200" b="1" dirty="0"/>
              <a:t>Titre</a:t>
            </a:r>
            <a:endParaRPr lang="en-FR" dirty="0"/>
          </a:p>
        </p:txBody>
      </p:sp>
      <p:sp>
        <p:nvSpPr>
          <p:cNvPr id="3" name="Espace réservé du texte 12">
            <a:extLst>
              <a:ext uri="{FF2B5EF4-FFF2-40B4-BE49-F238E27FC236}">
                <a16:creationId xmlns:a16="http://schemas.microsoft.com/office/drawing/2014/main" id="{2A15FD08-FEE5-6572-9946-E6FCC61526B0}"/>
              </a:ext>
            </a:extLst>
          </p:cNvPr>
          <p:cNvSpPr txBox="1">
            <a:spLocks/>
          </p:cNvSpPr>
          <p:nvPr/>
        </p:nvSpPr>
        <p:spPr>
          <a:xfrm>
            <a:off x="788379" y="3888984"/>
            <a:ext cx="2473738" cy="81945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rPr>
              <a:t>Texte 1</a:t>
            </a:r>
          </a:p>
        </p:txBody>
      </p:sp>
      <p:sp>
        <p:nvSpPr>
          <p:cNvPr id="4" name="Espace réservé du texte 11">
            <a:extLst>
              <a:ext uri="{FF2B5EF4-FFF2-40B4-BE49-F238E27FC236}">
                <a16:creationId xmlns:a16="http://schemas.microsoft.com/office/drawing/2014/main" id="{72B353D9-6645-1698-7EDB-EE9EE06A5CAF}"/>
              </a:ext>
            </a:extLst>
          </p:cNvPr>
          <p:cNvSpPr txBox="1">
            <a:spLocks/>
          </p:cNvSpPr>
          <p:nvPr/>
        </p:nvSpPr>
        <p:spPr>
          <a:xfrm>
            <a:off x="1306607" y="2145274"/>
            <a:ext cx="2069898" cy="9427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1500" dirty="0">
                <a:solidFill>
                  <a:srgbClr val="5749A4"/>
                </a:solidFill>
                <a:latin typeface="Roboto Lt" panose="02000000000000000000" pitchFamily="2" charset="0"/>
                <a:ea typeface="Roboto Lt" panose="02000000000000000000" pitchFamily="2" charset="0"/>
                <a:cs typeface="Roboto Lt" panose="02000000000000000000" pitchFamily="2" charset="0"/>
              </a:rPr>
              <a:t>TITRE 1</a:t>
            </a:r>
          </a:p>
        </p:txBody>
      </p:sp>
      <p:sp>
        <p:nvSpPr>
          <p:cNvPr id="5" name="Espace réservé du texte 11">
            <a:extLst>
              <a:ext uri="{FF2B5EF4-FFF2-40B4-BE49-F238E27FC236}">
                <a16:creationId xmlns:a16="http://schemas.microsoft.com/office/drawing/2014/main" id="{0C167545-1FED-C5F8-3DAF-741F996D2236}"/>
              </a:ext>
            </a:extLst>
          </p:cNvPr>
          <p:cNvSpPr txBox="1">
            <a:spLocks/>
          </p:cNvSpPr>
          <p:nvPr/>
        </p:nvSpPr>
        <p:spPr>
          <a:xfrm>
            <a:off x="3917182" y="2083394"/>
            <a:ext cx="2252491" cy="81745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rgbClr val="3B4448"/>
                </a:solidFill>
                <a:latin typeface="Roboto"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500" dirty="0">
                <a:solidFill>
                  <a:srgbClr val="F7941F"/>
                </a:solidFill>
                <a:latin typeface="Roboto Lt" panose="02000000000000000000" pitchFamily="2" charset="0"/>
                <a:ea typeface="Roboto Lt" panose="02000000000000000000" pitchFamily="2" charset="0"/>
                <a:cs typeface="Roboto Lt" panose="02000000000000000000" pitchFamily="2" charset="0"/>
              </a:rPr>
              <a:t>TITRE 2</a:t>
            </a:r>
          </a:p>
          <a:p>
            <a:endParaRPr lang="fr-FR" sz="1500" b="1" dirty="0">
              <a:solidFill>
                <a:srgbClr val="33CB98"/>
              </a:solidFill>
            </a:endParaRPr>
          </a:p>
        </p:txBody>
      </p:sp>
      <p:sp>
        <p:nvSpPr>
          <p:cNvPr id="6" name="Espace réservé du texte 12">
            <a:extLst>
              <a:ext uri="{FF2B5EF4-FFF2-40B4-BE49-F238E27FC236}">
                <a16:creationId xmlns:a16="http://schemas.microsoft.com/office/drawing/2014/main" id="{408E2840-5E62-9CB2-4BAC-FF2134CB8F29}"/>
              </a:ext>
            </a:extLst>
          </p:cNvPr>
          <p:cNvSpPr txBox="1">
            <a:spLocks/>
          </p:cNvSpPr>
          <p:nvPr/>
        </p:nvSpPr>
        <p:spPr>
          <a:xfrm>
            <a:off x="3376505" y="3897598"/>
            <a:ext cx="2473737" cy="28623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lang="en-US" altLang="zh-Hans" sz="1600" kern="1200" dirty="0">
                <a:solidFill>
                  <a:schemeClr val="bg2">
                    <a:lumMod val="25000"/>
                  </a:schemeClr>
                </a:solidFill>
                <a:latin typeface="Roboto Lt" panose="02000000000000000000" pitchFamily="2" charset="0"/>
                <a:ea typeface="Roboto Lt"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rPr>
              <a:t>Texte 2</a:t>
            </a:r>
            <a:endParaRPr lang="fr-FR" altLang="zh-Han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endParaRPr>
          </a:p>
        </p:txBody>
      </p:sp>
      <p:sp>
        <p:nvSpPr>
          <p:cNvPr id="7" name="Espace réservé du texte 11">
            <a:extLst>
              <a:ext uri="{FF2B5EF4-FFF2-40B4-BE49-F238E27FC236}">
                <a16:creationId xmlns:a16="http://schemas.microsoft.com/office/drawing/2014/main" id="{C1916609-9BF3-7FB1-8786-38A70F1046D0}"/>
              </a:ext>
            </a:extLst>
          </p:cNvPr>
          <p:cNvSpPr txBox="1">
            <a:spLocks/>
          </p:cNvSpPr>
          <p:nvPr/>
        </p:nvSpPr>
        <p:spPr>
          <a:xfrm>
            <a:off x="6879332" y="2108551"/>
            <a:ext cx="1641942" cy="457348"/>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rgbClr val="3B4448"/>
                </a:solidFill>
                <a:latin typeface="Roboto"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500" dirty="0">
                <a:solidFill>
                  <a:srgbClr val="40CE9E"/>
                </a:solidFill>
                <a:latin typeface="Roboto Lt" panose="02000000000000000000" pitchFamily="2" charset="0"/>
                <a:ea typeface="Roboto Lt" panose="02000000000000000000" pitchFamily="2" charset="0"/>
                <a:cs typeface="Roboto Lt" panose="02000000000000000000" pitchFamily="2" charset="0"/>
              </a:rPr>
              <a:t>TITRE 3</a:t>
            </a:r>
          </a:p>
        </p:txBody>
      </p:sp>
      <p:sp>
        <p:nvSpPr>
          <p:cNvPr id="8" name="Espace réservé du texte 12">
            <a:extLst>
              <a:ext uri="{FF2B5EF4-FFF2-40B4-BE49-F238E27FC236}">
                <a16:creationId xmlns:a16="http://schemas.microsoft.com/office/drawing/2014/main" id="{D4F96399-8CED-BDFF-BAD1-DCB889936CB7}"/>
              </a:ext>
            </a:extLst>
          </p:cNvPr>
          <p:cNvSpPr txBox="1">
            <a:spLocks/>
          </p:cNvSpPr>
          <p:nvPr/>
        </p:nvSpPr>
        <p:spPr>
          <a:xfrm>
            <a:off x="6220856" y="3888984"/>
            <a:ext cx="2580901" cy="60837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lang="en-US" altLang="zh-Hans" sz="1600" kern="1200" dirty="0">
                <a:solidFill>
                  <a:schemeClr val="bg2">
                    <a:lumMod val="25000"/>
                  </a:schemeClr>
                </a:solidFill>
                <a:latin typeface="Roboto Lt" panose="02000000000000000000" pitchFamily="2" charset="0"/>
                <a:ea typeface="Roboto Lt"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ltLang="zh-Han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rPr>
              <a:t>Texte 3</a:t>
            </a:r>
          </a:p>
          <a:p>
            <a:endParaRPr lang="fr-FR" altLang="zh-Han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endParaRPr>
          </a:p>
        </p:txBody>
      </p:sp>
      <p:sp>
        <p:nvSpPr>
          <p:cNvPr id="9" name="Espace réservé du texte 11">
            <a:extLst>
              <a:ext uri="{FF2B5EF4-FFF2-40B4-BE49-F238E27FC236}">
                <a16:creationId xmlns:a16="http://schemas.microsoft.com/office/drawing/2014/main" id="{181FE4A7-BAFB-DDDE-EC78-60BD6C1B9EDF}"/>
              </a:ext>
            </a:extLst>
          </p:cNvPr>
          <p:cNvSpPr txBox="1">
            <a:spLocks/>
          </p:cNvSpPr>
          <p:nvPr/>
        </p:nvSpPr>
        <p:spPr>
          <a:xfrm>
            <a:off x="9630757" y="2083394"/>
            <a:ext cx="2380840" cy="34590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rgbClr val="3B4448"/>
                </a:solidFill>
                <a:latin typeface="Roboto"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500" dirty="0">
                <a:solidFill>
                  <a:srgbClr val="5749A4"/>
                </a:solidFill>
                <a:latin typeface="Roboto Lt" panose="02000000000000000000" pitchFamily="2" charset="0"/>
                <a:ea typeface="Roboto Lt" panose="02000000000000000000" pitchFamily="2" charset="0"/>
                <a:cs typeface="Roboto Lt" panose="02000000000000000000" pitchFamily="2" charset="0"/>
              </a:rPr>
              <a:t>TITRE 4</a:t>
            </a:r>
          </a:p>
        </p:txBody>
      </p:sp>
      <p:sp>
        <p:nvSpPr>
          <p:cNvPr id="10" name="Espace réservé du texte 12">
            <a:extLst>
              <a:ext uri="{FF2B5EF4-FFF2-40B4-BE49-F238E27FC236}">
                <a16:creationId xmlns:a16="http://schemas.microsoft.com/office/drawing/2014/main" id="{96736C1B-C98F-02D6-E8E8-502ABD1162C1}"/>
              </a:ext>
            </a:extLst>
          </p:cNvPr>
          <p:cNvSpPr txBox="1">
            <a:spLocks/>
          </p:cNvSpPr>
          <p:nvPr/>
        </p:nvSpPr>
        <p:spPr>
          <a:xfrm>
            <a:off x="9030533" y="3854541"/>
            <a:ext cx="2626170" cy="608372"/>
          </a:xfrm>
          <a:prstGeom prst="rect">
            <a:avLst/>
          </a:prstGeom>
        </p:spPr>
        <p:txBody>
          <a:bodyPr wrap="square">
            <a:spAutoFit/>
          </a:bodyPr>
          <a:lstStyle>
            <a:lvl1pPr marL="0" indent="0" algn="l" defTabSz="914400" rtl="0" eaLnBrk="1" latinLnBrk="0" hangingPunct="1">
              <a:lnSpc>
                <a:spcPct val="90000"/>
              </a:lnSpc>
              <a:spcBef>
                <a:spcPts val="1000"/>
              </a:spcBef>
              <a:buFont typeface="Arial" panose="020B0604020202020204" pitchFamily="34" charset="0"/>
              <a:buNone/>
              <a:defRPr lang="en-US" altLang="zh-Hans" sz="1600" kern="1200" dirty="0">
                <a:solidFill>
                  <a:schemeClr val="bg2">
                    <a:lumMod val="25000"/>
                  </a:schemeClr>
                </a:solidFill>
                <a:latin typeface="Roboto Lt" panose="02000000000000000000" pitchFamily="2" charset="0"/>
                <a:ea typeface="Roboto Lt"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altLang="zh-Han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rPr>
              <a:t>Texte 4</a:t>
            </a:r>
          </a:p>
          <a:p>
            <a:endParaRPr lang="fr-FR" altLang="zh-Hans" sz="1400" dirty="0">
              <a:solidFill>
                <a:schemeClr val="tx1">
                  <a:lumMod val="50000"/>
                  <a:lumOff val="50000"/>
                </a:schemeClr>
              </a:solidFill>
              <a:latin typeface="Roboto Lt" panose="02000000000000000000" pitchFamily="2" charset="0"/>
              <a:ea typeface="Roboto Lt" panose="02000000000000000000" pitchFamily="2" charset="0"/>
              <a:cs typeface="Roboto Lt" panose="02000000000000000000" pitchFamily="2" charset="0"/>
            </a:endParaRPr>
          </a:p>
        </p:txBody>
      </p:sp>
      <p:sp>
        <p:nvSpPr>
          <p:cNvPr id="15" name="Rectangle 14">
            <a:extLst>
              <a:ext uri="{FF2B5EF4-FFF2-40B4-BE49-F238E27FC236}">
                <a16:creationId xmlns:a16="http://schemas.microsoft.com/office/drawing/2014/main" id="{7E61BC10-3BDD-ADF8-E59F-5C0E86FE8170}"/>
              </a:ext>
            </a:extLst>
          </p:cNvPr>
          <p:cNvSpPr/>
          <p:nvPr/>
        </p:nvSpPr>
        <p:spPr>
          <a:xfrm>
            <a:off x="823986" y="3619171"/>
            <a:ext cx="11368014" cy="457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Graphique 21">
            <a:extLst>
              <a:ext uri="{FF2B5EF4-FFF2-40B4-BE49-F238E27FC236}">
                <a16:creationId xmlns:a16="http://schemas.microsoft.com/office/drawing/2014/main" id="{C4BF3032-4760-8709-0F3D-BF63CC0639E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683773" y="1925253"/>
            <a:ext cx="1016991" cy="1016991"/>
          </a:xfrm>
          <a:prstGeom prst="rect">
            <a:avLst/>
          </a:prstGeom>
        </p:spPr>
      </p:pic>
      <p:pic>
        <p:nvPicPr>
          <p:cNvPr id="25" name="Graphique 24">
            <a:extLst>
              <a:ext uri="{FF2B5EF4-FFF2-40B4-BE49-F238E27FC236}">
                <a16:creationId xmlns:a16="http://schemas.microsoft.com/office/drawing/2014/main" id="{1278CD63-7800-CA40-9BE9-E142EABB427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34295" y="1966831"/>
            <a:ext cx="1018800" cy="1018800"/>
          </a:xfrm>
          <a:prstGeom prst="rect">
            <a:avLst/>
          </a:prstGeom>
        </p:spPr>
      </p:pic>
      <p:pic>
        <p:nvPicPr>
          <p:cNvPr id="30" name="Graphique 29">
            <a:extLst>
              <a:ext uri="{FF2B5EF4-FFF2-40B4-BE49-F238E27FC236}">
                <a16:creationId xmlns:a16="http://schemas.microsoft.com/office/drawing/2014/main" id="{A061F111-F931-681F-4D5D-2D937D29577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92318" y="1940204"/>
            <a:ext cx="1102170" cy="1102170"/>
          </a:xfrm>
          <a:prstGeom prst="rect">
            <a:avLst/>
          </a:prstGeom>
        </p:spPr>
      </p:pic>
      <p:pic>
        <p:nvPicPr>
          <p:cNvPr id="32" name="Graphique 31">
            <a:extLst>
              <a:ext uri="{FF2B5EF4-FFF2-40B4-BE49-F238E27FC236}">
                <a16:creationId xmlns:a16="http://schemas.microsoft.com/office/drawing/2014/main" id="{6AB72D24-962E-66B9-1A1C-1D3E4DD0641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011573" y="1958904"/>
            <a:ext cx="991094" cy="991094"/>
          </a:xfrm>
          <a:prstGeom prst="rect">
            <a:avLst/>
          </a:prstGeom>
        </p:spPr>
      </p:pic>
      <p:cxnSp>
        <p:nvCxnSpPr>
          <p:cNvPr id="35" name="Connecteur droit 34">
            <a:extLst>
              <a:ext uri="{FF2B5EF4-FFF2-40B4-BE49-F238E27FC236}">
                <a16:creationId xmlns:a16="http://schemas.microsoft.com/office/drawing/2014/main" id="{0524E2FC-34C9-4D97-F72C-36E6F37C7D0F}"/>
              </a:ext>
            </a:extLst>
          </p:cNvPr>
          <p:cNvCxnSpPr>
            <a:cxnSpLocks/>
          </p:cNvCxnSpPr>
          <p:nvPr/>
        </p:nvCxnSpPr>
        <p:spPr>
          <a:xfrm flipV="1">
            <a:off x="929425" y="2911828"/>
            <a:ext cx="0" cy="630635"/>
          </a:xfrm>
          <a:prstGeom prst="line">
            <a:avLst/>
          </a:prstGeom>
          <a:ln w="28575">
            <a:solidFill>
              <a:srgbClr val="5749A4"/>
            </a:solidFill>
          </a:ln>
        </p:spPr>
        <p:style>
          <a:lnRef idx="1">
            <a:schemeClr val="accent1"/>
          </a:lnRef>
          <a:fillRef idx="0">
            <a:schemeClr val="accent1"/>
          </a:fillRef>
          <a:effectRef idx="0">
            <a:schemeClr val="accent1"/>
          </a:effectRef>
          <a:fontRef idx="minor">
            <a:schemeClr val="tx1"/>
          </a:fontRef>
        </p:style>
      </p:cxnSp>
      <p:sp>
        <p:nvSpPr>
          <p:cNvPr id="50" name="Ellipse 49">
            <a:extLst>
              <a:ext uri="{FF2B5EF4-FFF2-40B4-BE49-F238E27FC236}">
                <a16:creationId xmlns:a16="http://schemas.microsoft.com/office/drawing/2014/main" id="{070F9A7D-4BE0-F655-9795-7F8B67997FB5}"/>
              </a:ext>
            </a:extLst>
          </p:cNvPr>
          <p:cNvSpPr/>
          <p:nvPr/>
        </p:nvSpPr>
        <p:spPr>
          <a:xfrm>
            <a:off x="859244" y="3568310"/>
            <a:ext cx="142799" cy="1538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1" name="Image 50" descr="Une image contenant Graphique, capture d’écran, cercle, graphisme&#10;&#10;Description générée automatiquement">
            <a:extLst>
              <a:ext uri="{FF2B5EF4-FFF2-40B4-BE49-F238E27FC236}">
                <a16:creationId xmlns:a16="http://schemas.microsoft.com/office/drawing/2014/main" id="{03DAEDC5-B74F-4F89-E2B1-17EA1A0F2727}"/>
              </a:ext>
            </a:extLst>
          </p:cNvPr>
          <p:cNvPicPr>
            <a:picLocks noChangeAspect="1"/>
          </p:cNvPicPr>
          <p:nvPr/>
        </p:nvPicPr>
        <p:blipFill rotWithShape="1">
          <a:blip r:embed="rId10"/>
          <a:srcRect t="82647"/>
          <a:stretch/>
        </p:blipFill>
        <p:spPr>
          <a:xfrm>
            <a:off x="817664" y="3486317"/>
            <a:ext cx="225961" cy="265708"/>
          </a:xfrm>
          <a:prstGeom prst="rect">
            <a:avLst/>
          </a:prstGeom>
        </p:spPr>
      </p:pic>
      <p:sp>
        <p:nvSpPr>
          <p:cNvPr id="53" name="Ellipse 52">
            <a:extLst>
              <a:ext uri="{FF2B5EF4-FFF2-40B4-BE49-F238E27FC236}">
                <a16:creationId xmlns:a16="http://schemas.microsoft.com/office/drawing/2014/main" id="{DB03BA3C-A636-766E-2EE5-1E0464A3CF5E}"/>
              </a:ext>
            </a:extLst>
          </p:cNvPr>
          <p:cNvSpPr/>
          <p:nvPr/>
        </p:nvSpPr>
        <p:spPr>
          <a:xfrm>
            <a:off x="9120867" y="3568310"/>
            <a:ext cx="142799" cy="1538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4" name="Image 53" descr="Une image contenant Graphique, capture d’écran, cercle, graphisme&#10;&#10;Description générée automatiquement">
            <a:extLst>
              <a:ext uri="{FF2B5EF4-FFF2-40B4-BE49-F238E27FC236}">
                <a16:creationId xmlns:a16="http://schemas.microsoft.com/office/drawing/2014/main" id="{7E332A48-F297-D655-9880-0D3365F0A4A3}"/>
              </a:ext>
            </a:extLst>
          </p:cNvPr>
          <p:cNvPicPr>
            <a:picLocks noChangeAspect="1"/>
          </p:cNvPicPr>
          <p:nvPr/>
        </p:nvPicPr>
        <p:blipFill rotWithShape="1">
          <a:blip r:embed="rId10"/>
          <a:srcRect t="82647"/>
          <a:stretch/>
        </p:blipFill>
        <p:spPr>
          <a:xfrm>
            <a:off x="9079287" y="3486317"/>
            <a:ext cx="225961" cy="265708"/>
          </a:xfrm>
          <a:prstGeom prst="rect">
            <a:avLst/>
          </a:prstGeom>
        </p:spPr>
      </p:pic>
      <p:sp>
        <p:nvSpPr>
          <p:cNvPr id="56" name="Ellipse 55">
            <a:extLst>
              <a:ext uri="{FF2B5EF4-FFF2-40B4-BE49-F238E27FC236}">
                <a16:creationId xmlns:a16="http://schemas.microsoft.com/office/drawing/2014/main" id="{83FF75A7-4510-E041-71BF-22530E2A0D85}"/>
              </a:ext>
            </a:extLst>
          </p:cNvPr>
          <p:cNvSpPr/>
          <p:nvPr/>
        </p:nvSpPr>
        <p:spPr>
          <a:xfrm>
            <a:off x="3442803" y="3557486"/>
            <a:ext cx="164242" cy="17550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7" name="Image 56" descr="Une image contenant Graphique, capture d’écran, cercle, graphisme&#10;&#10;Description générée automatiquement">
            <a:extLst>
              <a:ext uri="{FF2B5EF4-FFF2-40B4-BE49-F238E27FC236}">
                <a16:creationId xmlns:a16="http://schemas.microsoft.com/office/drawing/2014/main" id="{EC3C6C7B-23FB-F3E1-48FB-3F449DA4450D}"/>
              </a:ext>
            </a:extLst>
          </p:cNvPr>
          <p:cNvPicPr>
            <a:picLocks noChangeAspect="1"/>
          </p:cNvPicPr>
          <p:nvPr/>
        </p:nvPicPr>
        <p:blipFill rotWithShape="1">
          <a:blip r:embed="rId10"/>
          <a:srcRect t="28055" b="54602"/>
          <a:stretch/>
        </p:blipFill>
        <p:spPr>
          <a:xfrm>
            <a:off x="3411946" y="3525690"/>
            <a:ext cx="225956" cy="266221"/>
          </a:xfrm>
          <a:prstGeom prst="rect">
            <a:avLst/>
          </a:prstGeom>
        </p:spPr>
      </p:pic>
      <p:sp>
        <p:nvSpPr>
          <p:cNvPr id="58" name="Ellipse 57">
            <a:extLst>
              <a:ext uri="{FF2B5EF4-FFF2-40B4-BE49-F238E27FC236}">
                <a16:creationId xmlns:a16="http://schemas.microsoft.com/office/drawing/2014/main" id="{762AFB75-DE6F-7A66-A4F2-11E9D9CE1D47}"/>
              </a:ext>
            </a:extLst>
          </p:cNvPr>
          <p:cNvSpPr/>
          <p:nvPr/>
        </p:nvSpPr>
        <p:spPr>
          <a:xfrm>
            <a:off x="6369050" y="3556195"/>
            <a:ext cx="158750" cy="15386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9" name="Image 58" descr="Une image contenant Graphique, capture d’écran, cercle, graphisme&#10;&#10;Description générée automatiquement">
            <a:extLst>
              <a:ext uri="{FF2B5EF4-FFF2-40B4-BE49-F238E27FC236}">
                <a16:creationId xmlns:a16="http://schemas.microsoft.com/office/drawing/2014/main" id="{62FB86E6-9332-E81E-6266-FFB2B81BB63A}"/>
              </a:ext>
            </a:extLst>
          </p:cNvPr>
          <p:cNvPicPr>
            <a:picLocks noChangeAspect="1"/>
          </p:cNvPicPr>
          <p:nvPr/>
        </p:nvPicPr>
        <p:blipFill rotWithShape="1">
          <a:blip r:embed="rId10"/>
          <a:srcRect r="-3631" b="82066"/>
          <a:stretch/>
        </p:blipFill>
        <p:spPr>
          <a:xfrm>
            <a:off x="6338663" y="3525690"/>
            <a:ext cx="225957" cy="264983"/>
          </a:xfrm>
          <a:prstGeom prst="rect">
            <a:avLst/>
          </a:prstGeom>
        </p:spPr>
      </p:pic>
    </p:spTree>
    <p:extLst>
      <p:ext uri="{BB962C8B-B14F-4D97-AF65-F5344CB8AC3E}">
        <p14:creationId xmlns:p14="http://schemas.microsoft.com/office/powerpoint/2010/main" val="79967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500"/>
                                        <p:tgtEl>
                                          <p:spTgt spid="56"/>
                                        </p:tgtEl>
                                      </p:cBhvr>
                                    </p:animEffect>
                                  </p:childTnLst>
                                </p:cTn>
                              </p:par>
                              <p:par>
                                <p:cTn id="28" presetID="10" presetClass="entr" presetSubtype="0" fill="hold"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fade">
                                      <p:cBhvr>
                                        <p:cTn id="30" dur="500"/>
                                        <p:tgtEl>
                                          <p:spTgt spid="57"/>
                                        </p:tgtEl>
                                      </p:cBhvr>
                                    </p:animEffect>
                                  </p:childTnLst>
                                </p:cTn>
                              </p:par>
                              <p:par>
                                <p:cTn id="31" presetID="10"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par>
                                <p:cTn id="34" presetID="10" presetClass="entr" presetSubtype="0"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par>
                                <p:cTn id="51" presetID="10" presetClass="entr" presetSubtype="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500"/>
                                        <p:tgtEl>
                                          <p:spTgt spid="59"/>
                                        </p:tgtEl>
                                      </p:cBhvr>
                                    </p:animEffect>
                                  </p:childTnLst>
                                </p:cTn>
                              </p:par>
                              <p:par>
                                <p:cTn id="54" presetID="10" presetClass="entr" presetSubtype="0"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500"/>
                                        <p:tgtEl>
                                          <p:spTgt spid="7"/>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53"/>
                                        </p:tgtEl>
                                        <p:attrNameLst>
                                          <p:attrName>style.visibility</p:attrName>
                                        </p:attrNameLst>
                                      </p:cBhvr>
                                      <p:to>
                                        <p:strVal val="visible"/>
                                      </p:to>
                                    </p:set>
                                    <p:animEffect transition="in" filter="fade">
                                      <p:cBhvr>
                                        <p:cTn id="67" dur="500"/>
                                        <p:tgtEl>
                                          <p:spTgt spid="53"/>
                                        </p:tgtEl>
                                      </p:cBhvr>
                                    </p:animEffect>
                                  </p:childTnLst>
                                </p:cTn>
                              </p:par>
                              <p:par>
                                <p:cTn id="68" presetID="10" presetClass="entr" presetSubtype="0" fill="hold" nodeType="with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fade">
                                      <p:cBhvr>
                                        <p:cTn id="70" dur="500"/>
                                        <p:tgtEl>
                                          <p:spTgt spid="5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500"/>
                                        <p:tgtEl>
                                          <p:spTgt spid="10"/>
                                        </p:tgtEl>
                                      </p:cBhvr>
                                    </p:animEffect>
                                  </p:childTnLst>
                                </p:cTn>
                              </p:par>
                              <p:par>
                                <p:cTn id="74" presetID="10" presetClass="entr" presetSubtype="0" fill="hold"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500"/>
                                        <p:tgtEl>
                                          <p:spTgt spid="2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fade">
                                      <p:cBhvr>
                                        <p:cTn id="79" dur="500"/>
                                        <p:tgtEl>
                                          <p:spTgt spid="9"/>
                                        </p:tgtEl>
                                      </p:cBhvr>
                                    </p:animEffect>
                                  </p:childTnLst>
                                </p:cTn>
                              </p:par>
                              <p:par>
                                <p:cTn id="80" presetID="10" presetClass="entr" presetSubtype="0" fill="hold" nodeType="with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5" grpId="0" animBg="1"/>
      <p:bldP spid="53" grpId="0" animBg="1"/>
      <p:bldP spid="56" grpId="0" animBg="1"/>
      <p:bldP spid="5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1BA85C1-CB22-A7F0-0A35-031B21BEDE60}"/>
              </a:ext>
            </a:extLst>
          </p:cNvPr>
          <p:cNvSpPr>
            <a:spLocks noGrp="1"/>
          </p:cNvSpPr>
          <p:nvPr>
            <p:ph type="body" sz="quarter" idx="10"/>
          </p:nvPr>
        </p:nvSpPr>
        <p:spPr/>
        <p:txBody>
          <a:bodyPr/>
          <a:lstStyle/>
          <a:p>
            <a:endParaRPr lang="fr-FR"/>
          </a:p>
        </p:txBody>
      </p:sp>
      <p:grpSp>
        <p:nvGrpSpPr>
          <p:cNvPr id="21" name="Groupe 20">
            <a:extLst>
              <a:ext uri="{FF2B5EF4-FFF2-40B4-BE49-F238E27FC236}">
                <a16:creationId xmlns:a16="http://schemas.microsoft.com/office/drawing/2014/main" id="{0DEC8C89-ADBC-09D7-638A-E025D5AE1288}"/>
              </a:ext>
            </a:extLst>
          </p:cNvPr>
          <p:cNvGrpSpPr/>
          <p:nvPr/>
        </p:nvGrpSpPr>
        <p:grpSpPr>
          <a:xfrm>
            <a:off x="8421694" y="2116639"/>
            <a:ext cx="3112413" cy="2624722"/>
            <a:chOff x="571819" y="2079723"/>
            <a:chExt cx="11117744" cy="3662541"/>
          </a:xfrm>
        </p:grpSpPr>
        <p:sp>
          <p:nvSpPr>
            <p:cNvPr id="22" name="Google Shape;1373;p17">
              <a:extLst>
                <a:ext uri="{FF2B5EF4-FFF2-40B4-BE49-F238E27FC236}">
                  <a16:creationId xmlns:a16="http://schemas.microsoft.com/office/drawing/2014/main" id="{9DA1A95B-AA86-9376-9039-234D25A44D3D}"/>
                </a:ext>
              </a:extLst>
            </p:cNvPr>
            <p:cNvSpPr/>
            <p:nvPr/>
          </p:nvSpPr>
          <p:spPr>
            <a:xfrm>
              <a:off x="571819" y="2079723"/>
              <a:ext cx="11101745" cy="3662541"/>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3" name="Forme libre : forme 22">
              <a:extLst>
                <a:ext uri="{FF2B5EF4-FFF2-40B4-BE49-F238E27FC236}">
                  <a16:creationId xmlns:a16="http://schemas.microsoft.com/office/drawing/2014/main" id="{95D8D8B4-8591-8799-F945-A2B162E3199F}"/>
                </a:ext>
              </a:extLst>
            </p:cNvPr>
            <p:cNvSpPr/>
            <p:nvPr/>
          </p:nvSpPr>
          <p:spPr>
            <a:xfrm rot="5400000">
              <a:off x="6065385" y="-3412445"/>
              <a:ext cx="130611" cy="11117744"/>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grpSp>
        <p:nvGrpSpPr>
          <p:cNvPr id="24" name="Groupe 23">
            <a:extLst>
              <a:ext uri="{FF2B5EF4-FFF2-40B4-BE49-F238E27FC236}">
                <a16:creationId xmlns:a16="http://schemas.microsoft.com/office/drawing/2014/main" id="{05D1164D-4CAC-F614-469F-C537AD645226}"/>
              </a:ext>
            </a:extLst>
          </p:cNvPr>
          <p:cNvGrpSpPr/>
          <p:nvPr/>
        </p:nvGrpSpPr>
        <p:grpSpPr>
          <a:xfrm>
            <a:off x="4510352" y="2116639"/>
            <a:ext cx="3112413" cy="2624722"/>
            <a:chOff x="571819" y="2079723"/>
            <a:chExt cx="11117744" cy="3662541"/>
          </a:xfrm>
        </p:grpSpPr>
        <p:sp>
          <p:nvSpPr>
            <p:cNvPr id="25" name="Google Shape;1373;p17">
              <a:extLst>
                <a:ext uri="{FF2B5EF4-FFF2-40B4-BE49-F238E27FC236}">
                  <a16:creationId xmlns:a16="http://schemas.microsoft.com/office/drawing/2014/main" id="{EBB88615-9D60-A6B7-95DD-72DAB9A50FE8}"/>
                </a:ext>
              </a:extLst>
            </p:cNvPr>
            <p:cNvSpPr/>
            <p:nvPr/>
          </p:nvSpPr>
          <p:spPr>
            <a:xfrm>
              <a:off x="571819" y="2079723"/>
              <a:ext cx="11101745" cy="3662541"/>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6" name="Forme libre : forme 25">
              <a:extLst>
                <a:ext uri="{FF2B5EF4-FFF2-40B4-BE49-F238E27FC236}">
                  <a16:creationId xmlns:a16="http://schemas.microsoft.com/office/drawing/2014/main" id="{D6A4A5B0-1420-04C5-ABA8-88877BB02E26}"/>
                </a:ext>
              </a:extLst>
            </p:cNvPr>
            <p:cNvSpPr/>
            <p:nvPr/>
          </p:nvSpPr>
          <p:spPr>
            <a:xfrm rot="5400000">
              <a:off x="6065385" y="-3412445"/>
              <a:ext cx="130611" cy="11117744"/>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grpSp>
        <p:nvGrpSpPr>
          <p:cNvPr id="27" name="Groupe 26">
            <a:extLst>
              <a:ext uri="{FF2B5EF4-FFF2-40B4-BE49-F238E27FC236}">
                <a16:creationId xmlns:a16="http://schemas.microsoft.com/office/drawing/2014/main" id="{2A92BDD6-8E35-13A9-AC66-E6D2C7CBE923}"/>
              </a:ext>
            </a:extLst>
          </p:cNvPr>
          <p:cNvGrpSpPr/>
          <p:nvPr/>
        </p:nvGrpSpPr>
        <p:grpSpPr>
          <a:xfrm>
            <a:off x="587375" y="2084833"/>
            <a:ext cx="3112413" cy="2624722"/>
            <a:chOff x="571819" y="2079723"/>
            <a:chExt cx="11117744" cy="3662541"/>
          </a:xfrm>
        </p:grpSpPr>
        <p:sp>
          <p:nvSpPr>
            <p:cNvPr id="28" name="Google Shape;1373;p17">
              <a:extLst>
                <a:ext uri="{FF2B5EF4-FFF2-40B4-BE49-F238E27FC236}">
                  <a16:creationId xmlns:a16="http://schemas.microsoft.com/office/drawing/2014/main" id="{0802A15C-574F-ADD4-1811-D966A8183CB1}"/>
                </a:ext>
              </a:extLst>
            </p:cNvPr>
            <p:cNvSpPr/>
            <p:nvPr/>
          </p:nvSpPr>
          <p:spPr>
            <a:xfrm>
              <a:off x="571819" y="2079723"/>
              <a:ext cx="11101745" cy="3662541"/>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9" name="Forme libre : forme 28">
              <a:extLst>
                <a:ext uri="{FF2B5EF4-FFF2-40B4-BE49-F238E27FC236}">
                  <a16:creationId xmlns:a16="http://schemas.microsoft.com/office/drawing/2014/main" id="{AE95C0AC-B608-96C3-F10D-11241D107863}"/>
                </a:ext>
              </a:extLst>
            </p:cNvPr>
            <p:cNvSpPr/>
            <p:nvPr/>
          </p:nvSpPr>
          <p:spPr>
            <a:xfrm rot="5400000">
              <a:off x="6065385" y="-3412445"/>
              <a:ext cx="130611" cy="11117744"/>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sp>
        <p:nvSpPr>
          <p:cNvPr id="30" name="ZoneTexte 29">
            <a:extLst>
              <a:ext uri="{FF2B5EF4-FFF2-40B4-BE49-F238E27FC236}">
                <a16:creationId xmlns:a16="http://schemas.microsoft.com/office/drawing/2014/main" id="{F8DD582D-1FE8-02D3-8973-EB0111DE4F21}"/>
              </a:ext>
            </a:extLst>
          </p:cNvPr>
          <p:cNvSpPr txBox="1"/>
          <p:nvPr/>
        </p:nvSpPr>
        <p:spPr>
          <a:xfrm>
            <a:off x="682267" y="2413184"/>
            <a:ext cx="3049990" cy="338554"/>
          </a:xfrm>
          <a:prstGeom prst="rect">
            <a:avLst/>
          </a:prstGeom>
          <a:noFill/>
        </p:spPr>
        <p:txBody>
          <a:bodyPr wrap="square">
            <a:spAutoFit/>
          </a:bodyPr>
          <a:lstStyle/>
          <a:p>
            <a:r>
              <a:rPr lang="fr-FR" sz="1600" dirty="0">
                <a:solidFill>
                  <a:srgbClr val="FFFFFF">
                    <a:lumMod val="50000"/>
                  </a:srgbClr>
                </a:solidFill>
                <a:latin typeface="Roboto Lt" panose="02000000000000000000" pitchFamily="2" charset="0"/>
                <a:ea typeface="Roboto Lt" panose="02000000000000000000" pitchFamily="2" charset="0"/>
                <a:cs typeface="Roboto Lt" panose="02000000000000000000" pitchFamily="2" charset="0"/>
              </a:rPr>
              <a:t>texte</a:t>
            </a:r>
          </a:p>
        </p:txBody>
      </p:sp>
      <p:sp>
        <p:nvSpPr>
          <p:cNvPr id="31" name="ZoneTexte 30">
            <a:extLst>
              <a:ext uri="{FF2B5EF4-FFF2-40B4-BE49-F238E27FC236}">
                <a16:creationId xmlns:a16="http://schemas.microsoft.com/office/drawing/2014/main" id="{D8507F73-E355-5101-B552-994B64048BDB}"/>
              </a:ext>
            </a:extLst>
          </p:cNvPr>
          <p:cNvSpPr txBox="1"/>
          <p:nvPr/>
        </p:nvSpPr>
        <p:spPr>
          <a:xfrm>
            <a:off x="1575397" y="3856931"/>
            <a:ext cx="2076014" cy="646331"/>
          </a:xfrm>
          <a:prstGeom prst="rect">
            <a:avLst/>
          </a:prstGeom>
          <a:noFill/>
        </p:spPr>
        <p:txBody>
          <a:bodyPr wrap="square">
            <a:spAutoFit/>
          </a:bodyPr>
          <a:lstStyle/>
          <a:p>
            <a:r>
              <a:rPr lang="fr-FR" dirty="0">
                <a:solidFill>
                  <a:srgbClr val="33CB98"/>
                </a:solidFill>
                <a:latin typeface="Roboto Lt" panose="02000000000000000000" pitchFamily="2" charset="0"/>
                <a:ea typeface="Roboto Lt" panose="02000000000000000000" pitchFamily="2" charset="0"/>
                <a:cs typeface="Roboto Lt" panose="02000000000000000000" pitchFamily="2" charset="0"/>
              </a:rPr>
              <a:t>Texte mis en avant</a:t>
            </a:r>
          </a:p>
        </p:txBody>
      </p:sp>
      <p:sp>
        <p:nvSpPr>
          <p:cNvPr id="32" name="ZoneTexte 31">
            <a:extLst>
              <a:ext uri="{FF2B5EF4-FFF2-40B4-BE49-F238E27FC236}">
                <a16:creationId xmlns:a16="http://schemas.microsoft.com/office/drawing/2014/main" id="{4E39ADCB-78B5-506D-A985-DC18520DF06D}"/>
              </a:ext>
            </a:extLst>
          </p:cNvPr>
          <p:cNvSpPr txBox="1"/>
          <p:nvPr/>
        </p:nvSpPr>
        <p:spPr>
          <a:xfrm>
            <a:off x="4585191" y="2459563"/>
            <a:ext cx="2995589" cy="338554"/>
          </a:xfrm>
          <a:prstGeom prst="rect">
            <a:avLst/>
          </a:prstGeom>
          <a:noFill/>
        </p:spPr>
        <p:txBody>
          <a:bodyPr wrap="square">
            <a:spAutoFit/>
          </a:bodyPr>
          <a:lstStyle/>
          <a:p>
            <a:r>
              <a:rPr lang="fr-FR" sz="1600" dirty="0">
                <a:solidFill>
                  <a:srgbClr val="FFFFFF">
                    <a:lumMod val="50000"/>
                  </a:srgbClr>
                </a:solidFill>
                <a:latin typeface="Roboto Lt" panose="02000000000000000000" pitchFamily="2" charset="0"/>
                <a:ea typeface="Roboto Lt" panose="02000000000000000000" pitchFamily="2" charset="0"/>
                <a:cs typeface="Roboto Lt" panose="02000000000000000000" pitchFamily="2" charset="0"/>
              </a:rPr>
              <a:t>texte</a:t>
            </a:r>
          </a:p>
        </p:txBody>
      </p:sp>
      <p:sp>
        <p:nvSpPr>
          <p:cNvPr id="33" name="ZoneTexte 32">
            <a:extLst>
              <a:ext uri="{FF2B5EF4-FFF2-40B4-BE49-F238E27FC236}">
                <a16:creationId xmlns:a16="http://schemas.microsoft.com/office/drawing/2014/main" id="{61FD10C4-F01C-764D-794C-9A868190EE99}"/>
              </a:ext>
            </a:extLst>
          </p:cNvPr>
          <p:cNvSpPr txBox="1"/>
          <p:nvPr/>
        </p:nvSpPr>
        <p:spPr>
          <a:xfrm>
            <a:off x="8664372" y="2505811"/>
            <a:ext cx="3112414" cy="338554"/>
          </a:xfrm>
          <a:prstGeom prst="rect">
            <a:avLst/>
          </a:prstGeom>
          <a:noFill/>
        </p:spPr>
        <p:txBody>
          <a:bodyPr wrap="square">
            <a:spAutoFit/>
          </a:bodyPr>
          <a:lstStyle/>
          <a:p>
            <a:r>
              <a:rPr lang="fr-FR" sz="1600" dirty="0">
                <a:solidFill>
                  <a:srgbClr val="FFFFFF">
                    <a:lumMod val="50000"/>
                  </a:srgbClr>
                </a:solidFill>
                <a:latin typeface="Roboto Lt" panose="02000000000000000000" pitchFamily="2" charset="0"/>
                <a:ea typeface="Roboto Lt" panose="02000000000000000000" pitchFamily="2" charset="0"/>
                <a:cs typeface="Roboto Lt" panose="02000000000000000000" pitchFamily="2" charset="0"/>
              </a:rPr>
              <a:t>texte</a:t>
            </a:r>
          </a:p>
        </p:txBody>
      </p:sp>
      <p:sp>
        <p:nvSpPr>
          <p:cNvPr id="34" name="ZoneTexte 33">
            <a:extLst>
              <a:ext uri="{FF2B5EF4-FFF2-40B4-BE49-F238E27FC236}">
                <a16:creationId xmlns:a16="http://schemas.microsoft.com/office/drawing/2014/main" id="{A5FFC012-B685-C8C6-8C94-22ADF77DAE2B}"/>
              </a:ext>
            </a:extLst>
          </p:cNvPr>
          <p:cNvSpPr txBox="1"/>
          <p:nvPr/>
        </p:nvSpPr>
        <p:spPr>
          <a:xfrm>
            <a:off x="5467303" y="3869535"/>
            <a:ext cx="1835865" cy="646331"/>
          </a:xfrm>
          <a:prstGeom prst="rect">
            <a:avLst/>
          </a:prstGeom>
          <a:noFill/>
        </p:spPr>
        <p:txBody>
          <a:bodyPr wrap="square">
            <a:spAutoFit/>
          </a:bodyPr>
          <a:lstStyle/>
          <a:p>
            <a:r>
              <a:rPr lang="fr-FR" dirty="0">
                <a:solidFill>
                  <a:srgbClr val="4E4199"/>
                </a:solidFill>
                <a:latin typeface="Roboto Lt" panose="02000000000000000000" pitchFamily="2" charset="0"/>
                <a:ea typeface="Roboto Lt" panose="02000000000000000000" pitchFamily="2" charset="0"/>
                <a:cs typeface="Roboto Lt" panose="02000000000000000000" pitchFamily="2" charset="0"/>
              </a:rPr>
              <a:t>Texte mis en avant</a:t>
            </a:r>
          </a:p>
        </p:txBody>
      </p:sp>
      <p:sp>
        <p:nvSpPr>
          <p:cNvPr id="35" name="ZoneTexte 34">
            <a:extLst>
              <a:ext uri="{FF2B5EF4-FFF2-40B4-BE49-F238E27FC236}">
                <a16:creationId xmlns:a16="http://schemas.microsoft.com/office/drawing/2014/main" id="{0D61862E-FBF1-B3D1-00ED-55CEC8A1781F}"/>
              </a:ext>
            </a:extLst>
          </p:cNvPr>
          <p:cNvSpPr txBox="1"/>
          <p:nvPr/>
        </p:nvSpPr>
        <p:spPr>
          <a:xfrm>
            <a:off x="9607734" y="3903310"/>
            <a:ext cx="2101663" cy="646331"/>
          </a:xfrm>
          <a:prstGeom prst="rect">
            <a:avLst/>
          </a:prstGeom>
          <a:noFill/>
        </p:spPr>
        <p:txBody>
          <a:bodyPr wrap="square">
            <a:spAutoFit/>
          </a:bodyPr>
          <a:lstStyle/>
          <a:p>
            <a:r>
              <a:rPr lang="fr-FR" dirty="0">
                <a:solidFill>
                  <a:srgbClr val="F7931F"/>
                </a:solidFill>
                <a:latin typeface="Roboto Lt" panose="02000000000000000000" pitchFamily="2" charset="0"/>
                <a:ea typeface="Roboto Lt" panose="02000000000000000000" pitchFamily="2" charset="0"/>
                <a:cs typeface="Roboto Lt" panose="02000000000000000000" pitchFamily="2" charset="0"/>
              </a:rPr>
              <a:t>Texte mis en avant</a:t>
            </a:r>
            <a:endParaRPr lang="fr-FR" dirty="0">
              <a:solidFill>
                <a:srgbClr val="F7931F"/>
              </a:solidFill>
              <a:latin typeface="Roboto Regular"/>
            </a:endParaRPr>
          </a:p>
        </p:txBody>
      </p:sp>
      <p:pic>
        <p:nvPicPr>
          <p:cNvPr id="36" name="Graphique 35">
            <a:extLst>
              <a:ext uri="{FF2B5EF4-FFF2-40B4-BE49-F238E27FC236}">
                <a16:creationId xmlns:a16="http://schemas.microsoft.com/office/drawing/2014/main" id="{1ACB8539-8B9A-D0B2-FAC8-9EF3A25C3AB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11944" y="3742103"/>
            <a:ext cx="939600" cy="939600"/>
          </a:xfrm>
          <a:prstGeom prst="rect">
            <a:avLst/>
          </a:prstGeom>
        </p:spPr>
      </p:pic>
      <p:pic>
        <p:nvPicPr>
          <p:cNvPr id="37" name="Graphique 36">
            <a:extLst>
              <a:ext uri="{FF2B5EF4-FFF2-40B4-BE49-F238E27FC236}">
                <a16:creationId xmlns:a16="http://schemas.microsoft.com/office/drawing/2014/main" id="{6F29721C-87F4-C67D-8A3D-E5CD75B9353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2267" y="3708017"/>
            <a:ext cx="940421" cy="940421"/>
          </a:xfrm>
          <a:prstGeom prst="rect">
            <a:avLst/>
          </a:prstGeom>
        </p:spPr>
      </p:pic>
      <p:pic>
        <p:nvPicPr>
          <p:cNvPr id="38" name="Graphique 37">
            <a:extLst>
              <a:ext uri="{FF2B5EF4-FFF2-40B4-BE49-F238E27FC236}">
                <a16:creationId xmlns:a16="http://schemas.microsoft.com/office/drawing/2014/main" id="{122AE7BA-62BE-01EB-DF3B-3C5E97F8F29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454818" y="3687867"/>
            <a:ext cx="1077218" cy="1077218"/>
          </a:xfrm>
          <a:prstGeom prst="rect">
            <a:avLst/>
          </a:prstGeom>
        </p:spPr>
      </p:pic>
    </p:spTree>
    <p:extLst>
      <p:ext uri="{BB962C8B-B14F-4D97-AF65-F5344CB8AC3E}">
        <p14:creationId xmlns:p14="http://schemas.microsoft.com/office/powerpoint/2010/main" val="4038744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9CB3536C-A8E8-64BB-50FC-E0D23811E55E}"/>
              </a:ext>
            </a:extLst>
          </p:cNvPr>
          <p:cNvSpPr>
            <a:spLocks noGrp="1"/>
          </p:cNvSpPr>
          <p:nvPr>
            <p:ph type="body" sz="quarter" idx="10"/>
          </p:nvPr>
        </p:nvSpPr>
        <p:spPr/>
        <p:txBody>
          <a:bodyPr/>
          <a:lstStyle/>
          <a:p>
            <a:endParaRPr lang="fr-FR"/>
          </a:p>
        </p:txBody>
      </p:sp>
      <p:sp>
        <p:nvSpPr>
          <p:cNvPr id="4" name="Espace réservé du texte 112">
            <a:extLst>
              <a:ext uri="{FF2B5EF4-FFF2-40B4-BE49-F238E27FC236}">
                <a16:creationId xmlns:a16="http://schemas.microsoft.com/office/drawing/2014/main" id="{10BAFE68-7952-65CF-084B-643882538329}"/>
              </a:ext>
            </a:extLst>
          </p:cNvPr>
          <p:cNvSpPr txBox="1">
            <a:spLocks/>
          </p:cNvSpPr>
          <p:nvPr/>
        </p:nvSpPr>
        <p:spPr>
          <a:xfrm>
            <a:off x="1568152" y="2247026"/>
            <a:ext cx="7141346" cy="398356"/>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a:t>texte</a:t>
            </a:r>
          </a:p>
        </p:txBody>
      </p:sp>
      <p:grpSp>
        <p:nvGrpSpPr>
          <p:cNvPr id="16" name="Groupe 15">
            <a:extLst>
              <a:ext uri="{FF2B5EF4-FFF2-40B4-BE49-F238E27FC236}">
                <a16:creationId xmlns:a16="http://schemas.microsoft.com/office/drawing/2014/main" id="{26F44C84-4F65-FF03-F6BA-F7E21D38CE4E}"/>
              </a:ext>
            </a:extLst>
          </p:cNvPr>
          <p:cNvGrpSpPr/>
          <p:nvPr/>
        </p:nvGrpSpPr>
        <p:grpSpPr>
          <a:xfrm>
            <a:off x="1116958" y="1928017"/>
            <a:ext cx="7958308" cy="901928"/>
            <a:chOff x="2696857" y="1886940"/>
            <a:chExt cx="7958308" cy="901928"/>
          </a:xfrm>
        </p:grpSpPr>
        <p:sp>
          <p:nvSpPr>
            <p:cNvPr id="3" name="Google Shape;1373;p17">
              <a:extLst>
                <a:ext uri="{FF2B5EF4-FFF2-40B4-BE49-F238E27FC236}">
                  <a16:creationId xmlns:a16="http://schemas.microsoft.com/office/drawing/2014/main" id="{7832BB04-7A47-5FA8-63C2-CE9C466E6569}"/>
                </a:ext>
              </a:extLst>
            </p:cNvPr>
            <p:cNvSpPr/>
            <p:nvPr/>
          </p:nvSpPr>
          <p:spPr>
            <a:xfrm rot="5400000">
              <a:off x="6236483" y="-1629813"/>
              <a:ext cx="879055" cy="7958308"/>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 name="Forme libre : forme 27">
              <a:extLst>
                <a:ext uri="{FF2B5EF4-FFF2-40B4-BE49-F238E27FC236}">
                  <a16:creationId xmlns:a16="http://schemas.microsoft.com/office/drawing/2014/main" id="{476C0693-B5B8-1EC7-BEEB-1B89B38CAC00}"/>
                </a:ext>
              </a:extLst>
            </p:cNvPr>
            <p:cNvSpPr/>
            <p:nvPr/>
          </p:nvSpPr>
          <p:spPr>
            <a:xfrm rot="16200000" flipH="1">
              <a:off x="6610708" y="-2026904"/>
              <a:ext cx="130611" cy="7958300"/>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grpSp>
        <p:nvGrpSpPr>
          <p:cNvPr id="15" name="Groupe 14">
            <a:extLst>
              <a:ext uri="{FF2B5EF4-FFF2-40B4-BE49-F238E27FC236}">
                <a16:creationId xmlns:a16="http://schemas.microsoft.com/office/drawing/2014/main" id="{711CAB54-A615-7E27-9ED6-6F7F314ECBFA}"/>
              </a:ext>
            </a:extLst>
          </p:cNvPr>
          <p:cNvGrpSpPr/>
          <p:nvPr/>
        </p:nvGrpSpPr>
        <p:grpSpPr>
          <a:xfrm>
            <a:off x="1116956" y="2973702"/>
            <a:ext cx="7958317" cy="920083"/>
            <a:chOff x="2696855" y="2932625"/>
            <a:chExt cx="7958317" cy="920083"/>
          </a:xfrm>
        </p:grpSpPr>
        <p:sp>
          <p:nvSpPr>
            <p:cNvPr id="6" name="Google Shape;1373;p17">
              <a:extLst>
                <a:ext uri="{FF2B5EF4-FFF2-40B4-BE49-F238E27FC236}">
                  <a16:creationId xmlns:a16="http://schemas.microsoft.com/office/drawing/2014/main" id="{B87860A6-E717-7B49-E10C-836B2217CF66}"/>
                </a:ext>
              </a:extLst>
            </p:cNvPr>
            <p:cNvSpPr/>
            <p:nvPr/>
          </p:nvSpPr>
          <p:spPr>
            <a:xfrm>
              <a:off x="2696855" y="2932625"/>
              <a:ext cx="7958311" cy="920083"/>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7" name="Forme libre : forme 6">
              <a:extLst>
                <a:ext uri="{FF2B5EF4-FFF2-40B4-BE49-F238E27FC236}">
                  <a16:creationId xmlns:a16="http://schemas.microsoft.com/office/drawing/2014/main" id="{A6DDFA68-9A18-D51B-5E16-4C20A99E557E}"/>
                </a:ext>
              </a:extLst>
            </p:cNvPr>
            <p:cNvSpPr/>
            <p:nvPr/>
          </p:nvSpPr>
          <p:spPr>
            <a:xfrm rot="16200000" flipH="1">
              <a:off x="6610709" y="-979235"/>
              <a:ext cx="130611" cy="7958314"/>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2DBBA4"/>
                </a:gs>
                <a:gs pos="100000">
                  <a:srgbClr val="33CB9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sp>
        <p:nvSpPr>
          <p:cNvPr id="8" name="Espace réservé du texte 112">
            <a:extLst>
              <a:ext uri="{FF2B5EF4-FFF2-40B4-BE49-F238E27FC236}">
                <a16:creationId xmlns:a16="http://schemas.microsoft.com/office/drawing/2014/main" id="{A29F5E3A-B1F1-8C7E-5349-F5457B77EE3C}"/>
              </a:ext>
            </a:extLst>
          </p:cNvPr>
          <p:cNvSpPr txBox="1">
            <a:spLocks/>
          </p:cNvSpPr>
          <p:nvPr/>
        </p:nvSpPr>
        <p:spPr>
          <a:xfrm>
            <a:off x="1568152" y="3313316"/>
            <a:ext cx="7525650" cy="621850"/>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a:latin typeface="Roboto Lt" pitchFamily="2" charset="0"/>
                <a:ea typeface="Roboto Lt" pitchFamily="2" charset="0"/>
              </a:rPr>
              <a:t>texte</a:t>
            </a:r>
          </a:p>
        </p:txBody>
      </p:sp>
      <p:grpSp>
        <p:nvGrpSpPr>
          <p:cNvPr id="17" name="Groupe 16">
            <a:extLst>
              <a:ext uri="{FF2B5EF4-FFF2-40B4-BE49-F238E27FC236}">
                <a16:creationId xmlns:a16="http://schemas.microsoft.com/office/drawing/2014/main" id="{9D14F0F0-EE41-2FEC-D00D-4F91C154E835}"/>
              </a:ext>
            </a:extLst>
          </p:cNvPr>
          <p:cNvGrpSpPr/>
          <p:nvPr/>
        </p:nvGrpSpPr>
        <p:grpSpPr>
          <a:xfrm>
            <a:off x="1128625" y="4095777"/>
            <a:ext cx="7965177" cy="920083"/>
            <a:chOff x="2708524" y="4054700"/>
            <a:chExt cx="7965177" cy="920083"/>
          </a:xfrm>
        </p:grpSpPr>
        <p:sp>
          <p:nvSpPr>
            <p:cNvPr id="9" name="Google Shape;1373;p17">
              <a:extLst>
                <a:ext uri="{FF2B5EF4-FFF2-40B4-BE49-F238E27FC236}">
                  <a16:creationId xmlns:a16="http://schemas.microsoft.com/office/drawing/2014/main" id="{837A759A-483D-13B9-FD47-EDAC8FDDC6B2}"/>
                </a:ext>
              </a:extLst>
            </p:cNvPr>
            <p:cNvSpPr/>
            <p:nvPr/>
          </p:nvSpPr>
          <p:spPr>
            <a:xfrm>
              <a:off x="2708524" y="4054700"/>
              <a:ext cx="7946639" cy="920083"/>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0" name="Forme libre : forme 9">
              <a:extLst>
                <a:ext uri="{FF2B5EF4-FFF2-40B4-BE49-F238E27FC236}">
                  <a16:creationId xmlns:a16="http://schemas.microsoft.com/office/drawing/2014/main" id="{2A2AEF7F-6361-FBC7-1F73-3FE27BA343A2}"/>
                </a:ext>
              </a:extLst>
            </p:cNvPr>
            <p:cNvSpPr/>
            <p:nvPr/>
          </p:nvSpPr>
          <p:spPr>
            <a:xfrm rot="16200000" flipH="1">
              <a:off x="6625807" y="137421"/>
              <a:ext cx="130611" cy="7965177"/>
            </a:xfrm>
            <a:custGeom>
              <a:avLst/>
              <a:gdLst>
                <a:gd name="connsiteX0" fmla="*/ 0 w 130611"/>
                <a:gd name="connsiteY0" fmla="*/ 7107517 h 7203709"/>
                <a:gd name="connsiteX1" fmla="*/ 0 w 130611"/>
                <a:gd name="connsiteY1" fmla="*/ 96191 h 7203709"/>
                <a:gd name="connsiteX2" fmla="*/ 499 w 130611"/>
                <a:gd name="connsiteY2" fmla="*/ 93721 h 7203709"/>
                <a:gd name="connsiteX3" fmla="*/ 85014 w 130611"/>
                <a:gd name="connsiteY3" fmla="*/ 9205 h 7203709"/>
                <a:gd name="connsiteX4" fmla="*/ 130611 w 130611"/>
                <a:gd name="connsiteY4" fmla="*/ 0 h 7203709"/>
                <a:gd name="connsiteX5" fmla="*/ 130611 w 130611"/>
                <a:gd name="connsiteY5" fmla="*/ 7203709 h 7203709"/>
                <a:gd name="connsiteX6" fmla="*/ 85014 w 130611"/>
                <a:gd name="connsiteY6" fmla="*/ 7194503 h 7203709"/>
                <a:gd name="connsiteX7" fmla="*/ 499 w 130611"/>
                <a:gd name="connsiteY7" fmla="*/ 7109988 h 720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611" h="7203709">
                  <a:moveTo>
                    <a:pt x="0" y="7107517"/>
                  </a:moveTo>
                  <a:lnTo>
                    <a:pt x="0" y="96191"/>
                  </a:lnTo>
                  <a:lnTo>
                    <a:pt x="499" y="93721"/>
                  </a:lnTo>
                  <a:cubicBezTo>
                    <a:pt x="16572" y="55720"/>
                    <a:pt x="47014" y="25278"/>
                    <a:pt x="85014" y="9205"/>
                  </a:cubicBezTo>
                  <a:lnTo>
                    <a:pt x="130611" y="0"/>
                  </a:lnTo>
                  <a:lnTo>
                    <a:pt x="130611" y="7203709"/>
                  </a:lnTo>
                  <a:lnTo>
                    <a:pt x="85014" y="7194503"/>
                  </a:lnTo>
                  <a:cubicBezTo>
                    <a:pt x="47014" y="7178430"/>
                    <a:pt x="16572" y="7147988"/>
                    <a:pt x="499" y="7109988"/>
                  </a:cubicBezTo>
                  <a:close/>
                </a:path>
              </a:pathLst>
            </a:custGeom>
            <a:gradFill>
              <a:gsLst>
                <a:gs pos="0">
                  <a:srgbClr val="00828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sym typeface="Arial"/>
              </a:endParaRPr>
            </a:p>
          </p:txBody>
        </p:sp>
      </p:grpSp>
      <p:sp>
        <p:nvSpPr>
          <p:cNvPr id="11" name="Espace réservé du texte 112">
            <a:extLst>
              <a:ext uri="{FF2B5EF4-FFF2-40B4-BE49-F238E27FC236}">
                <a16:creationId xmlns:a16="http://schemas.microsoft.com/office/drawing/2014/main" id="{C87638AB-5D7D-8F41-BFAE-B0A37ADCF37B}"/>
              </a:ext>
            </a:extLst>
          </p:cNvPr>
          <p:cNvSpPr txBox="1">
            <a:spLocks/>
          </p:cNvSpPr>
          <p:nvPr/>
        </p:nvSpPr>
        <p:spPr>
          <a:xfrm>
            <a:off x="1568152" y="4430481"/>
            <a:ext cx="7141346" cy="499700"/>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a:latin typeface="Roboto Lt" pitchFamily="2" charset="0"/>
                <a:ea typeface="Roboto Lt" pitchFamily="2" charset="0"/>
              </a:rPr>
              <a:t>texte</a:t>
            </a:r>
          </a:p>
        </p:txBody>
      </p:sp>
      <p:pic>
        <p:nvPicPr>
          <p:cNvPr id="12" name="Graphique 11">
            <a:extLst>
              <a:ext uri="{FF2B5EF4-FFF2-40B4-BE49-F238E27FC236}">
                <a16:creationId xmlns:a16="http://schemas.microsoft.com/office/drawing/2014/main" id="{CEDAB222-AAAD-C270-3DC3-25863BAB124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89097" y="3068056"/>
            <a:ext cx="879055" cy="879055"/>
          </a:xfrm>
          <a:prstGeom prst="rect">
            <a:avLst/>
          </a:prstGeom>
        </p:spPr>
      </p:pic>
      <p:pic>
        <p:nvPicPr>
          <p:cNvPr id="13" name="Graphique 12">
            <a:extLst>
              <a:ext uri="{FF2B5EF4-FFF2-40B4-BE49-F238E27FC236}">
                <a16:creationId xmlns:a16="http://schemas.microsoft.com/office/drawing/2014/main" id="{8F72D95A-D46B-A17D-DD96-2EFD6ECB64E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7375" y="4112742"/>
            <a:ext cx="1082502" cy="1082502"/>
          </a:xfrm>
          <a:prstGeom prst="rect">
            <a:avLst/>
          </a:prstGeom>
        </p:spPr>
      </p:pic>
      <p:pic>
        <p:nvPicPr>
          <p:cNvPr id="14" name="Graphique 13">
            <a:extLst>
              <a:ext uri="{FF2B5EF4-FFF2-40B4-BE49-F238E27FC236}">
                <a16:creationId xmlns:a16="http://schemas.microsoft.com/office/drawing/2014/main" id="{78A36950-0154-1465-9CD0-DA459EF7629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49224" y="1974652"/>
            <a:ext cx="958800" cy="958800"/>
          </a:xfrm>
          <a:prstGeom prst="rect">
            <a:avLst/>
          </a:prstGeom>
        </p:spPr>
      </p:pic>
      <p:sp>
        <p:nvSpPr>
          <p:cNvPr id="18" name="Espace réservé du texte 112">
            <a:extLst>
              <a:ext uri="{FF2B5EF4-FFF2-40B4-BE49-F238E27FC236}">
                <a16:creationId xmlns:a16="http://schemas.microsoft.com/office/drawing/2014/main" id="{A6F40C2C-8EFD-1943-B6A7-648C1B068D20}"/>
              </a:ext>
            </a:extLst>
          </p:cNvPr>
          <p:cNvSpPr txBox="1">
            <a:spLocks/>
          </p:cNvSpPr>
          <p:nvPr/>
        </p:nvSpPr>
        <p:spPr>
          <a:xfrm>
            <a:off x="1588088" y="2251204"/>
            <a:ext cx="7141346" cy="499700"/>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a:latin typeface="Roboto Lt" pitchFamily="2" charset="0"/>
                <a:ea typeface="Roboto Lt" pitchFamily="2" charset="0"/>
              </a:rPr>
              <a:t>texte</a:t>
            </a:r>
          </a:p>
        </p:txBody>
      </p:sp>
    </p:spTree>
    <p:extLst>
      <p:ext uri="{BB962C8B-B14F-4D97-AF65-F5344CB8AC3E}">
        <p14:creationId xmlns:p14="http://schemas.microsoft.com/office/powerpoint/2010/main" val="21241378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52A2B4C7-3640-8236-70AE-EC01BF091F6E}"/>
              </a:ext>
            </a:extLst>
          </p:cNvPr>
          <p:cNvSpPr>
            <a:spLocks noGrp="1"/>
          </p:cNvSpPr>
          <p:nvPr>
            <p:ph type="body" sz="quarter" idx="10"/>
          </p:nvPr>
        </p:nvSpPr>
        <p:spPr/>
        <p:txBody>
          <a:bodyPr/>
          <a:lstStyle/>
          <a:p>
            <a:endParaRPr lang="fr-FR"/>
          </a:p>
        </p:txBody>
      </p:sp>
      <p:grpSp>
        <p:nvGrpSpPr>
          <p:cNvPr id="3" name="Groupe 2">
            <a:extLst>
              <a:ext uri="{FF2B5EF4-FFF2-40B4-BE49-F238E27FC236}">
                <a16:creationId xmlns:a16="http://schemas.microsoft.com/office/drawing/2014/main" id="{AED696A1-B99C-87AB-BFB1-F15AC76FB7C1}"/>
              </a:ext>
            </a:extLst>
          </p:cNvPr>
          <p:cNvGrpSpPr/>
          <p:nvPr/>
        </p:nvGrpSpPr>
        <p:grpSpPr>
          <a:xfrm>
            <a:off x="587375" y="2576008"/>
            <a:ext cx="5885816" cy="687600"/>
            <a:chOff x="5905498" y="1401024"/>
            <a:chExt cx="8426889" cy="1165862"/>
          </a:xfrm>
        </p:grpSpPr>
        <p:sp>
          <p:nvSpPr>
            <p:cNvPr id="4" name="Google Shape;1373;p17">
              <a:extLst>
                <a:ext uri="{FF2B5EF4-FFF2-40B4-BE49-F238E27FC236}">
                  <a16:creationId xmlns:a16="http://schemas.microsoft.com/office/drawing/2014/main" id="{3C389B7B-43C4-1E1C-11CE-252BF550A499}"/>
                </a:ext>
              </a:extLst>
            </p:cNvPr>
            <p:cNvSpPr/>
            <p:nvPr/>
          </p:nvSpPr>
          <p:spPr>
            <a:xfrm>
              <a:off x="5905500" y="14010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 name="Forme libre : forme 64">
              <a:extLst>
                <a:ext uri="{FF2B5EF4-FFF2-40B4-BE49-F238E27FC236}">
                  <a16:creationId xmlns:a16="http://schemas.microsoft.com/office/drawing/2014/main" id="{1C06D5E9-A547-0AA7-84B9-522B60C02F2B}"/>
                </a:ext>
              </a:extLst>
            </p:cNvPr>
            <p:cNvSpPr/>
            <p:nvPr/>
          </p:nvSpPr>
          <p:spPr>
            <a:xfrm>
              <a:off x="5905498" y="1417023"/>
              <a:ext cx="119490" cy="1133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flip="none" rotWithShape="1">
              <a:gsLst>
                <a:gs pos="25000">
                  <a:srgbClr val="00959C"/>
                </a:gs>
                <a:gs pos="0">
                  <a:srgbClr val="00C4CC">
                    <a:shade val="30000"/>
                    <a:satMod val="115000"/>
                  </a:srgbClr>
                </a:gs>
                <a:gs pos="50000">
                  <a:srgbClr val="00C4CC">
                    <a:shade val="67500"/>
                    <a:satMod val="115000"/>
                  </a:srgbClr>
                </a:gs>
                <a:gs pos="100000">
                  <a:srgbClr val="00C4CC">
                    <a:shade val="100000"/>
                    <a:satMod val="115000"/>
                  </a:srgbClr>
                </a:gs>
              </a:gsLst>
              <a:path path="circle">
                <a:fillToRect l="100000" b="100000"/>
              </a:path>
              <a:tileRect t="-100000" r="-10000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a:ln>
                  <a:noFill/>
                </a:ln>
                <a:solidFill>
                  <a:srgbClr val="FFFFFF"/>
                </a:solidFill>
                <a:effectLst/>
                <a:uLnTx/>
                <a:uFillTx/>
                <a:latin typeface="Roboto Bold"/>
                <a:ea typeface="Roboto Bk" panose="02000000000000000000" pitchFamily="2" charset="0"/>
                <a:sym typeface="Arial"/>
              </a:endParaRPr>
            </a:p>
          </p:txBody>
        </p:sp>
      </p:grpSp>
      <p:sp>
        <p:nvSpPr>
          <p:cNvPr id="6" name="Espace réservé du texte 112">
            <a:extLst>
              <a:ext uri="{FF2B5EF4-FFF2-40B4-BE49-F238E27FC236}">
                <a16:creationId xmlns:a16="http://schemas.microsoft.com/office/drawing/2014/main" id="{EAAE5438-378A-5F36-96CD-E22167F549DE}"/>
              </a:ext>
            </a:extLst>
          </p:cNvPr>
          <p:cNvSpPr txBox="1">
            <a:spLocks/>
          </p:cNvSpPr>
          <p:nvPr/>
        </p:nvSpPr>
        <p:spPr>
          <a:xfrm>
            <a:off x="718770" y="2577352"/>
            <a:ext cx="5998567" cy="644854"/>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Clr>
                <a:schemeClr val="accent3"/>
              </a:buClr>
            </a:pPr>
            <a:r>
              <a:rPr lang="fr-FR" sz="2000" dirty="0">
                <a:latin typeface="Roboto Lt" pitchFamily="2" charset="0"/>
                <a:ea typeface="Roboto Lt" pitchFamily="2" charset="0"/>
              </a:rPr>
              <a:t>texte</a:t>
            </a:r>
          </a:p>
        </p:txBody>
      </p:sp>
      <p:grpSp>
        <p:nvGrpSpPr>
          <p:cNvPr id="7" name="Groupe 6">
            <a:extLst>
              <a:ext uri="{FF2B5EF4-FFF2-40B4-BE49-F238E27FC236}">
                <a16:creationId xmlns:a16="http://schemas.microsoft.com/office/drawing/2014/main" id="{31288C9C-C3E4-377C-1C81-2FC8FB9F68B3}"/>
              </a:ext>
            </a:extLst>
          </p:cNvPr>
          <p:cNvGrpSpPr/>
          <p:nvPr/>
        </p:nvGrpSpPr>
        <p:grpSpPr>
          <a:xfrm>
            <a:off x="587375" y="3486483"/>
            <a:ext cx="5891856" cy="696077"/>
            <a:chOff x="5896852" y="2744049"/>
            <a:chExt cx="8435535" cy="1180235"/>
          </a:xfrm>
        </p:grpSpPr>
        <p:sp>
          <p:nvSpPr>
            <p:cNvPr id="8" name="Google Shape;1373;p17">
              <a:extLst>
                <a:ext uri="{FF2B5EF4-FFF2-40B4-BE49-F238E27FC236}">
                  <a16:creationId xmlns:a16="http://schemas.microsoft.com/office/drawing/2014/main" id="{D1AF3331-9C99-32FD-DE32-882EB21D3F3E}"/>
                </a:ext>
              </a:extLst>
            </p:cNvPr>
            <p:cNvSpPr/>
            <p:nvPr/>
          </p:nvSpPr>
          <p:spPr>
            <a:xfrm>
              <a:off x="5905500" y="2744049"/>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9" name="Forme libre : forme 65">
              <a:extLst>
                <a:ext uri="{FF2B5EF4-FFF2-40B4-BE49-F238E27FC236}">
                  <a16:creationId xmlns:a16="http://schemas.microsoft.com/office/drawing/2014/main" id="{D4CD0D37-13E3-A19D-586C-866F23F1AE7F}"/>
                </a:ext>
              </a:extLst>
            </p:cNvPr>
            <p:cNvSpPr/>
            <p:nvPr/>
          </p:nvSpPr>
          <p:spPr>
            <a:xfrm>
              <a:off x="5896852" y="2754075"/>
              <a:ext cx="119491" cy="1170209"/>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33CB98"/>
                </a:gs>
                <a:gs pos="100000">
                  <a:srgbClr val="33CB9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Bk" panose="02000000000000000000" pitchFamily="2" charset="0"/>
                <a:sym typeface="Arial"/>
              </a:endParaRPr>
            </a:p>
          </p:txBody>
        </p:sp>
      </p:grpSp>
      <p:grpSp>
        <p:nvGrpSpPr>
          <p:cNvPr id="10" name="Groupe 9">
            <a:extLst>
              <a:ext uri="{FF2B5EF4-FFF2-40B4-BE49-F238E27FC236}">
                <a16:creationId xmlns:a16="http://schemas.microsoft.com/office/drawing/2014/main" id="{4D2552C6-2683-F219-0901-D8B49363E6DD}"/>
              </a:ext>
            </a:extLst>
          </p:cNvPr>
          <p:cNvGrpSpPr/>
          <p:nvPr/>
        </p:nvGrpSpPr>
        <p:grpSpPr>
          <a:xfrm>
            <a:off x="587375" y="4423348"/>
            <a:ext cx="5891856" cy="696077"/>
            <a:chOff x="5896852" y="4106124"/>
            <a:chExt cx="8435535" cy="1180235"/>
          </a:xfrm>
        </p:grpSpPr>
        <p:sp>
          <p:nvSpPr>
            <p:cNvPr id="11" name="Google Shape;1373;p17">
              <a:extLst>
                <a:ext uri="{FF2B5EF4-FFF2-40B4-BE49-F238E27FC236}">
                  <a16:creationId xmlns:a16="http://schemas.microsoft.com/office/drawing/2014/main" id="{0DD906EB-B3BC-CCA1-604A-A88E39C9FF11}"/>
                </a:ext>
              </a:extLst>
            </p:cNvPr>
            <p:cNvSpPr/>
            <p:nvPr/>
          </p:nvSpPr>
          <p:spPr>
            <a:xfrm>
              <a:off x="5905500" y="41061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2" name="Forme libre : forme 66">
              <a:extLst>
                <a:ext uri="{FF2B5EF4-FFF2-40B4-BE49-F238E27FC236}">
                  <a16:creationId xmlns:a16="http://schemas.microsoft.com/office/drawing/2014/main" id="{672978EF-E711-2ED9-D6AF-80A426E949E2}"/>
                </a:ext>
              </a:extLst>
            </p:cNvPr>
            <p:cNvSpPr/>
            <p:nvPr/>
          </p:nvSpPr>
          <p:spPr>
            <a:xfrm>
              <a:off x="5896852" y="4120497"/>
              <a:ext cx="119491" cy="1165862"/>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a:ln>
                  <a:noFill/>
                </a:ln>
                <a:solidFill>
                  <a:srgbClr val="FFFFFF"/>
                </a:solidFill>
                <a:effectLst/>
                <a:uLnTx/>
                <a:uFillTx/>
                <a:latin typeface="Roboto Bold"/>
                <a:ea typeface="Roboto Bk" panose="02000000000000000000" pitchFamily="2" charset="0"/>
                <a:sym typeface="Arial"/>
              </a:endParaRPr>
            </a:p>
          </p:txBody>
        </p:sp>
      </p:grpSp>
      <p:sp>
        <p:nvSpPr>
          <p:cNvPr id="13" name="Espace réservé du texte 112">
            <a:extLst>
              <a:ext uri="{FF2B5EF4-FFF2-40B4-BE49-F238E27FC236}">
                <a16:creationId xmlns:a16="http://schemas.microsoft.com/office/drawing/2014/main" id="{FC240B35-9E24-3854-E4D1-B9A7B44CB04F}"/>
              </a:ext>
            </a:extLst>
          </p:cNvPr>
          <p:cNvSpPr txBox="1">
            <a:spLocks/>
          </p:cNvSpPr>
          <p:nvPr/>
        </p:nvSpPr>
        <p:spPr>
          <a:xfrm>
            <a:off x="724810" y="3646615"/>
            <a:ext cx="4735744" cy="277915"/>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a:latin typeface="Roboto Lt" pitchFamily="2" charset="0"/>
                <a:ea typeface="Roboto Lt" pitchFamily="2" charset="0"/>
              </a:rPr>
              <a:t>texte</a:t>
            </a:r>
          </a:p>
        </p:txBody>
      </p:sp>
      <p:grpSp>
        <p:nvGrpSpPr>
          <p:cNvPr id="14" name="Groupe 13">
            <a:extLst>
              <a:ext uri="{FF2B5EF4-FFF2-40B4-BE49-F238E27FC236}">
                <a16:creationId xmlns:a16="http://schemas.microsoft.com/office/drawing/2014/main" id="{34823780-043F-C376-9002-C136F572AFED}"/>
              </a:ext>
            </a:extLst>
          </p:cNvPr>
          <p:cNvGrpSpPr/>
          <p:nvPr/>
        </p:nvGrpSpPr>
        <p:grpSpPr>
          <a:xfrm>
            <a:off x="587375" y="1693374"/>
            <a:ext cx="5909573" cy="687600"/>
            <a:chOff x="5905500" y="1401024"/>
            <a:chExt cx="8426887" cy="1165862"/>
          </a:xfrm>
        </p:grpSpPr>
        <p:sp>
          <p:nvSpPr>
            <p:cNvPr id="15" name="Google Shape;1373;p17">
              <a:extLst>
                <a:ext uri="{FF2B5EF4-FFF2-40B4-BE49-F238E27FC236}">
                  <a16:creationId xmlns:a16="http://schemas.microsoft.com/office/drawing/2014/main" id="{DB8FDF19-E009-2526-6BE2-F024CA15D4F7}"/>
                </a:ext>
              </a:extLst>
            </p:cNvPr>
            <p:cNvSpPr/>
            <p:nvPr/>
          </p:nvSpPr>
          <p:spPr>
            <a:xfrm>
              <a:off x="5905500" y="1401024"/>
              <a:ext cx="8426887" cy="1165862"/>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16" name="Forme libre : forme 64">
              <a:extLst>
                <a:ext uri="{FF2B5EF4-FFF2-40B4-BE49-F238E27FC236}">
                  <a16:creationId xmlns:a16="http://schemas.microsoft.com/office/drawing/2014/main" id="{A4651306-4A62-638D-C35B-55B0D2F7E8BC}"/>
                </a:ext>
              </a:extLst>
            </p:cNvPr>
            <p:cNvSpPr/>
            <p:nvPr/>
          </p:nvSpPr>
          <p:spPr>
            <a:xfrm>
              <a:off x="5905500" y="1417025"/>
              <a:ext cx="114975" cy="1133863"/>
            </a:xfrm>
            <a:custGeom>
              <a:avLst/>
              <a:gdLst>
                <a:gd name="connsiteX0" fmla="*/ 76200 w 76200"/>
                <a:gd name="connsiteY0" fmla="*/ 0 h 1133862"/>
                <a:gd name="connsiteX1" fmla="*/ 76200 w 76200"/>
                <a:gd name="connsiteY1" fmla="*/ 1133862 h 1133862"/>
                <a:gd name="connsiteX2" fmla="*/ 40243 w 76200"/>
                <a:gd name="connsiteY2" fmla="*/ 1109619 h 1133862"/>
                <a:gd name="connsiteX3" fmla="*/ 0 w 76200"/>
                <a:gd name="connsiteY3" fmla="*/ 1012465 h 1133862"/>
                <a:gd name="connsiteX4" fmla="*/ 0 w 76200"/>
                <a:gd name="connsiteY4" fmla="*/ 121397 h 1133862"/>
                <a:gd name="connsiteX5" fmla="*/ 40243 w 76200"/>
                <a:gd name="connsiteY5" fmla="*/ 24243 h 113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200" h="1133862">
                  <a:moveTo>
                    <a:pt x="76200" y="0"/>
                  </a:moveTo>
                  <a:lnTo>
                    <a:pt x="76200" y="1133862"/>
                  </a:lnTo>
                  <a:lnTo>
                    <a:pt x="40243" y="1109619"/>
                  </a:lnTo>
                  <a:cubicBezTo>
                    <a:pt x="15379" y="1084755"/>
                    <a:pt x="0" y="1050406"/>
                    <a:pt x="0" y="1012465"/>
                  </a:cubicBezTo>
                  <a:lnTo>
                    <a:pt x="0" y="121397"/>
                  </a:lnTo>
                  <a:cubicBezTo>
                    <a:pt x="0" y="83456"/>
                    <a:pt x="15379" y="49107"/>
                    <a:pt x="40243" y="24243"/>
                  </a:cubicBezTo>
                  <a:close/>
                </a:path>
              </a:pathLst>
            </a:custGeom>
            <a:gradFill>
              <a:gsLst>
                <a:gs pos="0">
                  <a:srgbClr val="4E4199"/>
                </a:gs>
                <a:gs pos="100000">
                  <a:srgbClr val="BF7AD1"/>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a:ln>
                  <a:noFill/>
                </a:ln>
                <a:solidFill>
                  <a:srgbClr val="FFFFFF"/>
                </a:solidFill>
                <a:effectLst/>
                <a:uLnTx/>
                <a:uFillTx/>
                <a:latin typeface="Roboto Bold"/>
                <a:ea typeface="Roboto Bk" panose="02000000000000000000" pitchFamily="2" charset="0"/>
                <a:sym typeface="Arial"/>
              </a:endParaRPr>
            </a:p>
          </p:txBody>
        </p:sp>
      </p:grpSp>
      <p:sp>
        <p:nvSpPr>
          <p:cNvPr id="17" name="Espace réservé du texte 112">
            <a:extLst>
              <a:ext uri="{FF2B5EF4-FFF2-40B4-BE49-F238E27FC236}">
                <a16:creationId xmlns:a16="http://schemas.microsoft.com/office/drawing/2014/main" id="{9303E7B8-C2B5-BBFE-9856-48E45A4F5DF7}"/>
              </a:ext>
            </a:extLst>
          </p:cNvPr>
          <p:cNvSpPr txBox="1">
            <a:spLocks/>
          </p:cNvSpPr>
          <p:nvPr/>
        </p:nvSpPr>
        <p:spPr>
          <a:xfrm>
            <a:off x="724810" y="2248029"/>
            <a:ext cx="5885815" cy="779399"/>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Clr>
                <a:schemeClr val="accent3"/>
              </a:buClr>
            </a:pPr>
            <a:endParaRPr lang="fr-FR" sz="1200"/>
          </a:p>
        </p:txBody>
      </p:sp>
      <p:sp>
        <p:nvSpPr>
          <p:cNvPr id="18" name="Espace réservé du texte 112">
            <a:extLst>
              <a:ext uri="{FF2B5EF4-FFF2-40B4-BE49-F238E27FC236}">
                <a16:creationId xmlns:a16="http://schemas.microsoft.com/office/drawing/2014/main" id="{7EA6F4F1-4605-6CB2-7FD2-C65352AE68AD}"/>
              </a:ext>
            </a:extLst>
          </p:cNvPr>
          <p:cNvSpPr txBox="1">
            <a:spLocks/>
          </p:cNvSpPr>
          <p:nvPr/>
        </p:nvSpPr>
        <p:spPr>
          <a:xfrm>
            <a:off x="771990" y="1805441"/>
            <a:ext cx="4887371" cy="434111"/>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a:latin typeface="Roboto Lt" pitchFamily="2" charset="0"/>
                <a:ea typeface="Roboto Lt" pitchFamily="2" charset="0"/>
              </a:rPr>
              <a:t>texte</a:t>
            </a:r>
          </a:p>
        </p:txBody>
      </p:sp>
      <p:sp>
        <p:nvSpPr>
          <p:cNvPr id="19" name="Espace réservé du texte 112">
            <a:extLst>
              <a:ext uri="{FF2B5EF4-FFF2-40B4-BE49-F238E27FC236}">
                <a16:creationId xmlns:a16="http://schemas.microsoft.com/office/drawing/2014/main" id="{AB98BFC9-65CE-C701-E88E-E67636B6F4A8}"/>
              </a:ext>
            </a:extLst>
          </p:cNvPr>
          <p:cNvSpPr txBox="1">
            <a:spLocks/>
          </p:cNvSpPr>
          <p:nvPr/>
        </p:nvSpPr>
        <p:spPr>
          <a:xfrm>
            <a:off x="771990" y="4613569"/>
            <a:ext cx="4735744" cy="277915"/>
          </a:xfrm>
          <a:prstGeom prst="rect">
            <a:avLst/>
          </a:prstGeom>
        </p:spPr>
        <p:txBody>
          <a:bodyPr/>
          <a:lstStyle>
            <a:lvl1pPr marL="0" indent="0" algn="l" defTabSz="914400" rtl="0" eaLnBrk="1" latinLnBrk="0" hangingPunct="1">
              <a:lnSpc>
                <a:spcPct val="95000"/>
              </a:lnSpc>
              <a:spcBef>
                <a:spcPts val="1000"/>
              </a:spcBef>
              <a:buFont typeface="Arial" panose="020B0604020202020204" pitchFamily="34" charset="0"/>
              <a:buNone/>
              <a:defRPr kumimoji="0" lang="fr-FR" sz="1100" b="0" i="0" u="none" strike="noStrike" kern="0" cap="none" spc="100" normalizeH="0" baseline="0" dirty="0">
                <a:ln>
                  <a:noFill/>
                </a:ln>
                <a:solidFill>
                  <a:srgbClr val="FFFFFF">
                    <a:lumMod val="65000"/>
                  </a:srgbClr>
                </a:solidFill>
                <a:effectLst/>
                <a:uLnTx/>
                <a:uFillTx/>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a:latin typeface="Roboto Lt" pitchFamily="2" charset="0"/>
                <a:ea typeface="Roboto Lt" pitchFamily="2" charset="0"/>
              </a:rPr>
              <a:t>texte</a:t>
            </a:r>
          </a:p>
        </p:txBody>
      </p:sp>
    </p:spTree>
    <p:extLst>
      <p:ext uri="{BB962C8B-B14F-4D97-AF65-F5344CB8AC3E}">
        <p14:creationId xmlns:p14="http://schemas.microsoft.com/office/powerpoint/2010/main" val="19031290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
            <a:extLst>
              <a:ext uri="{FF2B5EF4-FFF2-40B4-BE49-F238E27FC236}">
                <a16:creationId xmlns:a16="http://schemas.microsoft.com/office/drawing/2014/main" id="{0B5ED43A-FE21-7B49-B661-77E9C6DA3B50}"/>
              </a:ext>
            </a:extLst>
          </p:cNvPr>
          <p:cNvGrpSpPr/>
          <p:nvPr/>
        </p:nvGrpSpPr>
        <p:grpSpPr>
          <a:xfrm>
            <a:off x="596864" y="1563880"/>
            <a:ext cx="10998272" cy="905748"/>
            <a:chOff x="596864" y="1563880"/>
            <a:chExt cx="10998272" cy="905748"/>
          </a:xfrm>
        </p:grpSpPr>
        <p:sp>
          <p:nvSpPr>
            <p:cNvPr id="25" name="Google Shape;1373;p17">
              <a:extLst>
                <a:ext uri="{FF2B5EF4-FFF2-40B4-BE49-F238E27FC236}">
                  <a16:creationId xmlns:a16="http://schemas.microsoft.com/office/drawing/2014/main" id="{BEF9D470-1DE9-3C44-91F5-E76F6E3D5569}"/>
                </a:ext>
              </a:extLst>
            </p:cNvPr>
            <p:cNvSpPr/>
            <p:nvPr/>
          </p:nvSpPr>
          <p:spPr>
            <a:xfrm>
              <a:off x="596864" y="1563880"/>
              <a:ext cx="10998272" cy="905747"/>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00000" tIns="45700" rIns="91425" bIns="45700" anchor="ctr" anchorCtr="0">
              <a:noAutofit/>
            </a:bodyPr>
            <a:lstStyle/>
            <a:p>
              <a:pPr>
                <a:lnSpc>
                  <a:spcPct val="95000"/>
                </a:lnSpc>
                <a:defRPr/>
              </a:pPr>
              <a:r>
                <a:rPr lang="en-US" sz="1400" kern="0" cap="all" spc="50" dirty="0">
                  <a:gradFill>
                    <a:gsLst>
                      <a:gs pos="0">
                        <a:srgbClr val="4E4199"/>
                      </a:gs>
                      <a:gs pos="100000">
                        <a:srgbClr val="BF7AD1"/>
                      </a:gs>
                    </a:gsLst>
                    <a:lin ang="2700000" scaled="0"/>
                  </a:gradFill>
                  <a:latin typeface="+mj-lt"/>
                  <a:ea typeface="Roboto Bk" panose="02000000000000000000" pitchFamily="2" charset="0"/>
                </a:rPr>
                <a:t>TEXTE</a:t>
              </a:r>
            </a:p>
          </p:txBody>
        </p:sp>
        <p:sp>
          <p:nvSpPr>
            <p:cNvPr id="26" name="Forme libre 10">
              <a:extLst>
                <a:ext uri="{FF2B5EF4-FFF2-40B4-BE49-F238E27FC236}">
                  <a16:creationId xmlns:a16="http://schemas.microsoft.com/office/drawing/2014/main" id="{EA77F595-B6DC-764E-AA21-E40C1B083667}"/>
                </a:ext>
              </a:extLst>
            </p:cNvPr>
            <p:cNvSpPr/>
            <p:nvPr/>
          </p:nvSpPr>
          <p:spPr>
            <a:xfrm>
              <a:off x="596864" y="1563882"/>
              <a:ext cx="124829" cy="905746"/>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00000" tIns="0" rIns="0" bIns="0" anchor="ctr" anchorCtr="0">
              <a:noAutofit/>
            </a:bodyPr>
            <a:lstStyle/>
            <a:p>
              <a:pPr algn="ctr">
                <a:lnSpc>
                  <a:spcPct val="95000"/>
                </a:lnSpc>
              </a:pPr>
              <a:endParaRPr lang="en-US" sz="1100" kern="0" dirty="0">
                <a:solidFill>
                  <a:srgbClr val="FFFFFF"/>
                </a:solidFill>
                <a:latin typeface="Roboto Bk" panose="02000000000000000000" pitchFamily="2" charset="0"/>
                <a:ea typeface="Roboto Bk" panose="02000000000000000000" pitchFamily="2" charset="0"/>
                <a:sym typeface="Arial"/>
              </a:endParaRPr>
            </a:p>
          </p:txBody>
        </p:sp>
        <p:grpSp>
          <p:nvGrpSpPr>
            <p:cNvPr id="27" name="Groupe 12">
              <a:extLst>
                <a:ext uri="{FF2B5EF4-FFF2-40B4-BE49-F238E27FC236}">
                  <a16:creationId xmlns:a16="http://schemas.microsoft.com/office/drawing/2014/main" id="{15ABDE38-D7B5-134D-93EF-4C9C0FE238EB}"/>
                </a:ext>
              </a:extLst>
            </p:cNvPr>
            <p:cNvGrpSpPr>
              <a:grpSpLocks noChangeAspect="1"/>
            </p:cNvGrpSpPr>
            <p:nvPr/>
          </p:nvGrpSpPr>
          <p:grpSpPr>
            <a:xfrm>
              <a:off x="884616" y="1777917"/>
              <a:ext cx="468000" cy="468000"/>
              <a:chOff x="326646" y="1357215"/>
              <a:chExt cx="540000" cy="540000"/>
            </a:xfrm>
          </p:grpSpPr>
          <p:sp>
            <p:nvSpPr>
              <p:cNvPr id="28" name="Forme libre 14">
                <a:extLst>
                  <a:ext uri="{FF2B5EF4-FFF2-40B4-BE49-F238E27FC236}">
                    <a16:creationId xmlns:a16="http://schemas.microsoft.com/office/drawing/2014/main" id="{A82BF6D7-9466-1D44-8B98-2AD7565839A2}"/>
                  </a:ext>
                </a:extLst>
              </p:cNvPr>
              <p:cNvSpPr/>
              <p:nvPr/>
            </p:nvSpPr>
            <p:spPr>
              <a:xfrm>
                <a:off x="326646"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endParaRPr lang="fr-FR" dirty="0"/>
              </a:p>
            </p:txBody>
          </p:sp>
          <p:sp>
            <p:nvSpPr>
              <p:cNvPr id="29" name="Graphic 56">
                <a:extLst>
                  <a:ext uri="{FF2B5EF4-FFF2-40B4-BE49-F238E27FC236}">
                    <a16:creationId xmlns:a16="http://schemas.microsoft.com/office/drawing/2014/main" id="{930B3DB2-FC41-0044-8521-0DA4E9BD9234}"/>
                  </a:ext>
                </a:extLst>
              </p:cNvPr>
              <p:cNvSpPr/>
              <p:nvPr/>
            </p:nvSpPr>
            <p:spPr>
              <a:xfrm>
                <a:off x="457069" y="1430428"/>
                <a:ext cx="260947" cy="347618"/>
              </a:xfrm>
              <a:custGeom>
                <a:avLst/>
                <a:gdLst>
                  <a:gd name="connsiteX0" fmla="*/ 249994 w 260947"/>
                  <a:gd name="connsiteY0" fmla="*/ 291918 h 347618"/>
                  <a:gd name="connsiteX1" fmla="*/ 220665 w 260947"/>
                  <a:gd name="connsiteY1" fmla="*/ 291918 h 347618"/>
                  <a:gd name="connsiteX2" fmla="*/ 220665 w 260947"/>
                  <a:gd name="connsiteY2" fmla="*/ 337220 h 347618"/>
                  <a:gd name="connsiteX3" fmla="*/ 246655 w 260947"/>
                  <a:gd name="connsiteY3" fmla="*/ 336976 h 347618"/>
                  <a:gd name="connsiteX4" fmla="*/ 250414 w 260947"/>
                  <a:gd name="connsiteY4" fmla="*/ 331859 h 347618"/>
                  <a:gd name="connsiteX5" fmla="*/ 251052 w 260947"/>
                  <a:gd name="connsiteY5" fmla="*/ 321789 h 347618"/>
                  <a:gd name="connsiteX6" fmla="*/ 256006 w 260947"/>
                  <a:gd name="connsiteY6" fmla="*/ 317650 h 347618"/>
                  <a:gd name="connsiteX7" fmla="*/ 260498 w 260947"/>
                  <a:gd name="connsiteY7" fmla="*/ 321436 h 347618"/>
                  <a:gd name="connsiteX8" fmla="*/ 259792 w 260947"/>
                  <a:gd name="connsiteY8" fmla="*/ 338197 h 347618"/>
                  <a:gd name="connsiteX9" fmla="*/ 244388 w 260947"/>
                  <a:gd name="connsiteY9" fmla="*/ 347589 h 347618"/>
                  <a:gd name="connsiteX10" fmla="*/ 144636 w 260947"/>
                  <a:gd name="connsiteY10" fmla="*/ 347589 h 347618"/>
                  <a:gd name="connsiteX11" fmla="*/ 98493 w 260947"/>
                  <a:gd name="connsiteY11" fmla="*/ 347589 h 347618"/>
                  <a:gd name="connsiteX12" fmla="*/ 90865 w 260947"/>
                  <a:gd name="connsiteY12" fmla="*/ 342255 h 347618"/>
                  <a:gd name="connsiteX13" fmla="*/ 98275 w 260947"/>
                  <a:gd name="connsiteY13" fmla="*/ 337356 h 347618"/>
                  <a:gd name="connsiteX14" fmla="*/ 115566 w 260947"/>
                  <a:gd name="connsiteY14" fmla="*/ 337356 h 347618"/>
                  <a:gd name="connsiteX15" fmla="*/ 115566 w 260947"/>
                  <a:gd name="connsiteY15" fmla="*/ 222281 h 347618"/>
                  <a:gd name="connsiteX16" fmla="*/ 96172 w 260947"/>
                  <a:gd name="connsiteY16" fmla="*/ 218020 h 347618"/>
                  <a:gd name="connsiteX17" fmla="*/ 84772 w 260947"/>
                  <a:gd name="connsiteY17" fmla="*/ 208411 h 347618"/>
                  <a:gd name="connsiteX18" fmla="*/ 66341 w 260947"/>
                  <a:gd name="connsiteY18" fmla="*/ 205167 h 347618"/>
                  <a:gd name="connsiteX19" fmla="*/ 36171 w 260947"/>
                  <a:gd name="connsiteY19" fmla="*/ 217246 h 347618"/>
                  <a:gd name="connsiteX20" fmla="*/ 10765 w 260947"/>
                  <a:gd name="connsiteY20" fmla="*/ 252478 h 347618"/>
                  <a:gd name="connsiteX21" fmla="*/ 10670 w 260947"/>
                  <a:gd name="connsiteY21" fmla="*/ 280707 h 347618"/>
                  <a:gd name="connsiteX22" fmla="*/ 41043 w 260947"/>
                  <a:gd name="connsiteY22" fmla="*/ 280707 h 347618"/>
                  <a:gd name="connsiteX23" fmla="*/ 41043 w 260947"/>
                  <a:gd name="connsiteY23" fmla="*/ 267081 h 347618"/>
                  <a:gd name="connsiteX24" fmla="*/ 41315 w 260947"/>
                  <a:gd name="connsiteY24" fmla="*/ 250157 h 347618"/>
                  <a:gd name="connsiteX25" fmla="*/ 46364 w 260947"/>
                  <a:gd name="connsiteY25" fmla="*/ 244349 h 347618"/>
                  <a:gd name="connsiteX26" fmla="*/ 51249 w 260947"/>
                  <a:gd name="connsiteY26" fmla="*/ 249777 h 347618"/>
                  <a:gd name="connsiteX27" fmla="*/ 51466 w 260947"/>
                  <a:gd name="connsiteY27" fmla="*/ 255125 h 347618"/>
                  <a:gd name="connsiteX28" fmla="*/ 51466 w 260947"/>
                  <a:gd name="connsiteY28" fmla="*/ 329077 h 347618"/>
                  <a:gd name="connsiteX29" fmla="*/ 51466 w 260947"/>
                  <a:gd name="connsiteY29" fmla="*/ 337356 h 347618"/>
                  <a:gd name="connsiteX30" fmla="*/ 69503 w 260947"/>
                  <a:gd name="connsiteY30" fmla="*/ 337356 h 347618"/>
                  <a:gd name="connsiteX31" fmla="*/ 76696 w 260947"/>
                  <a:gd name="connsiteY31" fmla="*/ 342513 h 347618"/>
                  <a:gd name="connsiteX32" fmla="*/ 69490 w 260947"/>
                  <a:gd name="connsiteY32" fmla="*/ 347616 h 347618"/>
                  <a:gd name="connsiteX33" fmla="*/ 15203 w 260947"/>
                  <a:gd name="connsiteY33" fmla="*/ 347548 h 347618"/>
                  <a:gd name="connsiteX34" fmla="*/ 274 w 260947"/>
                  <a:gd name="connsiteY34" fmla="*/ 332755 h 347618"/>
                  <a:gd name="connsiteX35" fmla="*/ 478 w 260947"/>
                  <a:gd name="connsiteY35" fmla="*/ 252709 h 347618"/>
                  <a:gd name="connsiteX36" fmla="*/ 32140 w 260947"/>
                  <a:gd name="connsiteY36" fmla="*/ 207854 h 347618"/>
                  <a:gd name="connsiteX37" fmla="*/ 92697 w 260947"/>
                  <a:gd name="connsiteY37" fmla="*/ 184172 h 347618"/>
                  <a:gd name="connsiteX38" fmla="*/ 95982 w 260947"/>
                  <a:gd name="connsiteY38" fmla="*/ 167221 h 347618"/>
                  <a:gd name="connsiteX39" fmla="*/ 77198 w 260947"/>
                  <a:gd name="connsiteY39" fmla="*/ 135843 h 347618"/>
                  <a:gd name="connsiteX40" fmla="*/ 72869 w 260947"/>
                  <a:gd name="connsiteY40" fmla="*/ 131880 h 347618"/>
                  <a:gd name="connsiteX41" fmla="*/ 59094 w 260947"/>
                  <a:gd name="connsiteY41" fmla="*/ 92943 h 347618"/>
                  <a:gd name="connsiteX42" fmla="*/ 60247 w 260947"/>
                  <a:gd name="connsiteY42" fmla="*/ 85709 h 347618"/>
                  <a:gd name="connsiteX43" fmla="*/ 57479 w 260947"/>
                  <a:gd name="connsiteY43" fmla="*/ 54182 h 347618"/>
                  <a:gd name="connsiteX44" fmla="*/ 74145 w 260947"/>
                  <a:gd name="connsiteY44" fmla="*/ 33716 h 347618"/>
                  <a:gd name="connsiteX45" fmla="*/ 78162 w 260947"/>
                  <a:gd name="connsiteY45" fmla="*/ 30825 h 347618"/>
                  <a:gd name="connsiteX46" fmla="*/ 117574 w 260947"/>
                  <a:gd name="connsiteY46" fmla="*/ 2080 h 347618"/>
                  <a:gd name="connsiteX47" fmla="*/ 178294 w 260947"/>
                  <a:gd name="connsiteY47" fmla="*/ 11879 h 347618"/>
                  <a:gd name="connsiteX48" fmla="*/ 191595 w 260947"/>
                  <a:gd name="connsiteY48" fmla="*/ 29468 h 347618"/>
                  <a:gd name="connsiteX49" fmla="*/ 194160 w 260947"/>
                  <a:gd name="connsiteY49" fmla="*/ 32318 h 347618"/>
                  <a:gd name="connsiteX50" fmla="*/ 203918 w 260947"/>
                  <a:gd name="connsiteY50" fmla="*/ 41709 h 347618"/>
                  <a:gd name="connsiteX51" fmla="*/ 205478 w 260947"/>
                  <a:gd name="connsiteY51" fmla="*/ 67238 h 347618"/>
                  <a:gd name="connsiteX52" fmla="*/ 199127 w 260947"/>
                  <a:gd name="connsiteY52" fmla="*/ 80619 h 347618"/>
                  <a:gd name="connsiteX53" fmla="*/ 201692 w 260947"/>
                  <a:gd name="connsiteY53" fmla="*/ 93988 h 347618"/>
                  <a:gd name="connsiteX54" fmla="*/ 189084 w 260947"/>
                  <a:gd name="connsiteY54" fmla="*/ 131432 h 347618"/>
                  <a:gd name="connsiteX55" fmla="*/ 183221 w 260947"/>
                  <a:gd name="connsiteY55" fmla="*/ 137295 h 347618"/>
                  <a:gd name="connsiteX56" fmla="*/ 166297 w 260947"/>
                  <a:gd name="connsiteY56" fmla="*/ 165972 h 347618"/>
                  <a:gd name="connsiteX57" fmla="*/ 169758 w 260947"/>
                  <a:gd name="connsiteY57" fmla="*/ 184837 h 347618"/>
                  <a:gd name="connsiteX58" fmla="*/ 228469 w 260947"/>
                  <a:gd name="connsiteY58" fmla="*/ 207651 h 347618"/>
                  <a:gd name="connsiteX59" fmla="*/ 260837 w 260947"/>
                  <a:gd name="connsiteY59" fmla="*/ 254202 h 347618"/>
                  <a:gd name="connsiteX60" fmla="*/ 260878 w 260947"/>
                  <a:gd name="connsiteY60" fmla="*/ 294225 h 347618"/>
                  <a:gd name="connsiteX61" fmla="*/ 255612 w 260947"/>
                  <a:gd name="connsiteY61" fmla="*/ 303236 h 347618"/>
                  <a:gd name="connsiteX62" fmla="*/ 250496 w 260947"/>
                  <a:gd name="connsiteY62" fmla="*/ 294578 h 347618"/>
                  <a:gd name="connsiteX63" fmla="*/ 249953 w 260947"/>
                  <a:gd name="connsiteY63" fmla="*/ 291918 h 347618"/>
                  <a:gd name="connsiteX64" fmla="*/ 209686 w 260947"/>
                  <a:gd name="connsiteY64" fmla="*/ 336976 h 347618"/>
                  <a:gd name="connsiteX65" fmla="*/ 209686 w 260947"/>
                  <a:gd name="connsiteY65" fmla="*/ 328208 h 347618"/>
                  <a:gd name="connsiteX66" fmla="*/ 209686 w 260947"/>
                  <a:gd name="connsiteY66" fmla="*/ 252288 h 347618"/>
                  <a:gd name="connsiteX67" fmla="*/ 214911 w 260947"/>
                  <a:gd name="connsiteY67" fmla="*/ 244471 h 347618"/>
                  <a:gd name="connsiteX68" fmla="*/ 220095 w 260947"/>
                  <a:gd name="connsiteY68" fmla="*/ 252302 h 347618"/>
                  <a:gd name="connsiteX69" fmla="*/ 220095 w 260947"/>
                  <a:gd name="connsiteY69" fmla="*/ 280707 h 347618"/>
                  <a:gd name="connsiteX70" fmla="*/ 250414 w 260947"/>
                  <a:gd name="connsiteY70" fmla="*/ 280707 h 347618"/>
                  <a:gd name="connsiteX71" fmla="*/ 250292 w 260947"/>
                  <a:gd name="connsiteY71" fmla="*/ 251772 h 347618"/>
                  <a:gd name="connsiteX72" fmla="*/ 224981 w 260947"/>
                  <a:gd name="connsiteY72" fmla="*/ 217246 h 347618"/>
                  <a:gd name="connsiteX73" fmla="*/ 205546 w 260947"/>
                  <a:gd name="connsiteY73" fmla="*/ 209429 h 347618"/>
                  <a:gd name="connsiteX74" fmla="*/ 167573 w 260947"/>
                  <a:gd name="connsiteY74" fmla="*/ 215875 h 347618"/>
                  <a:gd name="connsiteX75" fmla="*/ 164980 w 260947"/>
                  <a:gd name="connsiteY75" fmla="*/ 218047 h 347618"/>
                  <a:gd name="connsiteX76" fmla="*/ 145532 w 260947"/>
                  <a:gd name="connsiteY76" fmla="*/ 222295 h 347618"/>
                  <a:gd name="connsiteX77" fmla="*/ 145532 w 260947"/>
                  <a:gd name="connsiteY77" fmla="*/ 336989 h 347618"/>
                  <a:gd name="connsiteX78" fmla="*/ 209686 w 260947"/>
                  <a:gd name="connsiteY78" fmla="*/ 336989 h 347618"/>
                  <a:gd name="connsiteX79" fmla="*/ 86970 w 260947"/>
                  <a:gd name="connsiteY79" fmla="*/ 84515 h 347618"/>
                  <a:gd name="connsiteX80" fmla="*/ 87147 w 260947"/>
                  <a:gd name="connsiteY80" fmla="*/ 130686 h 347618"/>
                  <a:gd name="connsiteX81" fmla="*/ 131282 w 260947"/>
                  <a:gd name="connsiteY81" fmla="*/ 168876 h 347618"/>
                  <a:gd name="connsiteX82" fmla="*/ 174033 w 260947"/>
                  <a:gd name="connsiteY82" fmla="*/ 129057 h 347618"/>
                  <a:gd name="connsiteX83" fmla="*/ 174114 w 260947"/>
                  <a:gd name="connsiteY83" fmla="*/ 88423 h 347618"/>
                  <a:gd name="connsiteX84" fmla="*/ 171006 w 260947"/>
                  <a:gd name="connsiteY84" fmla="*/ 83646 h 347618"/>
                  <a:gd name="connsiteX85" fmla="*/ 160366 w 260947"/>
                  <a:gd name="connsiteY85" fmla="*/ 70726 h 347618"/>
                  <a:gd name="connsiteX86" fmla="*/ 154788 w 260947"/>
                  <a:gd name="connsiteY86" fmla="*/ 64496 h 347618"/>
                  <a:gd name="connsiteX87" fmla="*/ 105916 w 260947"/>
                  <a:gd name="connsiteY87" fmla="*/ 64510 h 347618"/>
                  <a:gd name="connsiteX88" fmla="*/ 100705 w 260947"/>
                  <a:gd name="connsiteY88" fmla="*/ 69572 h 347618"/>
                  <a:gd name="connsiteX89" fmla="*/ 86957 w 260947"/>
                  <a:gd name="connsiteY89" fmla="*/ 84501 h 347618"/>
                  <a:gd name="connsiteX90" fmla="*/ 71417 w 260947"/>
                  <a:gd name="connsiteY90" fmla="*/ 86808 h 347618"/>
                  <a:gd name="connsiteX91" fmla="*/ 76615 w 260947"/>
                  <a:gd name="connsiteY91" fmla="*/ 81339 h 347618"/>
                  <a:gd name="connsiteX92" fmla="*/ 85260 w 260947"/>
                  <a:gd name="connsiteY92" fmla="*/ 73793 h 347618"/>
                  <a:gd name="connsiteX93" fmla="*/ 89915 w 260947"/>
                  <a:gd name="connsiteY93" fmla="*/ 68446 h 347618"/>
                  <a:gd name="connsiteX94" fmla="*/ 104315 w 260947"/>
                  <a:gd name="connsiteY94" fmla="*/ 54222 h 347618"/>
                  <a:gd name="connsiteX95" fmla="*/ 157407 w 260947"/>
                  <a:gd name="connsiteY95" fmla="*/ 54399 h 347618"/>
                  <a:gd name="connsiteX96" fmla="*/ 170789 w 260947"/>
                  <a:gd name="connsiteY96" fmla="*/ 67943 h 347618"/>
                  <a:gd name="connsiteX97" fmla="*/ 173191 w 260947"/>
                  <a:gd name="connsiteY97" fmla="*/ 72992 h 347618"/>
                  <a:gd name="connsiteX98" fmla="*/ 185419 w 260947"/>
                  <a:gd name="connsiteY98" fmla="*/ 85247 h 347618"/>
                  <a:gd name="connsiteX99" fmla="*/ 199453 w 260947"/>
                  <a:gd name="connsiteY99" fmla="*/ 56964 h 347618"/>
                  <a:gd name="connsiteX100" fmla="*/ 197647 w 260947"/>
                  <a:gd name="connsiteY100" fmla="*/ 50314 h 347618"/>
                  <a:gd name="connsiteX101" fmla="*/ 180751 w 260947"/>
                  <a:gd name="connsiteY101" fmla="*/ 35941 h 347618"/>
                  <a:gd name="connsiteX102" fmla="*/ 175892 w 260947"/>
                  <a:gd name="connsiteY102" fmla="*/ 22193 h 347618"/>
                  <a:gd name="connsiteX103" fmla="*/ 122202 w 260947"/>
                  <a:gd name="connsiteY103" fmla="*/ 11648 h 347618"/>
                  <a:gd name="connsiteX104" fmla="*/ 86400 w 260947"/>
                  <a:gd name="connsiteY104" fmla="*/ 37828 h 347618"/>
                  <a:gd name="connsiteX105" fmla="*/ 77877 w 260947"/>
                  <a:gd name="connsiteY105" fmla="*/ 43284 h 347618"/>
                  <a:gd name="connsiteX106" fmla="*/ 67943 w 260947"/>
                  <a:gd name="connsiteY106" fmla="*/ 52974 h 347618"/>
                  <a:gd name="connsiteX107" fmla="*/ 71417 w 260947"/>
                  <a:gd name="connsiteY107" fmla="*/ 86795 h 347618"/>
                  <a:gd name="connsiteX108" fmla="*/ 40677 w 260947"/>
                  <a:gd name="connsiteY108" fmla="*/ 337301 h 347618"/>
                  <a:gd name="connsiteX109" fmla="*/ 40677 w 260947"/>
                  <a:gd name="connsiteY109" fmla="*/ 292216 h 347618"/>
                  <a:gd name="connsiteX110" fmla="*/ 10602 w 260947"/>
                  <a:gd name="connsiteY110" fmla="*/ 292216 h 347618"/>
                  <a:gd name="connsiteX111" fmla="*/ 10819 w 260947"/>
                  <a:gd name="connsiteY111" fmla="*/ 332063 h 347618"/>
                  <a:gd name="connsiteX112" fmla="*/ 15379 w 260947"/>
                  <a:gd name="connsiteY112" fmla="*/ 337057 h 347618"/>
                  <a:gd name="connsiteX113" fmla="*/ 40691 w 260947"/>
                  <a:gd name="connsiteY113" fmla="*/ 337288 h 347618"/>
                  <a:gd name="connsiteX114" fmla="*/ 134240 w 260947"/>
                  <a:gd name="connsiteY114" fmla="*/ 336948 h 347618"/>
                  <a:gd name="connsiteX115" fmla="*/ 134240 w 260947"/>
                  <a:gd name="connsiteY115" fmla="*/ 212971 h 347618"/>
                  <a:gd name="connsiteX116" fmla="*/ 126803 w 260947"/>
                  <a:gd name="connsiteY116" fmla="*/ 212971 h 347618"/>
                  <a:gd name="connsiteX117" fmla="*/ 126803 w 260947"/>
                  <a:gd name="connsiteY117" fmla="*/ 336948 h 347618"/>
                  <a:gd name="connsiteX118" fmla="*/ 134240 w 260947"/>
                  <a:gd name="connsiteY118" fmla="*/ 336948 h 347618"/>
                  <a:gd name="connsiteX119" fmla="*/ 109268 w 260947"/>
                  <a:gd name="connsiteY119" fmla="*/ 175201 h 347618"/>
                  <a:gd name="connsiteX120" fmla="*/ 113598 w 260947"/>
                  <a:gd name="connsiteY120" fmla="*/ 188365 h 347618"/>
                  <a:gd name="connsiteX121" fmla="*/ 126084 w 260947"/>
                  <a:gd name="connsiteY121" fmla="*/ 200349 h 347618"/>
                  <a:gd name="connsiteX122" fmla="*/ 135109 w 260947"/>
                  <a:gd name="connsiteY122" fmla="*/ 200295 h 347618"/>
                  <a:gd name="connsiteX123" fmla="*/ 147622 w 260947"/>
                  <a:gd name="connsiteY123" fmla="*/ 188325 h 347618"/>
                  <a:gd name="connsiteX124" fmla="*/ 151707 w 260947"/>
                  <a:gd name="connsiteY124" fmla="*/ 175255 h 347618"/>
                  <a:gd name="connsiteX125" fmla="*/ 109282 w 260947"/>
                  <a:gd name="connsiteY125" fmla="*/ 175201 h 347618"/>
                  <a:gd name="connsiteX126" fmla="*/ 108251 w 260947"/>
                  <a:gd name="connsiteY126" fmla="*/ 214708 h 347618"/>
                  <a:gd name="connsiteX127" fmla="*/ 115715 w 260947"/>
                  <a:gd name="connsiteY127" fmla="*/ 203539 h 347618"/>
                  <a:gd name="connsiteX128" fmla="*/ 88287 w 260947"/>
                  <a:gd name="connsiteY128" fmla="*/ 197947 h 347618"/>
                  <a:gd name="connsiteX129" fmla="*/ 91259 w 260947"/>
                  <a:gd name="connsiteY129" fmla="*/ 200675 h 347618"/>
                  <a:gd name="connsiteX130" fmla="*/ 108237 w 260947"/>
                  <a:gd name="connsiteY130" fmla="*/ 214708 h 347618"/>
                  <a:gd name="connsiteX131" fmla="*/ 173232 w 260947"/>
                  <a:gd name="connsiteY131" fmla="*/ 197893 h 347618"/>
                  <a:gd name="connsiteX132" fmla="*/ 145709 w 260947"/>
                  <a:gd name="connsiteY132" fmla="*/ 203973 h 347618"/>
                  <a:gd name="connsiteX133" fmla="*/ 152997 w 260947"/>
                  <a:gd name="connsiteY133" fmla="*/ 214654 h 347618"/>
                  <a:gd name="connsiteX134" fmla="*/ 173232 w 260947"/>
                  <a:gd name="connsiteY134" fmla="*/ 197879 h 347618"/>
                  <a:gd name="connsiteX135" fmla="*/ 76086 w 260947"/>
                  <a:gd name="connsiteY135" fmla="*/ 95141 h 347618"/>
                  <a:gd name="connsiteX136" fmla="*/ 64020 w 260947"/>
                  <a:gd name="connsiteY136" fmla="*/ 109405 h 347618"/>
                  <a:gd name="connsiteX137" fmla="*/ 76086 w 260947"/>
                  <a:gd name="connsiteY137" fmla="*/ 121009 h 347618"/>
                  <a:gd name="connsiteX138" fmla="*/ 76086 w 260947"/>
                  <a:gd name="connsiteY138" fmla="*/ 95141 h 347618"/>
                  <a:gd name="connsiteX139" fmla="*/ 185094 w 260947"/>
                  <a:gd name="connsiteY139" fmla="*/ 95358 h 347618"/>
                  <a:gd name="connsiteX140" fmla="*/ 185094 w 260947"/>
                  <a:gd name="connsiteY140" fmla="*/ 121267 h 347618"/>
                  <a:gd name="connsiteX141" fmla="*/ 197037 w 260947"/>
                  <a:gd name="connsiteY141" fmla="*/ 109364 h 347618"/>
                  <a:gd name="connsiteX142" fmla="*/ 185094 w 260947"/>
                  <a:gd name="connsiteY142" fmla="*/ 95358 h 347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260947" h="347618">
                    <a:moveTo>
                      <a:pt x="249994" y="291918"/>
                    </a:moveTo>
                    <a:lnTo>
                      <a:pt x="220665" y="291918"/>
                    </a:lnTo>
                    <a:lnTo>
                      <a:pt x="220665" y="337220"/>
                    </a:lnTo>
                    <a:cubicBezTo>
                      <a:pt x="229270" y="337220"/>
                      <a:pt x="237983" y="337451"/>
                      <a:pt x="246655" y="336976"/>
                    </a:cubicBezTo>
                    <a:cubicBezTo>
                      <a:pt x="248053" y="336894"/>
                      <a:pt x="250007" y="333813"/>
                      <a:pt x="250414" y="331859"/>
                    </a:cubicBezTo>
                    <a:cubicBezTo>
                      <a:pt x="251106" y="328602"/>
                      <a:pt x="250184" y="324965"/>
                      <a:pt x="251052" y="321789"/>
                    </a:cubicBezTo>
                    <a:cubicBezTo>
                      <a:pt x="251541" y="319997"/>
                      <a:pt x="254147" y="317894"/>
                      <a:pt x="256006" y="317650"/>
                    </a:cubicBezTo>
                    <a:cubicBezTo>
                      <a:pt x="257390" y="317473"/>
                      <a:pt x="260417" y="319997"/>
                      <a:pt x="260498" y="321436"/>
                    </a:cubicBezTo>
                    <a:cubicBezTo>
                      <a:pt x="260810" y="327014"/>
                      <a:pt x="261027" y="332823"/>
                      <a:pt x="259792" y="338197"/>
                    </a:cubicBezTo>
                    <a:cubicBezTo>
                      <a:pt x="258272" y="344807"/>
                      <a:pt x="252857" y="347575"/>
                      <a:pt x="244388" y="347589"/>
                    </a:cubicBezTo>
                    <a:cubicBezTo>
                      <a:pt x="211138" y="347616"/>
                      <a:pt x="177887" y="347589"/>
                      <a:pt x="144636" y="347589"/>
                    </a:cubicBezTo>
                    <a:cubicBezTo>
                      <a:pt x="129260" y="347589"/>
                      <a:pt x="113869" y="347562"/>
                      <a:pt x="98493" y="347589"/>
                    </a:cubicBezTo>
                    <a:cubicBezTo>
                      <a:pt x="94625" y="347589"/>
                      <a:pt x="90757" y="347344"/>
                      <a:pt x="90865" y="342255"/>
                    </a:cubicBezTo>
                    <a:cubicBezTo>
                      <a:pt x="90960" y="337559"/>
                      <a:pt x="94747" y="337369"/>
                      <a:pt x="98275" y="337356"/>
                    </a:cubicBezTo>
                    <a:cubicBezTo>
                      <a:pt x="103880" y="337315"/>
                      <a:pt x="109486" y="337356"/>
                      <a:pt x="115566" y="337356"/>
                    </a:cubicBezTo>
                    <a:lnTo>
                      <a:pt x="115566" y="222281"/>
                    </a:lnTo>
                    <a:cubicBezTo>
                      <a:pt x="107097" y="228904"/>
                      <a:pt x="101845" y="222783"/>
                      <a:pt x="96172" y="218020"/>
                    </a:cubicBezTo>
                    <a:cubicBezTo>
                      <a:pt x="92358" y="214817"/>
                      <a:pt x="88083" y="212062"/>
                      <a:pt x="84772" y="208411"/>
                    </a:cubicBezTo>
                    <a:cubicBezTo>
                      <a:pt x="79261" y="202331"/>
                      <a:pt x="73751" y="201666"/>
                      <a:pt x="66341" y="205167"/>
                    </a:cubicBezTo>
                    <a:cubicBezTo>
                      <a:pt x="56569" y="209795"/>
                      <a:pt x="46187" y="213134"/>
                      <a:pt x="36171" y="217246"/>
                    </a:cubicBezTo>
                    <a:cubicBezTo>
                      <a:pt x="20442" y="223692"/>
                      <a:pt x="11796" y="235568"/>
                      <a:pt x="10765" y="252478"/>
                    </a:cubicBezTo>
                    <a:cubicBezTo>
                      <a:pt x="10208" y="261693"/>
                      <a:pt x="10670" y="270976"/>
                      <a:pt x="10670" y="280707"/>
                    </a:cubicBezTo>
                    <a:lnTo>
                      <a:pt x="41043" y="280707"/>
                    </a:lnTo>
                    <a:cubicBezTo>
                      <a:pt x="41043" y="276337"/>
                      <a:pt x="41043" y="271709"/>
                      <a:pt x="41043" y="267081"/>
                    </a:cubicBezTo>
                    <a:cubicBezTo>
                      <a:pt x="41043" y="261422"/>
                      <a:pt x="40582" y="255708"/>
                      <a:pt x="41315" y="250157"/>
                    </a:cubicBezTo>
                    <a:cubicBezTo>
                      <a:pt x="41586" y="248040"/>
                      <a:pt x="44599" y="246276"/>
                      <a:pt x="46364" y="244349"/>
                    </a:cubicBezTo>
                    <a:cubicBezTo>
                      <a:pt x="48033" y="246127"/>
                      <a:pt x="50123" y="247701"/>
                      <a:pt x="51249" y="249777"/>
                    </a:cubicBezTo>
                    <a:cubicBezTo>
                      <a:pt x="52009" y="251189"/>
                      <a:pt x="51466" y="253320"/>
                      <a:pt x="51466" y="255125"/>
                    </a:cubicBezTo>
                    <a:cubicBezTo>
                      <a:pt x="51466" y="279771"/>
                      <a:pt x="51466" y="304431"/>
                      <a:pt x="51466" y="329077"/>
                    </a:cubicBezTo>
                    <a:cubicBezTo>
                      <a:pt x="51466" y="331506"/>
                      <a:pt x="51466" y="333949"/>
                      <a:pt x="51466" y="337356"/>
                    </a:cubicBezTo>
                    <a:cubicBezTo>
                      <a:pt x="57913" y="337356"/>
                      <a:pt x="63708" y="337356"/>
                      <a:pt x="69503" y="337356"/>
                    </a:cubicBezTo>
                    <a:cubicBezTo>
                      <a:pt x="73127" y="337356"/>
                      <a:pt x="76737" y="337871"/>
                      <a:pt x="76696" y="342513"/>
                    </a:cubicBezTo>
                    <a:cubicBezTo>
                      <a:pt x="76656" y="347073"/>
                      <a:pt x="73208" y="347616"/>
                      <a:pt x="69490" y="347616"/>
                    </a:cubicBezTo>
                    <a:cubicBezTo>
                      <a:pt x="51399" y="347575"/>
                      <a:pt x="33294" y="347684"/>
                      <a:pt x="15203" y="347548"/>
                    </a:cubicBezTo>
                    <a:cubicBezTo>
                      <a:pt x="5961" y="347480"/>
                      <a:pt x="315" y="341970"/>
                      <a:pt x="274" y="332755"/>
                    </a:cubicBezTo>
                    <a:cubicBezTo>
                      <a:pt x="152" y="306073"/>
                      <a:pt x="-377" y="279364"/>
                      <a:pt x="478" y="252709"/>
                    </a:cubicBezTo>
                    <a:cubicBezTo>
                      <a:pt x="1170" y="231374"/>
                      <a:pt x="12176" y="215984"/>
                      <a:pt x="32140" y="207854"/>
                    </a:cubicBezTo>
                    <a:cubicBezTo>
                      <a:pt x="52213" y="199684"/>
                      <a:pt x="72516" y="192057"/>
                      <a:pt x="92697" y="184172"/>
                    </a:cubicBezTo>
                    <a:cubicBezTo>
                      <a:pt x="98778" y="181797"/>
                      <a:pt x="100976" y="171591"/>
                      <a:pt x="95982" y="167221"/>
                    </a:cubicBezTo>
                    <a:cubicBezTo>
                      <a:pt x="86278" y="158725"/>
                      <a:pt x="79845" y="148532"/>
                      <a:pt x="77198" y="135843"/>
                    </a:cubicBezTo>
                    <a:cubicBezTo>
                      <a:pt x="76873" y="134255"/>
                      <a:pt x="74606" y="132382"/>
                      <a:pt x="72869" y="131880"/>
                    </a:cubicBezTo>
                    <a:cubicBezTo>
                      <a:pt x="54249" y="126410"/>
                      <a:pt x="48060" y="108849"/>
                      <a:pt x="59094" y="92943"/>
                    </a:cubicBezTo>
                    <a:cubicBezTo>
                      <a:pt x="60356" y="91124"/>
                      <a:pt x="60451" y="88097"/>
                      <a:pt x="60247" y="85709"/>
                    </a:cubicBezTo>
                    <a:cubicBezTo>
                      <a:pt x="59392" y="75177"/>
                      <a:pt x="57207" y="64659"/>
                      <a:pt x="57479" y="54182"/>
                    </a:cubicBezTo>
                    <a:cubicBezTo>
                      <a:pt x="57737" y="43989"/>
                      <a:pt x="63355" y="36362"/>
                      <a:pt x="74145" y="33716"/>
                    </a:cubicBezTo>
                    <a:cubicBezTo>
                      <a:pt x="75665" y="33349"/>
                      <a:pt x="77592" y="32141"/>
                      <a:pt x="78162" y="30825"/>
                    </a:cubicBezTo>
                    <a:cubicBezTo>
                      <a:pt x="85708" y="13494"/>
                      <a:pt x="100311" y="5785"/>
                      <a:pt x="117574" y="2080"/>
                    </a:cubicBezTo>
                    <a:cubicBezTo>
                      <a:pt x="138991" y="-2521"/>
                      <a:pt x="159525" y="411"/>
                      <a:pt x="178294" y="11879"/>
                    </a:cubicBezTo>
                    <a:cubicBezTo>
                      <a:pt x="184687" y="15787"/>
                      <a:pt x="192925" y="19194"/>
                      <a:pt x="191595" y="29468"/>
                    </a:cubicBezTo>
                    <a:cubicBezTo>
                      <a:pt x="191486" y="30296"/>
                      <a:pt x="193223" y="31408"/>
                      <a:pt x="194160" y="32318"/>
                    </a:cubicBezTo>
                    <a:cubicBezTo>
                      <a:pt x="197417" y="35453"/>
                      <a:pt x="200918" y="38344"/>
                      <a:pt x="203918" y="41709"/>
                    </a:cubicBezTo>
                    <a:cubicBezTo>
                      <a:pt x="212101" y="50884"/>
                      <a:pt x="212183" y="56788"/>
                      <a:pt x="205478" y="67238"/>
                    </a:cubicBezTo>
                    <a:cubicBezTo>
                      <a:pt x="202832" y="71364"/>
                      <a:pt x="200864" y="76005"/>
                      <a:pt x="199127" y="80619"/>
                    </a:cubicBezTo>
                    <a:cubicBezTo>
                      <a:pt x="197335" y="85397"/>
                      <a:pt x="197620" y="89455"/>
                      <a:pt x="201692" y="93988"/>
                    </a:cubicBezTo>
                    <a:cubicBezTo>
                      <a:pt x="213201" y="106799"/>
                      <a:pt x="206252" y="126953"/>
                      <a:pt x="189084" y="131432"/>
                    </a:cubicBezTo>
                    <a:cubicBezTo>
                      <a:pt x="185460" y="132368"/>
                      <a:pt x="183994" y="133549"/>
                      <a:pt x="183221" y="137295"/>
                    </a:cubicBezTo>
                    <a:cubicBezTo>
                      <a:pt x="180859" y="148682"/>
                      <a:pt x="175023" y="158182"/>
                      <a:pt x="166297" y="165972"/>
                    </a:cubicBezTo>
                    <a:cubicBezTo>
                      <a:pt x="159674" y="171876"/>
                      <a:pt x="161574" y="181661"/>
                      <a:pt x="169758" y="184837"/>
                    </a:cubicBezTo>
                    <a:cubicBezTo>
                      <a:pt x="189328" y="192437"/>
                      <a:pt x="208912" y="200010"/>
                      <a:pt x="228469" y="207651"/>
                    </a:cubicBezTo>
                    <a:cubicBezTo>
                      <a:pt x="248216" y="215359"/>
                      <a:pt x="260525" y="232948"/>
                      <a:pt x="260837" y="254202"/>
                    </a:cubicBezTo>
                    <a:cubicBezTo>
                      <a:pt x="261041" y="267543"/>
                      <a:pt x="260905" y="280884"/>
                      <a:pt x="260878" y="294225"/>
                    </a:cubicBezTo>
                    <a:cubicBezTo>
                      <a:pt x="260878" y="298256"/>
                      <a:pt x="261611" y="303291"/>
                      <a:pt x="255612" y="303236"/>
                    </a:cubicBezTo>
                    <a:cubicBezTo>
                      <a:pt x="250116" y="303196"/>
                      <a:pt x="250740" y="298378"/>
                      <a:pt x="250496" y="294578"/>
                    </a:cubicBezTo>
                    <a:cubicBezTo>
                      <a:pt x="250455" y="293913"/>
                      <a:pt x="250238" y="293261"/>
                      <a:pt x="249953" y="291918"/>
                    </a:cubicBezTo>
                    <a:close/>
                    <a:moveTo>
                      <a:pt x="209686" y="336976"/>
                    </a:moveTo>
                    <a:cubicBezTo>
                      <a:pt x="209686" y="333556"/>
                      <a:pt x="209686" y="330882"/>
                      <a:pt x="209686" y="328208"/>
                    </a:cubicBezTo>
                    <a:cubicBezTo>
                      <a:pt x="209686" y="302897"/>
                      <a:pt x="209686" y="277599"/>
                      <a:pt x="209686" y="252288"/>
                    </a:cubicBezTo>
                    <a:cubicBezTo>
                      <a:pt x="209686" y="248542"/>
                      <a:pt x="209835" y="244444"/>
                      <a:pt x="214911" y="244471"/>
                    </a:cubicBezTo>
                    <a:cubicBezTo>
                      <a:pt x="219932" y="244498"/>
                      <a:pt x="220109" y="248502"/>
                      <a:pt x="220095" y="252302"/>
                    </a:cubicBezTo>
                    <a:cubicBezTo>
                      <a:pt x="220082" y="261720"/>
                      <a:pt x="220095" y="271139"/>
                      <a:pt x="220095" y="280707"/>
                    </a:cubicBezTo>
                    <a:lnTo>
                      <a:pt x="250414" y="280707"/>
                    </a:lnTo>
                    <a:cubicBezTo>
                      <a:pt x="250414" y="270719"/>
                      <a:pt x="250998" y="261205"/>
                      <a:pt x="250292" y="251772"/>
                    </a:cubicBezTo>
                    <a:cubicBezTo>
                      <a:pt x="249044" y="235242"/>
                      <a:pt x="240521" y="223530"/>
                      <a:pt x="224981" y="217246"/>
                    </a:cubicBezTo>
                    <a:cubicBezTo>
                      <a:pt x="218494" y="214627"/>
                      <a:pt x="211450" y="212998"/>
                      <a:pt x="205546" y="209429"/>
                    </a:cubicBezTo>
                    <a:cubicBezTo>
                      <a:pt x="190685" y="200431"/>
                      <a:pt x="178348" y="202575"/>
                      <a:pt x="167573" y="215875"/>
                    </a:cubicBezTo>
                    <a:cubicBezTo>
                      <a:pt x="166880" y="216730"/>
                      <a:pt x="165835" y="217314"/>
                      <a:pt x="164980" y="218047"/>
                    </a:cubicBezTo>
                    <a:cubicBezTo>
                      <a:pt x="159321" y="222837"/>
                      <a:pt x="154028" y="228877"/>
                      <a:pt x="145532" y="222295"/>
                    </a:cubicBezTo>
                    <a:lnTo>
                      <a:pt x="145532" y="336989"/>
                    </a:lnTo>
                    <a:lnTo>
                      <a:pt x="209686" y="336989"/>
                    </a:lnTo>
                    <a:close/>
                    <a:moveTo>
                      <a:pt x="86970" y="84515"/>
                    </a:moveTo>
                    <a:cubicBezTo>
                      <a:pt x="86970" y="100475"/>
                      <a:pt x="86210" y="115634"/>
                      <a:pt x="87147" y="130686"/>
                    </a:cubicBezTo>
                    <a:cubicBezTo>
                      <a:pt x="88517" y="152590"/>
                      <a:pt x="108590" y="169406"/>
                      <a:pt x="131282" y="168876"/>
                    </a:cubicBezTo>
                    <a:cubicBezTo>
                      <a:pt x="154204" y="168347"/>
                      <a:pt x="173164" y="150962"/>
                      <a:pt x="174033" y="129057"/>
                    </a:cubicBezTo>
                    <a:cubicBezTo>
                      <a:pt x="174576" y="115526"/>
                      <a:pt x="174318" y="101968"/>
                      <a:pt x="174114" y="88423"/>
                    </a:cubicBezTo>
                    <a:cubicBezTo>
                      <a:pt x="174087" y="86767"/>
                      <a:pt x="172486" y="84216"/>
                      <a:pt x="171006" y="83646"/>
                    </a:cubicBezTo>
                    <a:cubicBezTo>
                      <a:pt x="164885" y="81271"/>
                      <a:pt x="161900" y="76969"/>
                      <a:pt x="160366" y="70726"/>
                    </a:cubicBezTo>
                    <a:cubicBezTo>
                      <a:pt x="159769" y="68269"/>
                      <a:pt x="157095" y="65093"/>
                      <a:pt x="154788" y="64496"/>
                    </a:cubicBezTo>
                    <a:cubicBezTo>
                      <a:pt x="138556" y="60303"/>
                      <a:pt x="122162" y="60330"/>
                      <a:pt x="105916" y="64510"/>
                    </a:cubicBezTo>
                    <a:cubicBezTo>
                      <a:pt x="103813" y="65053"/>
                      <a:pt x="100990" y="67618"/>
                      <a:pt x="100705" y="69572"/>
                    </a:cubicBezTo>
                    <a:cubicBezTo>
                      <a:pt x="99510" y="77837"/>
                      <a:pt x="94882" y="82506"/>
                      <a:pt x="86957" y="84501"/>
                    </a:cubicBezTo>
                    <a:close/>
                    <a:moveTo>
                      <a:pt x="71417" y="86808"/>
                    </a:moveTo>
                    <a:cubicBezTo>
                      <a:pt x="73792" y="84297"/>
                      <a:pt x="75108" y="82709"/>
                      <a:pt x="76615" y="81339"/>
                    </a:cubicBezTo>
                    <a:cubicBezTo>
                      <a:pt x="79451" y="78774"/>
                      <a:pt x="82464" y="76399"/>
                      <a:pt x="85260" y="73793"/>
                    </a:cubicBezTo>
                    <a:cubicBezTo>
                      <a:pt x="86997" y="72164"/>
                      <a:pt x="89467" y="70481"/>
                      <a:pt x="89915" y="68446"/>
                    </a:cubicBezTo>
                    <a:cubicBezTo>
                      <a:pt x="91666" y="60370"/>
                      <a:pt x="96375" y="55987"/>
                      <a:pt x="104315" y="54222"/>
                    </a:cubicBezTo>
                    <a:cubicBezTo>
                      <a:pt x="122053" y="50273"/>
                      <a:pt x="139710" y="50355"/>
                      <a:pt x="157407" y="54399"/>
                    </a:cubicBezTo>
                    <a:cubicBezTo>
                      <a:pt x="164777" y="56082"/>
                      <a:pt x="169269" y="60438"/>
                      <a:pt x="170789" y="67943"/>
                    </a:cubicBezTo>
                    <a:cubicBezTo>
                      <a:pt x="171169" y="69789"/>
                      <a:pt x="172146" y="72829"/>
                      <a:pt x="173191" y="72992"/>
                    </a:cubicBezTo>
                    <a:cubicBezTo>
                      <a:pt x="180235" y="74078"/>
                      <a:pt x="184429" y="77946"/>
                      <a:pt x="185419" y="85247"/>
                    </a:cubicBezTo>
                    <a:cubicBezTo>
                      <a:pt x="190482" y="75218"/>
                      <a:pt x="195272" y="66220"/>
                      <a:pt x="199453" y="56964"/>
                    </a:cubicBezTo>
                    <a:cubicBezTo>
                      <a:pt x="200199" y="55295"/>
                      <a:pt x="199113" y="51739"/>
                      <a:pt x="197647" y="50314"/>
                    </a:cubicBezTo>
                    <a:cubicBezTo>
                      <a:pt x="192341" y="45170"/>
                      <a:pt x="186939" y="39891"/>
                      <a:pt x="180751" y="35941"/>
                    </a:cubicBezTo>
                    <a:cubicBezTo>
                      <a:pt x="172825" y="30893"/>
                      <a:pt x="172173" y="30608"/>
                      <a:pt x="175892" y="22193"/>
                    </a:cubicBezTo>
                    <a:cubicBezTo>
                      <a:pt x="159430" y="11363"/>
                      <a:pt x="141325" y="8201"/>
                      <a:pt x="122202" y="11648"/>
                    </a:cubicBezTo>
                    <a:cubicBezTo>
                      <a:pt x="106283" y="14512"/>
                      <a:pt x="92412" y="20660"/>
                      <a:pt x="86400" y="37828"/>
                    </a:cubicBezTo>
                    <a:cubicBezTo>
                      <a:pt x="85504" y="40393"/>
                      <a:pt x="81053" y="42564"/>
                      <a:pt x="77877" y="43284"/>
                    </a:cubicBezTo>
                    <a:cubicBezTo>
                      <a:pt x="72218" y="44559"/>
                      <a:pt x="69205" y="47627"/>
                      <a:pt x="67943" y="52974"/>
                    </a:cubicBezTo>
                    <a:cubicBezTo>
                      <a:pt x="65364" y="63981"/>
                      <a:pt x="68255" y="74390"/>
                      <a:pt x="71417" y="86795"/>
                    </a:cubicBezTo>
                    <a:close/>
                    <a:moveTo>
                      <a:pt x="40677" y="337301"/>
                    </a:moveTo>
                    <a:lnTo>
                      <a:pt x="40677" y="292216"/>
                    </a:lnTo>
                    <a:lnTo>
                      <a:pt x="10602" y="292216"/>
                    </a:lnTo>
                    <a:cubicBezTo>
                      <a:pt x="10602" y="305869"/>
                      <a:pt x="10426" y="318980"/>
                      <a:pt x="10819" y="332063"/>
                    </a:cubicBezTo>
                    <a:cubicBezTo>
                      <a:pt x="10873" y="333854"/>
                      <a:pt x="13696" y="336948"/>
                      <a:pt x="15379" y="337057"/>
                    </a:cubicBezTo>
                    <a:cubicBezTo>
                      <a:pt x="23658" y="337573"/>
                      <a:pt x="31991" y="337288"/>
                      <a:pt x="40691" y="337288"/>
                    </a:cubicBezTo>
                    <a:close/>
                    <a:moveTo>
                      <a:pt x="134240" y="336948"/>
                    </a:moveTo>
                    <a:lnTo>
                      <a:pt x="134240" y="212971"/>
                    </a:lnTo>
                    <a:lnTo>
                      <a:pt x="126803" y="212971"/>
                    </a:lnTo>
                    <a:lnTo>
                      <a:pt x="126803" y="336948"/>
                    </a:lnTo>
                    <a:lnTo>
                      <a:pt x="134240" y="336948"/>
                    </a:lnTo>
                    <a:close/>
                    <a:moveTo>
                      <a:pt x="109268" y="175201"/>
                    </a:moveTo>
                    <a:cubicBezTo>
                      <a:pt x="107776" y="180860"/>
                      <a:pt x="108861" y="184810"/>
                      <a:pt x="113598" y="188365"/>
                    </a:cubicBezTo>
                    <a:cubicBezTo>
                      <a:pt x="118171" y="191813"/>
                      <a:pt x="121442" y="197024"/>
                      <a:pt x="126084" y="200349"/>
                    </a:cubicBezTo>
                    <a:cubicBezTo>
                      <a:pt x="128133" y="201828"/>
                      <a:pt x="133033" y="201774"/>
                      <a:pt x="135109" y="200295"/>
                    </a:cubicBezTo>
                    <a:cubicBezTo>
                      <a:pt x="139751" y="196970"/>
                      <a:pt x="143062" y="191813"/>
                      <a:pt x="147622" y="188325"/>
                    </a:cubicBezTo>
                    <a:cubicBezTo>
                      <a:pt x="152291" y="184755"/>
                      <a:pt x="153567" y="180860"/>
                      <a:pt x="151707" y="175255"/>
                    </a:cubicBezTo>
                    <a:cubicBezTo>
                      <a:pt x="137606" y="180616"/>
                      <a:pt x="123478" y="180494"/>
                      <a:pt x="109282" y="175201"/>
                    </a:cubicBezTo>
                    <a:close/>
                    <a:moveTo>
                      <a:pt x="108251" y="214708"/>
                    </a:moveTo>
                    <a:cubicBezTo>
                      <a:pt x="110924" y="210704"/>
                      <a:pt x="113367" y="207054"/>
                      <a:pt x="115715" y="203539"/>
                    </a:cubicBezTo>
                    <a:cubicBezTo>
                      <a:pt x="101614" y="190564"/>
                      <a:pt x="99483" y="190157"/>
                      <a:pt x="88287" y="197947"/>
                    </a:cubicBezTo>
                    <a:cubicBezTo>
                      <a:pt x="89291" y="198870"/>
                      <a:pt x="90241" y="199820"/>
                      <a:pt x="91259" y="200675"/>
                    </a:cubicBezTo>
                    <a:cubicBezTo>
                      <a:pt x="96620" y="205126"/>
                      <a:pt x="102008" y="209564"/>
                      <a:pt x="108237" y="214708"/>
                    </a:cubicBezTo>
                    <a:close/>
                    <a:moveTo>
                      <a:pt x="173232" y="197893"/>
                    </a:moveTo>
                    <a:cubicBezTo>
                      <a:pt x="159782" y="190415"/>
                      <a:pt x="156783" y="191107"/>
                      <a:pt x="145709" y="203973"/>
                    </a:cubicBezTo>
                    <a:cubicBezTo>
                      <a:pt x="148029" y="207366"/>
                      <a:pt x="150391" y="210840"/>
                      <a:pt x="152997" y="214654"/>
                    </a:cubicBezTo>
                    <a:cubicBezTo>
                      <a:pt x="159932" y="208899"/>
                      <a:pt x="166487" y="203471"/>
                      <a:pt x="173232" y="197879"/>
                    </a:cubicBezTo>
                    <a:close/>
                    <a:moveTo>
                      <a:pt x="76086" y="95141"/>
                    </a:moveTo>
                    <a:cubicBezTo>
                      <a:pt x="67332" y="97272"/>
                      <a:pt x="63518" y="102063"/>
                      <a:pt x="64020" y="109405"/>
                    </a:cubicBezTo>
                    <a:cubicBezTo>
                      <a:pt x="64482" y="116177"/>
                      <a:pt x="68852" y="120425"/>
                      <a:pt x="76086" y="121009"/>
                    </a:cubicBezTo>
                    <a:lnTo>
                      <a:pt x="76086" y="95141"/>
                    </a:lnTo>
                    <a:close/>
                    <a:moveTo>
                      <a:pt x="185094" y="95358"/>
                    </a:moveTo>
                    <a:lnTo>
                      <a:pt x="185094" y="121267"/>
                    </a:lnTo>
                    <a:cubicBezTo>
                      <a:pt x="192545" y="119828"/>
                      <a:pt x="196562" y="115702"/>
                      <a:pt x="197037" y="109364"/>
                    </a:cubicBezTo>
                    <a:cubicBezTo>
                      <a:pt x="197512" y="102972"/>
                      <a:pt x="193603" y="98208"/>
                      <a:pt x="185094" y="95358"/>
                    </a:cubicBezTo>
                    <a:close/>
                  </a:path>
                </a:pathLst>
              </a:custGeom>
              <a:gradFill>
                <a:gsLst>
                  <a:gs pos="0">
                    <a:srgbClr val="4E4199"/>
                  </a:gs>
                  <a:gs pos="100000">
                    <a:srgbClr val="BF7AD1">
                      <a:alpha val="80000"/>
                    </a:srgbClr>
                  </a:gs>
                </a:gsLst>
                <a:lin ang="2700000" scaled="0"/>
              </a:gradFill>
              <a:ln w="6350" cap="flat">
                <a:noFill/>
                <a:prstDash val="solid"/>
                <a:miter/>
              </a:ln>
            </p:spPr>
            <p:txBody>
              <a:bodyPr rtlCol="0" anchor="ctr"/>
              <a:lstStyle/>
              <a:p>
                <a:endParaRPr lang="fr-FR"/>
              </a:p>
            </p:txBody>
          </p:sp>
        </p:grpSp>
      </p:grpSp>
      <p:grpSp>
        <p:nvGrpSpPr>
          <p:cNvPr id="30" name="Groupe 16">
            <a:extLst>
              <a:ext uri="{FF2B5EF4-FFF2-40B4-BE49-F238E27FC236}">
                <a16:creationId xmlns:a16="http://schemas.microsoft.com/office/drawing/2014/main" id="{F6B337DC-AB18-1D46-9220-53367188FB3E}"/>
              </a:ext>
            </a:extLst>
          </p:cNvPr>
          <p:cNvGrpSpPr/>
          <p:nvPr/>
        </p:nvGrpSpPr>
        <p:grpSpPr>
          <a:xfrm>
            <a:off x="596863" y="2558436"/>
            <a:ext cx="10998273" cy="918000"/>
            <a:chOff x="596863" y="2558436"/>
            <a:chExt cx="10998273" cy="918000"/>
          </a:xfrm>
        </p:grpSpPr>
        <p:sp>
          <p:nvSpPr>
            <p:cNvPr id="31" name="Google Shape;1373;p17">
              <a:extLst>
                <a:ext uri="{FF2B5EF4-FFF2-40B4-BE49-F238E27FC236}">
                  <a16:creationId xmlns:a16="http://schemas.microsoft.com/office/drawing/2014/main" id="{8C458C0E-BDA3-B046-A19F-C1B0F953D651}"/>
                </a:ext>
              </a:extLst>
            </p:cNvPr>
            <p:cNvSpPr/>
            <p:nvPr/>
          </p:nvSpPr>
          <p:spPr>
            <a:xfrm>
              <a:off x="596864" y="2563370"/>
              <a:ext cx="10998272" cy="9072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00000" tIns="45700" rIns="91425" bIns="45700" anchor="ctr" anchorCtr="0">
              <a:noAutofit/>
            </a:bodyPr>
            <a:lstStyle/>
            <a:p>
              <a:pPr marL="0" marR="0" lvl="0" indent="0" defTabSz="914400" eaLnBrk="1" fontAlgn="auto" latinLnBrk="0" hangingPunct="1">
                <a:lnSpc>
                  <a:spcPct val="95000"/>
                </a:lnSpc>
                <a:spcBef>
                  <a:spcPts val="0"/>
                </a:spcBef>
                <a:spcAft>
                  <a:spcPts val="0"/>
                </a:spcAft>
                <a:buClrTx/>
                <a:buSzTx/>
                <a:buFontTx/>
                <a:buNone/>
                <a:tabLst/>
                <a:defRPr/>
              </a:pPr>
              <a:r>
                <a:rPr lang="en-US" sz="1400" kern="0" cap="all" spc="50" dirty="0">
                  <a:gradFill>
                    <a:gsLst>
                      <a:gs pos="0">
                        <a:srgbClr val="33CB98"/>
                      </a:gs>
                      <a:gs pos="100000">
                        <a:srgbClr val="22A0BB"/>
                      </a:gs>
                    </a:gsLst>
                    <a:lin ang="2700000" scaled="0"/>
                  </a:gradFill>
                  <a:latin typeface="+mj-lt"/>
                  <a:ea typeface="Roboto Bk" panose="02000000000000000000" pitchFamily="2" charset="0"/>
                </a:rPr>
                <a:t>TEXTE</a:t>
              </a:r>
            </a:p>
          </p:txBody>
        </p:sp>
        <p:sp>
          <p:nvSpPr>
            <p:cNvPr id="32" name="Forme libre 18">
              <a:extLst>
                <a:ext uri="{FF2B5EF4-FFF2-40B4-BE49-F238E27FC236}">
                  <a16:creationId xmlns:a16="http://schemas.microsoft.com/office/drawing/2014/main" id="{BD1D9B5F-4D54-5941-8DD6-289CAB50EDCE}"/>
                </a:ext>
              </a:extLst>
            </p:cNvPr>
            <p:cNvSpPr/>
            <p:nvPr/>
          </p:nvSpPr>
          <p:spPr>
            <a:xfrm>
              <a:off x="596863" y="2558436"/>
              <a:ext cx="124831" cy="918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33CB98"/>
                </a:gs>
                <a:gs pos="99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lnSpc>
                  <a:spcPct val="95000"/>
                </a:lnSpc>
              </a:pPr>
              <a:endParaRPr lang="en-US" sz="1100" kern="0" dirty="0">
                <a:solidFill>
                  <a:srgbClr val="FFFFFF"/>
                </a:solidFill>
                <a:latin typeface="Roboto Bk" panose="02000000000000000000" pitchFamily="2" charset="0"/>
                <a:ea typeface="Roboto Bk" panose="02000000000000000000" pitchFamily="2" charset="0"/>
                <a:sym typeface="Arial"/>
              </a:endParaRPr>
            </a:p>
          </p:txBody>
        </p:sp>
        <p:grpSp>
          <p:nvGrpSpPr>
            <p:cNvPr id="33" name="Groupe 19">
              <a:extLst>
                <a:ext uri="{FF2B5EF4-FFF2-40B4-BE49-F238E27FC236}">
                  <a16:creationId xmlns:a16="http://schemas.microsoft.com/office/drawing/2014/main" id="{21632C1E-D818-0D48-ABD4-44907C081D77}"/>
                </a:ext>
              </a:extLst>
            </p:cNvPr>
            <p:cNvGrpSpPr>
              <a:grpSpLocks noChangeAspect="1"/>
            </p:cNvGrpSpPr>
            <p:nvPr/>
          </p:nvGrpSpPr>
          <p:grpSpPr>
            <a:xfrm>
              <a:off x="884616" y="2793392"/>
              <a:ext cx="468000" cy="468000"/>
              <a:chOff x="3199549" y="1357215"/>
              <a:chExt cx="540000" cy="540000"/>
            </a:xfrm>
          </p:grpSpPr>
          <p:sp>
            <p:nvSpPr>
              <p:cNvPr id="34" name="Forme libre 20">
                <a:extLst>
                  <a:ext uri="{FF2B5EF4-FFF2-40B4-BE49-F238E27FC236}">
                    <a16:creationId xmlns:a16="http://schemas.microsoft.com/office/drawing/2014/main" id="{7D373056-079F-C34A-942B-DDDA18A26770}"/>
                  </a:ext>
                </a:extLst>
              </p:cNvPr>
              <p:cNvSpPr/>
              <p:nvPr/>
            </p:nvSpPr>
            <p:spPr>
              <a:xfrm>
                <a:off x="3199549"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endParaRPr lang="fr-FR" dirty="0"/>
              </a:p>
            </p:txBody>
          </p:sp>
          <p:pic>
            <p:nvPicPr>
              <p:cNvPr id="35" name="Graphique 21">
                <a:extLst>
                  <a:ext uri="{FF2B5EF4-FFF2-40B4-BE49-F238E27FC236}">
                    <a16:creationId xmlns:a16="http://schemas.microsoft.com/office/drawing/2014/main" id="{26FFB6D5-DBE6-0046-B42D-D364A4AF674E}"/>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4462" r="72200" b="39584"/>
              <a:stretch/>
            </p:blipFill>
            <p:spPr>
              <a:xfrm>
                <a:off x="3294331" y="1485802"/>
                <a:ext cx="318539" cy="344166"/>
              </a:xfrm>
              <a:custGeom>
                <a:avLst/>
                <a:gdLst>
                  <a:gd name="connsiteX0" fmla="*/ 0 w 695325"/>
                  <a:gd name="connsiteY0" fmla="*/ 0 h 751266"/>
                  <a:gd name="connsiteX1" fmla="*/ 695325 w 695325"/>
                  <a:gd name="connsiteY1" fmla="*/ 0 h 751266"/>
                  <a:gd name="connsiteX2" fmla="*/ 695325 w 695325"/>
                  <a:gd name="connsiteY2" fmla="*/ 262522 h 751266"/>
                  <a:gd name="connsiteX3" fmla="*/ 655865 w 695325"/>
                  <a:gd name="connsiteY3" fmla="*/ 262522 h 751266"/>
                  <a:gd name="connsiteX4" fmla="*/ 655865 w 695325"/>
                  <a:gd name="connsiteY4" fmla="*/ 751266 h 751266"/>
                  <a:gd name="connsiteX5" fmla="*/ 0 w 695325"/>
                  <a:gd name="connsiteY5" fmla="*/ 751266 h 751266"/>
                  <a:gd name="connsiteX6" fmla="*/ 0 w 695325"/>
                  <a:gd name="connsiteY6" fmla="*/ 676340 h 751266"/>
                  <a:gd name="connsiteX7" fmla="*/ 33546 w 695325"/>
                  <a:gd name="connsiteY7" fmla="*/ 650506 h 751266"/>
                  <a:gd name="connsiteX8" fmla="*/ 130175 w 695325"/>
                  <a:gd name="connsiteY8" fmla="*/ 392652 h 751266"/>
                  <a:gd name="connsiteX9" fmla="*/ 33546 w 695325"/>
                  <a:gd name="connsiteY9" fmla="*/ 134799 h 751266"/>
                  <a:gd name="connsiteX10" fmla="*/ 0 w 695325"/>
                  <a:gd name="connsiteY10" fmla="*/ 108964 h 751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5325" h="751266">
                    <a:moveTo>
                      <a:pt x="0" y="0"/>
                    </a:moveTo>
                    <a:lnTo>
                      <a:pt x="695325" y="0"/>
                    </a:lnTo>
                    <a:lnTo>
                      <a:pt x="695325" y="262522"/>
                    </a:lnTo>
                    <a:lnTo>
                      <a:pt x="655865" y="262522"/>
                    </a:lnTo>
                    <a:lnTo>
                      <a:pt x="655865" y="751266"/>
                    </a:lnTo>
                    <a:lnTo>
                      <a:pt x="0" y="751266"/>
                    </a:lnTo>
                    <a:lnTo>
                      <a:pt x="0" y="676340"/>
                    </a:lnTo>
                    <a:lnTo>
                      <a:pt x="33546" y="650506"/>
                    </a:lnTo>
                    <a:cubicBezTo>
                      <a:pt x="91845" y="594624"/>
                      <a:pt x="130175" y="499989"/>
                      <a:pt x="130175" y="392652"/>
                    </a:cubicBezTo>
                    <a:cubicBezTo>
                      <a:pt x="130175" y="285315"/>
                      <a:pt x="91845" y="190680"/>
                      <a:pt x="33546" y="134799"/>
                    </a:cubicBezTo>
                    <a:lnTo>
                      <a:pt x="0" y="108964"/>
                    </a:lnTo>
                    <a:close/>
                  </a:path>
                </a:pathLst>
              </a:custGeom>
            </p:spPr>
          </p:pic>
        </p:grpSp>
      </p:grpSp>
      <p:grpSp>
        <p:nvGrpSpPr>
          <p:cNvPr id="36" name="Groupe 22">
            <a:extLst>
              <a:ext uri="{FF2B5EF4-FFF2-40B4-BE49-F238E27FC236}">
                <a16:creationId xmlns:a16="http://schemas.microsoft.com/office/drawing/2014/main" id="{1AB3DF9C-F9A4-DF4D-A539-A9A137648E98}"/>
              </a:ext>
            </a:extLst>
          </p:cNvPr>
          <p:cNvGrpSpPr/>
          <p:nvPr/>
        </p:nvGrpSpPr>
        <p:grpSpPr>
          <a:xfrm>
            <a:off x="596862" y="3577216"/>
            <a:ext cx="10998272" cy="907200"/>
            <a:chOff x="596862" y="3577216"/>
            <a:chExt cx="10998272" cy="907200"/>
          </a:xfrm>
        </p:grpSpPr>
        <p:sp>
          <p:nvSpPr>
            <p:cNvPr id="37" name="Google Shape;1373;p17">
              <a:extLst>
                <a:ext uri="{FF2B5EF4-FFF2-40B4-BE49-F238E27FC236}">
                  <a16:creationId xmlns:a16="http://schemas.microsoft.com/office/drawing/2014/main" id="{C1DA6C82-DCF4-D247-959E-9A1241D0AD17}"/>
                </a:ext>
              </a:extLst>
            </p:cNvPr>
            <p:cNvSpPr/>
            <p:nvPr/>
          </p:nvSpPr>
          <p:spPr>
            <a:xfrm>
              <a:off x="596862" y="3577216"/>
              <a:ext cx="10998272" cy="9072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00000" tIns="45700" rIns="91425" bIns="45700" anchor="ctr" anchorCtr="0">
              <a:noAutofit/>
            </a:bodyPr>
            <a:lstStyle/>
            <a:p>
              <a:pPr>
                <a:lnSpc>
                  <a:spcPct val="95000"/>
                </a:lnSpc>
              </a:pPr>
              <a:r>
                <a:rPr lang="en-US" sz="1400" kern="0" cap="all" spc="50" dirty="0">
                  <a:gradFill>
                    <a:gsLst>
                      <a:gs pos="0">
                        <a:srgbClr val="00C4CC"/>
                      </a:gs>
                      <a:gs pos="99000">
                        <a:srgbClr val="7D2AE8"/>
                      </a:gs>
                    </a:gsLst>
                    <a:lin ang="2700000" scaled="0"/>
                  </a:gradFill>
                  <a:latin typeface="+mj-lt"/>
                  <a:ea typeface="Roboto Bk" panose="02000000000000000000" pitchFamily="2" charset="0"/>
                </a:rPr>
                <a:t>TEXTE</a:t>
              </a:r>
            </a:p>
          </p:txBody>
        </p:sp>
        <p:sp>
          <p:nvSpPr>
            <p:cNvPr id="38" name="Forme libre 24">
              <a:extLst>
                <a:ext uri="{FF2B5EF4-FFF2-40B4-BE49-F238E27FC236}">
                  <a16:creationId xmlns:a16="http://schemas.microsoft.com/office/drawing/2014/main" id="{F1C33453-3792-084B-8D93-B4F5368ED198}"/>
                </a:ext>
              </a:extLst>
            </p:cNvPr>
            <p:cNvSpPr/>
            <p:nvPr/>
          </p:nvSpPr>
          <p:spPr>
            <a:xfrm>
              <a:off x="596862" y="3577216"/>
              <a:ext cx="124831" cy="9072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en-US" sz="2000" kern="0" cap="all" spc="50" dirty="0">
                <a:solidFill>
                  <a:srgbClr val="FFFFFF"/>
                </a:solidFill>
                <a:latin typeface="Roboto Bold"/>
                <a:ea typeface="Roboto" pitchFamily="2" charset="0"/>
                <a:sym typeface="Arial"/>
              </a:endParaRPr>
            </a:p>
          </p:txBody>
        </p:sp>
        <p:grpSp>
          <p:nvGrpSpPr>
            <p:cNvPr id="39" name="Groupe 25">
              <a:extLst>
                <a:ext uri="{FF2B5EF4-FFF2-40B4-BE49-F238E27FC236}">
                  <a16:creationId xmlns:a16="http://schemas.microsoft.com/office/drawing/2014/main" id="{67DFF854-D3CF-DB47-9F0E-F90D00ACD048}"/>
                </a:ext>
              </a:extLst>
            </p:cNvPr>
            <p:cNvGrpSpPr>
              <a:grpSpLocks noChangeAspect="1"/>
            </p:cNvGrpSpPr>
            <p:nvPr/>
          </p:nvGrpSpPr>
          <p:grpSpPr>
            <a:xfrm>
              <a:off x="884616" y="3796714"/>
              <a:ext cx="468000" cy="468000"/>
              <a:chOff x="6038442" y="1357215"/>
              <a:chExt cx="540000" cy="540000"/>
            </a:xfrm>
          </p:grpSpPr>
          <p:sp>
            <p:nvSpPr>
              <p:cNvPr id="40" name="Forme libre 26">
                <a:extLst>
                  <a:ext uri="{FF2B5EF4-FFF2-40B4-BE49-F238E27FC236}">
                    <a16:creationId xmlns:a16="http://schemas.microsoft.com/office/drawing/2014/main" id="{B5DD2252-0489-3346-B86F-F0BB2FCD0EEB}"/>
                  </a:ext>
                </a:extLst>
              </p:cNvPr>
              <p:cNvSpPr/>
              <p:nvPr/>
            </p:nvSpPr>
            <p:spPr>
              <a:xfrm>
                <a:off x="6038442"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endParaRPr lang="fr-FR" dirty="0"/>
              </a:p>
            </p:txBody>
          </p:sp>
          <p:grpSp>
            <p:nvGrpSpPr>
              <p:cNvPr id="41" name="Graphique 31">
                <a:extLst>
                  <a:ext uri="{FF2B5EF4-FFF2-40B4-BE49-F238E27FC236}">
                    <a16:creationId xmlns:a16="http://schemas.microsoft.com/office/drawing/2014/main" id="{409BD0A6-6925-9E49-8A7F-3C6A655CBD63}"/>
                  </a:ext>
                </a:extLst>
              </p:cNvPr>
              <p:cNvGrpSpPr/>
              <p:nvPr/>
            </p:nvGrpSpPr>
            <p:grpSpPr>
              <a:xfrm flipH="1">
                <a:off x="6146721" y="1474296"/>
                <a:ext cx="317092" cy="301236"/>
                <a:chOff x="5756796" y="1663700"/>
                <a:chExt cx="330869" cy="314324"/>
              </a:xfrm>
              <a:solidFill>
                <a:schemeClr val="bg1"/>
              </a:solidFill>
            </p:grpSpPr>
            <p:sp>
              <p:nvSpPr>
                <p:cNvPr id="42" name="Forme libre 28">
                  <a:extLst>
                    <a:ext uri="{FF2B5EF4-FFF2-40B4-BE49-F238E27FC236}">
                      <a16:creationId xmlns:a16="http://schemas.microsoft.com/office/drawing/2014/main" id="{C5DB14D8-DF2E-B848-A9A9-228D3FC85299}"/>
                    </a:ext>
                  </a:extLst>
                </p:cNvPr>
                <p:cNvSpPr/>
                <p:nvPr/>
              </p:nvSpPr>
              <p:spPr>
                <a:xfrm>
                  <a:off x="5756796" y="1834648"/>
                  <a:ext cx="99261" cy="143376"/>
                </a:xfrm>
                <a:custGeom>
                  <a:avLst/>
                  <a:gdLst>
                    <a:gd name="connsiteX0" fmla="*/ 73720 w 99261"/>
                    <a:gd name="connsiteY0" fmla="*/ 71970 h 143376"/>
                    <a:gd name="connsiteX1" fmla="*/ 88262 w 99261"/>
                    <a:gd name="connsiteY1" fmla="*/ 44144 h 143376"/>
                    <a:gd name="connsiteX2" fmla="*/ 49660 w 99261"/>
                    <a:gd name="connsiteY2" fmla="*/ 29 h 143376"/>
                    <a:gd name="connsiteX3" fmla="*/ 11059 w 99261"/>
                    <a:gd name="connsiteY3" fmla="*/ 44144 h 143376"/>
                    <a:gd name="connsiteX4" fmla="*/ 25601 w 99261"/>
                    <a:gd name="connsiteY4" fmla="*/ 71988 h 143376"/>
                    <a:gd name="connsiteX5" fmla="*/ 30 w 99261"/>
                    <a:gd name="connsiteY5" fmla="*/ 100944 h 143376"/>
                    <a:gd name="connsiteX6" fmla="*/ 30 w 99261"/>
                    <a:gd name="connsiteY6" fmla="*/ 143405 h 143376"/>
                    <a:gd name="connsiteX7" fmla="*/ 11059 w 99261"/>
                    <a:gd name="connsiteY7" fmla="*/ 143405 h 143376"/>
                    <a:gd name="connsiteX8" fmla="*/ 11059 w 99261"/>
                    <a:gd name="connsiteY8" fmla="*/ 100944 h 143376"/>
                    <a:gd name="connsiteX9" fmla="*/ 29257 w 99261"/>
                    <a:gd name="connsiteY9" fmla="*/ 82746 h 143376"/>
                    <a:gd name="connsiteX10" fmla="*/ 41499 w 99261"/>
                    <a:gd name="connsiteY10" fmla="*/ 82746 h 143376"/>
                    <a:gd name="connsiteX11" fmla="*/ 33508 w 99261"/>
                    <a:gd name="connsiteY11" fmla="*/ 102752 h 143376"/>
                    <a:gd name="connsiteX12" fmla="*/ 34733 w 99261"/>
                    <a:gd name="connsiteY12" fmla="*/ 108703 h 143376"/>
                    <a:gd name="connsiteX13" fmla="*/ 45762 w 99261"/>
                    <a:gd name="connsiteY13" fmla="*/ 119732 h 143376"/>
                    <a:gd name="connsiteX14" fmla="*/ 53559 w 99261"/>
                    <a:gd name="connsiteY14" fmla="*/ 119732 h 143376"/>
                    <a:gd name="connsiteX15" fmla="*/ 64588 w 99261"/>
                    <a:gd name="connsiteY15" fmla="*/ 108703 h 143376"/>
                    <a:gd name="connsiteX16" fmla="*/ 65812 w 99261"/>
                    <a:gd name="connsiteY16" fmla="*/ 102752 h 143376"/>
                    <a:gd name="connsiteX17" fmla="*/ 57805 w 99261"/>
                    <a:gd name="connsiteY17" fmla="*/ 82746 h 143376"/>
                    <a:gd name="connsiteX18" fmla="*/ 70064 w 99261"/>
                    <a:gd name="connsiteY18" fmla="*/ 82746 h 143376"/>
                    <a:gd name="connsiteX19" fmla="*/ 88262 w 99261"/>
                    <a:gd name="connsiteY19" fmla="*/ 100944 h 143376"/>
                    <a:gd name="connsiteX20" fmla="*/ 88262 w 99261"/>
                    <a:gd name="connsiteY20" fmla="*/ 143405 h 143376"/>
                    <a:gd name="connsiteX21" fmla="*/ 99291 w 99261"/>
                    <a:gd name="connsiteY21" fmla="*/ 143405 h 143376"/>
                    <a:gd name="connsiteX22" fmla="*/ 99291 w 99261"/>
                    <a:gd name="connsiteY22" fmla="*/ 100944 h 143376"/>
                    <a:gd name="connsiteX23" fmla="*/ 73720 w 99261"/>
                    <a:gd name="connsiteY23" fmla="*/ 71970 h 143376"/>
                    <a:gd name="connsiteX24" fmla="*/ 22375 w 99261"/>
                    <a:gd name="connsiteY24" fmla="*/ 38310 h 143376"/>
                    <a:gd name="connsiteX25" fmla="*/ 49660 w 99261"/>
                    <a:gd name="connsiteY25" fmla="*/ 11058 h 143376"/>
                    <a:gd name="connsiteX26" fmla="*/ 76389 w 99261"/>
                    <a:gd name="connsiteY26" fmla="*/ 33899 h 143376"/>
                    <a:gd name="connsiteX27" fmla="*/ 58015 w 99261"/>
                    <a:gd name="connsiteY27" fmla="*/ 22870 h 143376"/>
                    <a:gd name="connsiteX28" fmla="*/ 50449 w 99261"/>
                    <a:gd name="connsiteY28" fmla="*/ 24762 h 143376"/>
                    <a:gd name="connsiteX29" fmla="*/ 49947 w 99261"/>
                    <a:gd name="connsiteY29" fmla="*/ 25853 h 143376"/>
                    <a:gd name="connsiteX30" fmla="*/ 22375 w 99261"/>
                    <a:gd name="connsiteY30" fmla="*/ 38310 h 143376"/>
                    <a:gd name="connsiteX31" fmla="*/ 49660 w 99261"/>
                    <a:gd name="connsiteY31" fmla="*/ 108019 h 143376"/>
                    <a:gd name="connsiteX32" fmla="*/ 45100 w 99261"/>
                    <a:gd name="connsiteY32" fmla="*/ 103458 h 143376"/>
                    <a:gd name="connsiteX33" fmla="*/ 49660 w 99261"/>
                    <a:gd name="connsiteY33" fmla="*/ 92077 h 143376"/>
                    <a:gd name="connsiteX34" fmla="*/ 54221 w 99261"/>
                    <a:gd name="connsiteY34" fmla="*/ 103474 h 143376"/>
                    <a:gd name="connsiteX35" fmla="*/ 49660 w 99261"/>
                    <a:gd name="connsiteY35" fmla="*/ 108019 h 143376"/>
                    <a:gd name="connsiteX36" fmla="*/ 49660 w 99261"/>
                    <a:gd name="connsiteY36" fmla="*/ 71717 h 143376"/>
                    <a:gd name="connsiteX37" fmla="*/ 22854 w 99261"/>
                    <a:gd name="connsiteY37" fmla="*/ 49372 h 143376"/>
                    <a:gd name="connsiteX38" fmla="*/ 57265 w 99261"/>
                    <a:gd name="connsiteY38" fmla="*/ 35289 h 143376"/>
                    <a:gd name="connsiteX39" fmla="*/ 76979 w 99261"/>
                    <a:gd name="connsiteY39" fmla="*/ 47117 h 143376"/>
                    <a:gd name="connsiteX40" fmla="*/ 49660 w 99261"/>
                    <a:gd name="connsiteY40"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9261" h="143376">
                      <a:moveTo>
                        <a:pt x="73720" y="71970"/>
                      </a:moveTo>
                      <a:cubicBezTo>
                        <a:pt x="82323" y="65201"/>
                        <a:pt x="87616" y="55072"/>
                        <a:pt x="88262" y="44144"/>
                      </a:cubicBezTo>
                      <a:cubicBezTo>
                        <a:pt x="88262" y="7682"/>
                        <a:pt x="67268" y="29"/>
                        <a:pt x="49660" y="29"/>
                      </a:cubicBezTo>
                      <a:cubicBezTo>
                        <a:pt x="32053" y="29"/>
                        <a:pt x="11059" y="7682"/>
                        <a:pt x="11059" y="44144"/>
                      </a:cubicBezTo>
                      <a:cubicBezTo>
                        <a:pt x="11700" y="55079"/>
                        <a:pt x="16994" y="65214"/>
                        <a:pt x="25601" y="71988"/>
                      </a:cubicBezTo>
                      <a:cubicBezTo>
                        <a:pt x="10983" y="73789"/>
                        <a:pt x="9" y="86215"/>
                        <a:pt x="30" y="100944"/>
                      </a:cubicBezTo>
                      <a:lnTo>
                        <a:pt x="30" y="143405"/>
                      </a:lnTo>
                      <a:lnTo>
                        <a:pt x="11059" y="143405"/>
                      </a:lnTo>
                      <a:lnTo>
                        <a:pt x="11059" y="100944"/>
                      </a:lnTo>
                      <a:cubicBezTo>
                        <a:pt x="11059" y="90894"/>
                        <a:pt x="19207" y="82746"/>
                        <a:pt x="29257" y="82746"/>
                      </a:cubicBezTo>
                      <a:lnTo>
                        <a:pt x="41499" y="82746"/>
                      </a:lnTo>
                      <a:lnTo>
                        <a:pt x="33508" y="102752"/>
                      </a:lnTo>
                      <a:cubicBezTo>
                        <a:pt x="32689" y="104802"/>
                        <a:pt x="33171" y="107142"/>
                        <a:pt x="34733" y="108703"/>
                      </a:cubicBezTo>
                      <a:lnTo>
                        <a:pt x="45762" y="119732"/>
                      </a:lnTo>
                      <a:cubicBezTo>
                        <a:pt x="47915" y="121884"/>
                        <a:pt x="51406" y="121884"/>
                        <a:pt x="53559" y="119732"/>
                      </a:cubicBezTo>
                      <a:lnTo>
                        <a:pt x="64588" y="108703"/>
                      </a:lnTo>
                      <a:cubicBezTo>
                        <a:pt x="66150" y="107142"/>
                        <a:pt x="66632" y="104802"/>
                        <a:pt x="65812" y="102752"/>
                      </a:cubicBezTo>
                      <a:lnTo>
                        <a:pt x="57805" y="82746"/>
                      </a:lnTo>
                      <a:lnTo>
                        <a:pt x="70064" y="82746"/>
                      </a:lnTo>
                      <a:cubicBezTo>
                        <a:pt x="80114" y="82746"/>
                        <a:pt x="88262" y="90894"/>
                        <a:pt x="88262" y="100944"/>
                      </a:cubicBezTo>
                      <a:lnTo>
                        <a:pt x="88262" y="143405"/>
                      </a:lnTo>
                      <a:lnTo>
                        <a:pt x="99291" y="143405"/>
                      </a:lnTo>
                      <a:lnTo>
                        <a:pt x="99291" y="100944"/>
                      </a:lnTo>
                      <a:cubicBezTo>
                        <a:pt x="99321" y="86209"/>
                        <a:pt x="88344" y="73773"/>
                        <a:pt x="73720" y="71970"/>
                      </a:cubicBezTo>
                      <a:close/>
                      <a:moveTo>
                        <a:pt x="22375" y="38310"/>
                      </a:moveTo>
                      <a:cubicBezTo>
                        <a:pt x="23869" y="19831"/>
                        <a:pt x="32565" y="11058"/>
                        <a:pt x="49660" y="11058"/>
                      </a:cubicBezTo>
                      <a:cubicBezTo>
                        <a:pt x="65310" y="11058"/>
                        <a:pt x="73924" y="18458"/>
                        <a:pt x="76389" y="33899"/>
                      </a:cubicBezTo>
                      <a:lnTo>
                        <a:pt x="58015" y="22870"/>
                      </a:lnTo>
                      <a:cubicBezTo>
                        <a:pt x="55403" y="21303"/>
                        <a:pt x="52016" y="22150"/>
                        <a:pt x="50449" y="24762"/>
                      </a:cubicBezTo>
                      <a:cubicBezTo>
                        <a:pt x="50242" y="25106"/>
                        <a:pt x="50074" y="25472"/>
                        <a:pt x="49947" y="25853"/>
                      </a:cubicBezTo>
                      <a:cubicBezTo>
                        <a:pt x="47157" y="34224"/>
                        <a:pt x="32097" y="37389"/>
                        <a:pt x="22375" y="38310"/>
                      </a:cubicBezTo>
                      <a:close/>
                      <a:moveTo>
                        <a:pt x="49660" y="108019"/>
                      </a:moveTo>
                      <a:lnTo>
                        <a:pt x="45100" y="103458"/>
                      </a:lnTo>
                      <a:lnTo>
                        <a:pt x="49660" y="92077"/>
                      </a:lnTo>
                      <a:lnTo>
                        <a:pt x="54221" y="103474"/>
                      </a:lnTo>
                      <a:lnTo>
                        <a:pt x="49660" y="108019"/>
                      </a:lnTo>
                      <a:close/>
                      <a:moveTo>
                        <a:pt x="49660" y="71717"/>
                      </a:moveTo>
                      <a:cubicBezTo>
                        <a:pt x="37361" y="69622"/>
                        <a:pt x="27130" y="61093"/>
                        <a:pt x="22854" y="49372"/>
                      </a:cubicBezTo>
                      <a:cubicBezTo>
                        <a:pt x="32295" y="48595"/>
                        <a:pt x="49324" y="45733"/>
                        <a:pt x="57265" y="35289"/>
                      </a:cubicBezTo>
                      <a:lnTo>
                        <a:pt x="76979" y="47117"/>
                      </a:lnTo>
                      <a:cubicBezTo>
                        <a:pt x="74762" y="60617"/>
                        <a:pt x="58125" y="71717"/>
                        <a:pt x="49660" y="71717"/>
                      </a:cubicBez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43" name="Forme libre 29">
                  <a:extLst>
                    <a:ext uri="{FF2B5EF4-FFF2-40B4-BE49-F238E27FC236}">
                      <a16:creationId xmlns:a16="http://schemas.microsoft.com/office/drawing/2014/main" id="{CD11EAB2-4D16-634B-98B3-7BF0E9C59A6C}"/>
                    </a:ext>
                  </a:extLst>
                </p:cNvPr>
                <p:cNvSpPr/>
                <p:nvPr/>
              </p:nvSpPr>
              <p:spPr>
                <a:xfrm>
                  <a:off x="5778854"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44" name="Forme libre 30">
                  <a:extLst>
                    <a:ext uri="{FF2B5EF4-FFF2-40B4-BE49-F238E27FC236}">
                      <a16:creationId xmlns:a16="http://schemas.microsoft.com/office/drawing/2014/main" id="{6C1EAD11-6F3F-694F-B637-B3809B5C9AC1}"/>
                    </a:ext>
                  </a:extLst>
                </p:cNvPr>
                <p:cNvSpPr/>
                <p:nvPr/>
              </p:nvSpPr>
              <p:spPr>
                <a:xfrm>
                  <a:off x="5822970"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45" name="Forme libre 31">
                  <a:extLst>
                    <a:ext uri="{FF2B5EF4-FFF2-40B4-BE49-F238E27FC236}">
                      <a16:creationId xmlns:a16="http://schemas.microsoft.com/office/drawing/2014/main" id="{B761B6D6-2477-E84A-BE85-452F98C6C297}"/>
                    </a:ext>
                  </a:extLst>
                </p:cNvPr>
                <p:cNvSpPr/>
                <p:nvPr/>
              </p:nvSpPr>
              <p:spPr>
                <a:xfrm>
                  <a:off x="5872600" y="1834648"/>
                  <a:ext cx="99261" cy="143376"/>
                </a:xfrm>
                <a:custGeom>
                  <a:avLst/>
                  <a:gdLst>
                    <a:gd name="connsiteX0" fmla="*/ 73720 w 99261"/>
                    <a:gd name="connsiteY0" fmla="*/ 71970 h 143376"/>
                    <a:gd name="connsiteX1" fmla="*/ 88262 w 99261"/>
                    <a:gd name="connsiteY1" fmla="*/ 44144 h 143376"/>
                    <a:gd name="connsiteX2" fmla="*/ 49660 w 99261"/>
                    <a:gd name="connsiteY2" fmla="*/ 29 h 143376"/>
                    <a:gd name="connsiteX3" fmla="*/ 11059 w 99261"/>
                    <a:gd name="connsiteY3" fmla="*/ 44144 h 143376"/>
                    <a:gd name="connsiteX4" fmla="*/ 25601 w 99261"/>
                    <a:gd name="connsiteY4" fmla="*/ 71988 h 143376"/>
                    <a:gd name="connsiteX5" fmla="*/ 30 w 99261"/>
                    <a:gd name="connsiteY5" fmla="*/ 100944 h 143376"/>
                    <a:gd name="connsiteX6" fmla="*/ 30 w 99261"/>
                    <a:gd name="connsiteY6" fmla="*/ 143405 h 143376"/>
                    <a:gd name="connsiteX7" fmla="*/ 11059 w 99261"/>
                    <a:gd name="connsiteY7" fmla="*/ 143405 h 143376"/>
                    <a:gd name="connsiteX8" fmla="*/ 11059 w 99261"/>
                    <a:gd name="connsiteY8" fmla="*/ 100944 h 143376"/>
                    <a:gd name="connsiteX9" fmla="*/ 29257 w 99261"/>
                    <a:gd name="connsiteY9" fmla="*/ 82746 h 143376"/>
                    <a:gd name="connsiteX10" fmla="*/ 41499 w 99261"/>
                    <a:gd name="connsiteY10" fmla="*/ 82746 h 143376"/>
                    <a:gd name="connsiteX11" fmla="*/ 33497 w 99261"/>
                    <a:gd name="connsiteY11" fmla="*/ 102752 h 143376"/>
                    <a:gd name="connsiteX12" fmla="*/ 34722 w 99261"/>
                    <a:gd name="connsiteY12" fmla="*/ 108703 h 143376"/>
                    <a:gd name="connsiteX13" fmla="*/ 45750 w 99261"/>
                    <a:gd name="connsiteY13" fmla="*/ 119732 h 143376"/>
                    <a:gd name="connsiteX14" fmla="*/ 53548 w 99261"/>
                    <a:gd name="connsiteY14" fmla="*/ 119732 h 143376"/>
                    <a:gd name="connsiteX15" fmla="*/ 64577 w 99261"/>
                    <a:gd name="connsiteY15" fmla="*/ 108703 h 143376"/>
                    <a:gd name="connsiteX16" fmla="*/ 65801 w 99261"/>
                    <a:gd name="connsiteY16" fmla="*/ 102752 h 143376"/>
                    <a:gd name="connsiteX17" fmla="*/ 57805 w 99261"/>
                    <a:gd name="connsiteY17" fmla="*/ 82746 h 143376"/>
                    <a:gd name="connsiteX18" fmla="*/ 70064 w 99261"/>
                    <a:gd name="connsiteY18" fmla="*/ 82746 h 143376"/>
                    <a:gd name="connsiteX19" fmla="*/ 88262 w 99261"/>
                    <a:gd name="connsiteY19" fmla="*/ 100944 h 143376"/>
                    <a:gd name="connsiteX20" fmla="*/ 88262 w 99261"/>
                    <a:gd name="connsiteY20" fmla="*/ 143405 h 143376"/>
                    <a:gd name="connsiteX21" fmla="*/ 99291 w 99261"/>
                    <a:gd name="connsiteY21" fmla="*/ 143405 h 143376"/>
                    <a:gd name="connsiteX22" fmla="*/ 99291 w 99261"/>
                    <a:gd name="connsiteY22" fmla="*/ 100944 h 143376"/>
                    <a:gd name="connsiteX23" fmla="*/ 73720 w 99261"/>
                    <a:gd name="connsiteY23" fmla="*/ 71970 h 143376"/>
                    <a:gd name="connsiteX24" fmla="*/ 22375 w 99261"/>
                    <a:gd name="connsiteY24" fmla="*/ 38310 h 143376"/>
                    <a:gd name="connsiteX25" fmla="*/ 49660 w 99261"/>
                    <a:gd name="connsiteY25" fmla="*/ 11058 h 143376"/>
                    <a:gd name="connsiteX26" fmla="*/ 76389 w 99261"/>
                    <a:gd name="connsiteY26" fmla="*/ 33899 h 143376"/>
                    <a:gd name="connsiteX27" fmla="*/ 58014 w 99261"/>
                    <a:gd name="connsiteY27" fmla="*/ 22870 h 143376"/>
                    <a:gd name="connsiteX28" fmla="*/ 50449 w 99261"/>
                    <a:gd name="connsiteY28" fmla="*/ 24762 h 143376"/>
                    <a:gd name="connsiteX29" fmla="*/ 49947 w 99261"/>
                    <a:gd name="connsiteY29" fmla="*/ 25853 h 143376"/>
                    <a:gd name="connsiteX30" fmla="*/ 22375 w 99261"/>
                    <a:gd name="connsiteY30" fmla="*/ 38310 h 143376"/>
                    <a:gd name="connsiteX31" fmla="*/ 49660 w 99261"/>
                    <a:gd name="connsiteY31" fmla="*/ 108019 h 143376"/>
                    <a:gd name="connsiteX32" fmla="*/ 45099 w 99261"/>
                    <a:gd name="connsiteY32" fmla="*/ 103458 h 143376"/>
                    <a:gd name="connsiteX33" fmla="*/ 49660 w 99261"/>
                    <a:gd name="connsiteY33" fmla="*/ 92077 h 143376"/>
                    <a:gd name="connsiteX34" fmla="*/ 54221 w 99261"/>
                    <a:gd name="connsiteY34" fmla="*/ 103474 h 143376"/>
                    <a:gd name="connsiteX35" fmla="*/ 49660 w 99261"/>
                    <a:gd name="connsiteY35" fmla="*/ 108019 h 143376"/>
                    <a:gd name="connsiteX36" fmla="*/ 49660 w 99261"/>
                    <a:gd name="connsiteY36" fmla="*/ 71717 h 143376"/>
                    <a:gd name="connsiteX37" fmla="*/ 22855 w 99261"/>
                    <a:gd name="connsiteY37" fmla="*/ 49372 h 143376"/>
                    <a:gd name="connsiteX38" fmla="*/ 57265 w 99261"/>
                    <a:gd name="connsiteY38" fmla="*/ 35289 h 143376"/>
                    <a:gd name="connsiteX39" fmla="*/ 76979 w 99261"/>
                    <a:gd name="connsiteY39" fmla="*/ 47117 h 143376"/>
                    <a:gd name="connsiteX40" fmla="*/ 49660 w 99261"/>
                    <a:gd name="connsiteY40"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9261" h="143376">
                      <a:moveTo>
                        <a:pt x="73720" y="71970"/>
                      </a:moveTo>
                      <a:cubicBezTo>
                        <a:pt x="82322" y="65201"/>
                        <a:pt x="87615" y="55072"/>
                        <a:pt x="88262" y="44144"/>
                      </a:cubicBezTo>
                      <a:cubicBezTo>
                        <a:pt x="88262" y="7682"/>
                        <a:pt x="67268" y="29"/>
                        <a:pt x="49660" y="29"/>
                      </a:cubicBezTo>
                      <a:cubicBezTo>
                        <a:pt x="32052" y="29"/>
                        <a:pt x="11059" y="7682"/>
                        <a:pt x="11059" y="44144"/>
                      </a:cubicBezTo>
                      <a:cubicBezTo>
                        <a:pt x="11700" y="55079"/>
                        <a:pt x="16994" y="65214"/>
                        <a:pt x="25601" y="71988"/>
                      </a:cubicBezTo>
                      <a:cubicBezTo>
                        <a:pt x="10983" y="73789"/>
                        <a:pt x="9" y="86215"/>
                        <a:pt x="30" y="100944"/>
                      </a:cubicBezTo>
                      <a:lnTo>
                        <a:pt x="30" y="143405"/>
                      </a:lnTo>
                      <a:lnTo>
                        <a:pt x="11059" y="143405"/>
                      </a:lnTo>
                      <a:lnTo>
                        <a:pt x="11059" y="100944"/>
                      </a:lnTo>
                      <a:cubicBezTo>
                        <a:pt x="11059" y="90894"/>
                        <a:pt x="19207" y="82746"/>
                        <a:pt x="29257" y="82746"/>
                      </a:cubicBezTo>
                      <a:lnTo>
                        <a:pt x="41499" y="82746"/>
                      </a:lnTo>
                      <a:lnTo>
                        <a:pt x="33497" y="102752"/>
                      </a:lnTo>
                      <a:cubicBezTo>
                        <a:pt x="32678" y="104802"/>
                        <a:pt x="33160" y="107142"/>
                        <a:pt x="34722" y="108703"/>
                      </a:cubicBezTo>
                      <a:lnTo>
                        <a:pt x="45750" y="119732"/>
                      </a:lnTo>
                      <a:cubicBezTo>
                        <a:pt x="47904" y="121884"/>
                        <a:pt x="51395" y="121884"/>
                        <a:pt x="53548" y="119732"/>
                      </a:cubicBezTo>
                      <a:lnTo>
                        <a:pt x="64577" y="108703"/>
                      </a:lnTo>
                      <a:cubicBezTo>
                        <a:pt x="66139" y="107142"/>
                        <a:pt x="66620" y="104802"/>
                        <a:pt x="65801" y="102752"/>
                      </a:cubicBezTo>
                      <a:lnTo>
                        <a:pt x="57805" y="82746"/>
                      </a:lnTo>
                      <a:lnTo>
                        <a:pt x="70064" y="82746"/>
                      </a:lnTo>
                      <a:cubicBezTo>
                        <a:pt x="80114" y="82746"/>
                        <a:pt x="88262" y="90894"/>
                        <a:pt x="88262" y="100944"/>
                      </a:cubicBezTo>
                      <a:lnTo>
                        <a:pt x="88262" y="143405"/>
                      </a:lnTo>
                      <a:lnTo>
                        <a:pt x="99291" y="143405"/>
                      </a:lnTo>
                      <a:lnTo>
                        <a:pt x="99291" y="100944"/>
                      </a:lnTo>
                      <a:cubicBezTo>
                        <a:pt x="99321" y="86209"/>
                        <a:pt x="88344" y="73773"/>
                        <a:pt x="73720" y="71970"/>
                      </a:cubicBezTo>
                      <a:close/>
                      <a:moveTo>
                        <a:pt x="22375" y="38310"/>
                      </a:moveTo>
                      <a:cubicBezTo>
                        <a:pt x="23869" y="19831"/>
                        <a:pt x="32566" y="11058"/>
                        <a:pt x="49660" y="11058"/>
                      </a:cubicBezTo>
                      <a:cubicBezTo>
                        <a:pt x="65311" y="11058"/>
                        <a:pt x="73924" y="18458"/>
                        <a:pt x="76389" y="33899"/>
                      </a:cubicBezTo>
                      <a:lnTo>
                        <a:pt x="58014" y="22870"/>
                      </a:lnTo>
                      <a:cubicBezTo>
                        <a:pt x="55403" y="21303"/>
                        <a:pt x="52016" y="22150"/>
                        <a:pt x="50449" y="24762"/>
                      </a:cubicBezTo>
                      <a:cubicBezTo>
                        <a:pt x="50242" y="25106"/>
                        <a:pt x="50073" y="25472"/>
                        <a:pt x="49947" y="25853"/>
                      </a:cubicBezTo>
                      <a:cubicBezTo>
                        <a:pt x="47157" y="34224"/>
                        <a:pt x="32097" y="37389"/>
                        <a:pt x="22375" y="38310"/>
                      </a:cubicBezTo>
                      <a:close/>
                      <a:moveTo>
                        <a:pt x="49660" y="108019"/>
                      </a:moveTo>
                      <a:lnTo>
                        <a:pt x="45099" y="103458"/>
                      </a:lnTo>
                      <a:lnTo>
                        <a:pt x="49660" y="92077"/>
                      </a:lnTo>
                      <a:lnTo>
                        <a:pt x="54221" y="103474"/>
                      </a:lnTo>
                      <a:lnTo>
                        <a:pt x="49660" y="108019"/>
                      </a:lnTo>
                      <a:close/>
                      <a:moveTo>
                        <a:pt x="49660" y="71717"/>
                      </a:moveTo>
                      <a:cubicBezTo>
                        <a:pt x="37361" y="69622"/>
                        <a:pt x="27130" y="61093"/>
                        <a:pt x="22855" y="49372"/>
                      </a:cubicBezTo>
                      <a:cubicBezTo>
                        <a:pt x="32295" y="48595"/>
                        <a:pt x="49324" y="45733"/>
                        <a:pt x="57265" y="35289"/>
                      </a:cubicBezTo>
                      <a:lnTo>
                        <a:pt x="76979" y="47117"/>
                      </a:lnTo>
                      <a:cubicBezTo>
                        <a:pt x="74762" y="60617"/>
                        <a:pt x="58125" y="71717"/>
                        <a:pt x="49660" y="71717"/>
                      </a:cubicBez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46" name="Forme libre 32">
                  <a:extLst>
                    <a:ext uri="{FF2B5EF4-FFF2-40B4-BE49-F238E27FC236}">
                      <a16:creationId xmlns:a16="http://schemas.microsoft.com/office/drawing/2014/main" id="{E2004137-B151-9544-9934-67CFF579BDC7}"/>
                    </a:ext>
                  </a:extLst>
                </p:cNvPr>
                <p:cNvSpPr/>
                <p:nvPr/>
              </p:nvSpPr>
              <p:spPr>
                <a:xfrm>
                  <a:off x="5894658" y="1955967"/>
                  <a:ext cx="11029" cy="22057"/>
                </a:xfrm>
                <a:custGeom>
                  <a:avLst/>
                  <a:gdLst>
                    <a:gd name="connsiteX0" fmla="*/ 30 w 11029"/>
                    <a:gd name="connsiteY0" fmla="*/ 29 h 22057"/>
                    <a:gd name="connsiteX1" fmla="*/ 11059 w 11029"/>
                    <a:gd name="connsiteY1" fmla="*/ 29 h 22057"/>
                    <a:gd name="connsiteX2" fmla="*/ 11059 w 11029"/>
                    <a:gd name="connsiteY2" fmla="*/ 22087 h 22057"/>
                    <a:gd name="connsiteX3" fmla="*/ 30 w 11029"/>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9"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47" name="Forme libre 33">
                  <a:extLst>
                    <a:ext uri="{FF2B5EF4-FFF2-40B4-BE49-F238E27FC236}">
                      <a16:creationId xmlns:a16="http://schemas.microsoft.com/office/drawing/2014/main" id="{3CE81AF5-EE72-AA45-A0BD-46B47F920477}"/>
                    </a:ext>
                  </a:extLst>
                </p:cNvPr>
                <p:cNvSpPr/>
                <p:nvPr/>
              </p:nvSpPr>
              <p:spPr>
                <a:xfrm>
                  <a:off x="5938774"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48" name="Forme libre 34">
                  <a:extLst>
                    <a:ext uri="{FF2B5EF4-FFF2-40B4-BE49-F238E27FC236}">
                      <a16:creationId xmlns:a16="http://schemas.microsoft.com/office/drawing/2014/main" id="{958FF547-7ECF-D54D-9397-899D471F768B}"/>
                    </a:ext>
                  </a:extLst>
                </p:cNvPr>
                <p:cNvSpPr/>
                <p:nvPr/>
              </p:nvSpPr>
              <p:spPr>
                <a:xfrm>
                  <a:off x="5988404" y="1834648"/>
                  <a:ext cx="99260" cy="143376"/>
                </a:xfrm>
                <a:custGeom>
                  <a:avLst/>
                  <a:gdLst>
                    <a:gd name="connsiteX0" fmla="*/ 86270 w 99260"/>
                    <a:gd name="connsiteY0" fmla="*/ 76630 h 143376"/>
                    <a:gd name="connsiteX1" fmla="*/ 73720 w 99260"/>
                    <a:gd name="connsiteY1" fmla="*/ 71988 h 143376"/>
                    <a:gd name="connsiteX2" fmla="*/ 88261 w 99260"/>
                    <a:gd name="connsiteY2" fmla="*/ 44144 h 143376"/>
                    <a:gd name="connsiteX3" fmla="*/ 49660 w 99260"/>
                    <a:gd name="connsiteY3" fmla="*/ 29 h 143376"/>
                    <a:gd name="connsiteX4" fmla="*/ 11059 w 99260"/>
                    <a:gd name="connsiteY4" fmla="*/ 44144 h 143376"/>
                    <a:gd name="connsiteX5" fmla="*/ 25601 w 99260"/>
                    <a:gd name="connsiteY5" fmla="*/ 71988 h 143376"/>
                    <a:gd name="connsiteX6" fmla="*/ 30 w 99260"/>
                    <a:gd name="connsiteY6" fmla="*/ 100944 h 143376"/>
                    <a:gd name="connsiteX7" fmla="*/ 30 w 99260"/>
                    <a:gd name="connsiteY7" fmla="*/ 143405 h 143376"/>
                    <a:gd name="connsiteX8" fmla="*/ 11059 w 99260"/>
                    <a:gd name="connsiteY8" fmla="*/ 143405 h 143376"/>
                    <a:gd name="connsiteX9" fmla="*/ 11059 w 99260"/>
                    <a:gd name="connsiteY9" fmla="*/ 100944 h 143376"/>
                    <a:gd name="connsiteX10" fmla="*/ 29257 w 99260"/>
                    <a:gd name="connsiteY10" fmla="*/ 82746 h 143376"/>
                    <a:gd name="connsiteX11" fmla="*/ 41499 w 99260"/>
                    <a:gd name="connsiteY11" fmla="*/ 82746 h 143376"/>
                    <a:gd name="connsiteX12" fmla="*/ 33497 w 99260"/>
                    <a:gd name="connsiteY12" fmla="*/ 102752 h 143376"/>
                    <a:gd name="connsiteX13" fmla="*/ 34721 w 99260"/>
                    <a:gd name="connsiteY13" fmla="*/ 108703 h 143376"/>
                    <a:gd name="connsiteX14" fmla="*/ 45750 w 99260"/>
                    <a:gd name="connsiteY14" fmla="*/ 119732 h 143376"/>
                    <a:gd name="connsiteX15" fmla="*/ 53548 w 99260"/>
                    <a:gd name="connsiteY15" fmla="*/ 119732 h 143376"/>
                    <a:gd name="connsiteX16" fmla="*/ 64577 w 99260"/>
                    <a:gd name="connsiteY16" fmla="*/ 108703 h 143376"/>
                    <a:gd name="connsiteX17" fmla="*/ 65801 w 99260"/>
                    <a:gd name="connsiteY17" fmla="*/ 102752 h 143376"/>
                    <a:gd name="connsiteX18" fmla="*/ 57805 w 99260"/>
                    <a:gd name="connsiteY18" fmla="*/ 82746 h 143376"/>
                    <a:gd name="connsiteX19" fmla="*/ 70064 w 99260"/>
                    <a:gd name="connsiteY19" fmla="*/ 82746 h 143376"/>
                    <a:gd name="connsiteX20" fmla="*/ 88261 w 99260"/>
                    <a:gd name="connsiteY20" fmla="*/ 100944 h 143376"/>
                    <a:gd name="connsiteX21" fmla="*/ 88261 w 99260"/>
                    <a:gd name="connsiteY21" fmla="*/ 143405 h 143376"/>
                    <a:gd name="connsiteX22" fmla="*/ 99290 w 99260"/>
                    <a:gd name="connsiteY22" fmla="*/ 143405 h 143376"/>
                    <a:gd name="connsiteX23" fmla="*/ 99290 w 99260"/>
                    <a:gd name="connsiteY23" fmla="*/ 100944 h 143376"/>
                    <a:gd name="connsiteX24" fmla="*/ 86270 w 99260"/>
                    <a:gd name="connsiteY24" fmla="*/ 76630 h 143376"/>
                    <a:gd name="connsiteX25" fmla="*/ 22375 w 99260"/>
                    <a:gd name="connsiteY25" fmla="*/ 38310 h 143376"/>
                    <a:gd name="connsiteX26" fmla="*/ 49660 w 99260"/>
                    <a:gd name="connsiteY26" fmla="*/ 11058 h 143376"/>
                    <a:gd name="connsiteX27" fmla="*/ 76389 w 99260"/>
                    <a:gd name="connsiteY27" fmla="*/ 33899 h 143376"/>
                    <a:gd name="connsiteX28" fmla="*/ 58014 w 99260"/>
                    <a:gd name="connsiteY28" fmla="*/ 22870 h 143376"/>
                    <a:gd name="connsiteX29" fmla="*/ 50449 w 99260"/>
                    <a:gd name="connsiteY29" fmla="*/ 24762 h 143376"/>
                    <a:gd name="connsiteX30" fmla="*/ 49947 w 99260"/>
                    <a:gd name="connsiteY30" fmla="*/ 25853 h 143376"/>
                    <a:gd name="connsiteX31" fmla="*/ 22375 w 99260"/>
                    <a:gd name="connsiteY31" fmla="*/ 38310 h 143376"/>
                    <a:gd name="connsiteX32" fmla="*/ 49660 w 99260"/>
                    <a:gd name="connsiteY32" fmla="*/ 108035 h 143376"/>
                    <a:gd name="connsiteX33" fmla="*/ 45099 w 99260"/>
                    <a:gd name="connsiteY33" fmla="*/ 103474 h 143376"/>
                    <a:gd name="connsiteX34" fmla="*/ 49660 w 99260"/>
                    <a:gd name="connsiteY34" fmla="*/ 92077 h 143376"/>
                    <a:gd name="connsiteX35" fmla="*/ 54221 w 99260"/>
                    <a:gd name="connsiteY35" fmla="*/ 103474 h 143376"/>
                    <a:gd name="connsiteX36" fmla="*/ 49660 w 99260"/>
                    <a:gd name="connsiteY36" fmla="*/ 108035 h 143376"/>
                    <a:gd name="connsiteX37" fmla="*/ 49660 w 99260"/>
                    <a:gd name="connsiteY37" fmla="*/ 71717 h 143376"/>
                    <a:gd name="connsiteX38" fmla="*/ 22855 w 99260"/>
                    <a:gd name="connsiteY38" fmla="*/ 49372 h 143376"/>
                    <a:gd name="connsiteX39" fmla="*/ 57265 w 99260"/>
                    <a:gd name="connsiteY39" fmla="*/ 35289 h 143376"/>
                    <a:gd name="connsiteX40" fmla="*/ 76979 w 99260"/>
                    <a:gd name="connsiteY40" fmla="*/ 47117 h 143376"/>
                    <a:gd name="connsiteX41" fmla="*/ 49660 w 99260"/>
                    <a:gd name="connsiteY41"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9260" h="143376">
                      <a:moveTo>
                        <a:pt x="86270" y="76630"/>
                      </a:moveTo>
                      <a:cubicBezTo>
                        <a:pt x="82504" y="74130"/>
                        <a:pt x="78207" y="72541"/>
                        <a:pt x="73720" y="71988"/>
                      </a:cubicBezTo>
                      <a:cubicBezTo>
                        <a:pt x="82327" y="65214"/>
                        <a:pt x="87620" y="55079"/>
                        <a:pt x="88261" y="44144"/>
                      </a:cubicBezTo>
                      <a:cubicBezTo>
                        <a:pt x="88261" y="7682"/>
                        <a:pt x="67268" y="29"/>
                        <a:pt x="49660" y="29"/>
                      </a:cubicBezTo>
                      <a:cubicBezTo>
                        <a:pt x="32052" y="29"/>
                        <a:pt x="11059" y="7682"/>
                        <a:pt x="11059" y="44144"/>
                      </a:cubicBezTo>
                      <a:cubicBezTo>
                        <a:pt x="11700" y="55079"/>
                        <a:pt x="16994" y="65214"/>
                        <a:pt x="25601" y="71988"/>
                      </a:cubicBezTo>
                      <a:cubicBezTo>
                        <a:pt x="10983" y="73789"/>
                        <a:pt x="8" y="86215"/>
                        <a:pt x="30" y="100944"/>
                      </a:cubicBezTo>
                      <a:lnTo>
                        <a:pt x="30" y="143405"/>
                      </a:lnTo>
                      <a:lnTo>
                        <a:pt x="11059" y="143405"/>
                      </a:lnTo>
                      <a:lnTo>
                        <a:pt x="11059" y="100944"/>
                      </a:lnTo>
                      <a:cubicBezTo>
                        <a:pt x="11059" y="90894"/>
                        <a:pt x="19207" y="82746"/>
                        <a:pt x="29257" y="82746"/>
                      </a:cubicBezTo>
                      <a:lnTo>
                        <a:pt x="41499" y="82746"/>
                      </a:lnTo>
                      <a:lnTo>
                        <a:pt x="33497" y="102752"/>
                      </a:lnTo>
                      <a:cubicBezTo>
                        <a:pt x="32678" y="104802"/>
                        <a:pt x="33160" y="107142"/>
                        <a:pt x="34721" y="108703"/>
                      </a:cubicBezTo>
                      <a:lnTo>
                        <a:pt x="45750" y="119732"/>
                      </a:lnTo>
                      <a:cubicBezTo>
                        <a:pt x="47904" y="121884"/>
                        <a:pt x="51395" y="121884"/>
                        <a:pt x="53548" y="119732"/>
                      </a:cubicBezTo>
                      <a:lnTo>
                        <a:pt x="64577" y="108703"/>
                      </a:lnTo>
                      <a:cubicBezTo>
                        <a:pt x="66139" y="107142"/>
                        <a:pt x="66620" y="104802"/>
                        <a:pt x="65801" y="102752"/>
                      </a:cubicBezTo>
                      <a:lnTo>
                        <a:pt x="57805" y="82746"/>
                      </a:lnTo>
                      <a:lnTo>
                        <a:pt x="70064" y="82746"/>
                      </a:lnTo>
                      <a:cubicBezTo>
                        <a:pt x="80114" y="82746"/>
                        <a:pt x="88261" y="90894"/>
                        <a:pt x="88261" y="100944"/>
                      </a:cubicBezTo>
                      <a:lnTo>
                        <a:pt x="88261" y="143405"/>
                      </a:lnTo>
                      <a:lnTo>
                        <a:pt x="99290" y="143405"/>
                      </a:lnTo>
                      <a:lnTo>
                        <a:pt x="99290" y="100944"/>
                      </a:lnTo>
                      <a:cubicBezTo>
                        <a:pt x="99295" y="91171"/>
                        <a:pt x="94408" y="82044"/>
                        <a:pt x="86270" y="76630"/>
                      </a:cubicBezTo>
                      <a:close/>
                      <a:moveTo>
                        <a:pt x="22375" y="38310"/>
                      </a:moveTo>
                      <a:cubicBezTo>
                        <a:pt x="23869" y="19831"/>
                        <a:pt x="32566" y="11058"/>
                        <a:pt x="49660" y="11058"/>
                      </a:cubicBezTo>
                      <a:cubicBezTo>
                        <a:pt x="65311" y="11058"/>
                        <a:pt x="73924" y="18458"/>
                        <a:pt x="76389" y="33899"/>
                      </a:cubicBezTo>
                      <a:lnTo>
                        <a:pt x="58014" y="22870"/>
                      </a:lnTo>
                      <a:cubicBezTo>
                        <a:pt x="55403" y="21303"/>
                        <a:pt x="52016" y="22150"/>
                        <a:pt x="50449" y="24762"/>
                      </a:cubicBezTo>
                      <a:cubicBezTo>
                        <a:pt x="50242" y="25106"/>
                        <a:pt x="50073" y="25472"/>
                        <a:pt x="49947" y="25853"/>
                      </a:cubicBezTo>
                      <a:cubicBezTo>
                        <a:pt x="47157" y="34224"/>
                        <a:pt x="32097" y="37389"/>
                        <a:pt x="22375" y="38310"/>
                      </a:cubicBezTo>
                      <a:close/>
                      <a:moveTo>
                        <a:pt x="49660" y="108035"/>
                      </a:moveTo>
                      <a:lnTo>
                        <a:pt x="45099" y="103474"/>
                      </a:lnTo>
                      <a:lnTo>
                        <a:pt x="49660" y="92077"/>
                      </a:lnTo>
                      <a:lnTo>
                        <a:pt x="54221" y="103474"/>
                      </a:lnTo>
                      <a:lnTo>
                        <a:pt x="49660" y="108035"/>
                      </a:lnTo>
                      <a:close/>
                      <a:moveTo>
                        <a:pt x="49660" y="71717"/>
                      </a:moveTo>
                      <a:cubicBezTo>
                        <a:pt x="37360" y="69622"/>
                        <a:pt x="27130" y="61093"/>
                        <a:pt x="22855" y="49372"/>
                      </a:cubicBezTo>
                      <a:cubicBezTo>
                        <a:pt x="32295" y="48595"/>
                        <a:pt x="49324" y="45733"/>
                        <a:pt x="57265" y="35289"/>
                      </a:cubicBezTo>
                      <a:lnTo>
                        <a:pt x="76979" y="47117"/>
                      </a:lnTo>
                      <a:cubicBezTo>
                        <a:pt x="74762" y="60617"/>
                        <a:pt x="58125" y="71717"/>
                        <a:pt x="49660" y="71717"/>
                      </a:cubicBez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49" name="Forme libre 35">
                  <a:extLst>
                    <a:ext uri="{FF2B5EF4-FFF2-40B4-BE49-F238E27FC236}">
                      <a16:creationId xmlns:a16="http://schemas.microsoft.com/office/drawing/2014/main" id="{49DE0A6A-B9CB-7E4B-8979-FB52A155E64D}"/>
                    </a:ext>
                  </a:extLst>
                </p:cNvPr>
                <p:cNvSpPr/>
                <p:nvPr/>
              </p:nvSpPr>
              <p:spPr>
                <a:xfrm>
                  <a:off x="6010462"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50" name="Forme libre 36">
                  <a:extLst>
                    <a:ext uri="{FF2B5EF4-FFF2-40B4-BE49-F238E27FC236}">
                      <a16:creationId xmlns:a16="http://schemas.microsoft.com/office/drawing/2014/main" id="{1F83AEA7-BF73-804E-97AC-A387F802F4CE}"/>
                    </a:ext>
                  </a:extLst>
                </p:cNvPr>
                <p:cNvSpPr/>
                <p:nvPr/>
              </p:nvSpPr>
              <p:spPr>
                <a:xfrm>
                  <a:off x="6054578"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58" name="Forme libre 37">
                  <a:extLst>
                    <a:ext uri="{FF2B5EF4-FFF2-40B4-BE49-F238E27FC236}">
                      <a16:creationId xmlns:a16="http://schemas.microsoft.com/office/drawing/2014/main" id="{CC36D2D8-A50F-B949-BA1E-FC2C4FDEBA5F}"/>
                    </a:ext>
                  </a:extLst>
                </p:cNvPr>
                <p:cNvSpPr/>
                <p:nvPr/>
              </p:nvSpPr>
              <p:spPr>
                <a:xfrm>
                  <a:off x="5756797" y="1663700"/>
                  <a:ext cx="330868" cy="159917"/>
                </a:xfrm>
                <a:custGeom>
                  <a:avLst/>
                  <a:gdLst>
                    <a:gd name="connsiteX0" fmla="*/ 314355 w 330868"/>
                    <a:gd name="connsiteY0" fmla="*/ 38630 h 159917"/>
                    <a:gd name="connsiteX1" fmla="*/ 226123 w 330868"/>
                    <a:gd name="connsiteY1" fmla="*/ 38630 h 159917"/>
                    <a:gd name="connsiteX2" fmla="*/ 209580 w 330868"/>
                    <a:gd name="connsiteY2" fmla="*/ 55174 h 159917"/>
                    <a:gd name="connsiteX3" fmla="*/ 209580 w 330868"/>
                    <a:gd name="connsiteY3" fmla="*/ 60688 h 159917"/>
                    <a:gd name="connsiteX4" fmla="*/ 165464 w 330868"/>
                    <a:gd name="connsiteY4" fmla="*/ 60688 h 159917"/>
                    <a:gd name="connsiteX5" fmla="*/ 165464 w 330868"/>
                    <a:gd name="connsiteY5" fmla="*/ 16572 h 159917"/>
                    <a:gd name="connsiteX6" fmla="*/ 148921 w 330868"/>
                    <a:gd name="connsiteY6" fmla="*/ 29 h 159917"/>
                    <a:gd name="connsiteX7" fmla="*/ 16573 w 330868"/>
                    <a:gd name="connsiteY7" fmla="*/ 29 h 159917"/>
                    <a:gd name="connsiteX8" fmla="*/ 30 w 330868"/>
                    <a:gd name="connsiteY8" fmla="*/ 16572 h 159917"/>
                    <a:gd name="connsiteX9" fmla="*/ 30 w 330868"/>
                    <a:gd name="connsiteY9" fmla="*/ 82746 h 159917"/>
                    <a:gd name="connsiteX10" fmla="*/ 16573 w 330868"/>
                    <a:gd name="connsiteY10" fmla="*/ 99290 h 159917"/>
                    <a:gd name="connsiteX11" fmla="*/ 28705 w 330868"/>
                    <a:gd name="connsiteY11" fmla="*/ 99290 h 159917"/>
                    <a:gd name="connsiteX12" fmla="*/ 45436 w 330868"/>
                    <a:gd name="connsiteY12" fmla="*/ 119362 h 159917"/>
                    <a:gd name="connsiteX13" fmla="*/ 53203 w 330868"/>
                    <a:gd name="connsiteY13" fmla="*/ 120065 h 159917"/>
                    <a:gd name="connsiteX14" fmla="*/ 53906 w 330868"/>
                    <a:gd name="connsiteY14" fmla="*/ 119362 h 159917"/>
                    <a:gd name="connsiteX15" fmla="*/ 70615 w 330868"/>
                    <a:gd name="connsiteY15" fmla="*/ 99290 h 159917"/>
                    <a:gd name="connsiteX16" fmla="*/ 93776 w 330868"/>
                    <a:gd name="connsiteY16" fmla="*/ 99290 h 159917"/>
                    <a:gd name="connsiteX17" fmla="*/ 93776 w 330868"/>
                    <a:gd name="connsiteY17" fmla="*/ 121347 h 159917"/>
                    <a:gd name="connsiteX18" fmla="*/ 110319 w 330868"/>
                    <a:gd name="connsiteY18" fmla="*/ 137891 h 159917"/>
                    <a:gd name="connsiteX19" fmla="*/ 144509 w 330868"/>
                    <a:gd name="connsiteY19" fmla="*/ 137891 h 159917"/>
                    <a:gd name="connsiteX20" fmla="*/ 161240 w 330868"/>
                    <a:gd name="connsiteY20" fmla="*/ 157964 h 159917"/>
                    <a:gd name="connsiteX21" fmla="*/ 169007 w 330868"/>
                    <a:gd name="connsiteY21" fmla="*/ 158667 h 159917"/>
                    <a:gd name="connsiteX22" fmla="*/ 169710 w 330868"/>
                    <a:gd name="connsiteY22" fmla="*/ 157964 h 159917"/>
                    <a:gd name="connsiteX23" fmla="*/ 186419 w 330868"/>
                    <a:gd name="connsiteY23" fmla="*/ 137891 h 159917"/>
                    <a:gd name="connsiteX24" fmla="*/ 220609 w 330868"/>
                    <a:gd name="connsiteY24" fmla="*/ 137891 h 159917"/>
                    <a:gd name="connsiteX25" fmla="*/ 237152 w 330868"/>
                    <a:gd name="connsiteY25" fmla="*/ 121347 h 159917"/>
                    <a:gd name="connsiteX26" fmla="*/ 237152 w 330868"/>
                    <a:gd name="connsiteY26" fmla="*/ 115833 h 159917"/>
                    <a:gd name="connsiteX27" fmla="*/ 265828 w 330868"/>
                    <a:gd name="connsiteY27" fmla="*/ 115833 h 159917"/>
                    <a:gd name="connsiteX28" fmla="*/ 282559 w 330868"/>
                    <a:gd name="connsiteY28" fmla="*/ 135906 h 159917"/>
                    <a:gd name="connsiteX29" fmla="*/ 290325 w 330868"/>
                    <a:gd name="connsiteY29" fmla="*/ 136609 h 159917"/>
                    <a:gd name="connsiteX30" fmla="*/ 291029 w 330868"/>
                    <a:gd name="connsiteY30" fmla="*/ 135906 h 159917"/>
                    <a:gd name="connsiteX31" fmla="*/ 307738 w 330868"/>
                    <a:gd name="connsiteY31" fmla="*/ 115833 h 159917"/>
                    <a:gd name="connsiteX32" fmla="*/ 314355 w 330868"/>
                    <a:gd name="connsiteY32" fmla="*/ 115833 h 159917"/>
                    <a:gd name="connsiteX33" fmla="*/ 330898 w 330868"/>
                    <a:gd name="connsiteY33" fmla="*/ 99290 h 159917"/>
                    <a:gd name="connsiteX34" fmla="*/ 330898 w 330868"/>
                    <a:gd name="connsiteY34" fmla="*/ 55174 h 159917"/>
                    <a:gd name="connsiteX35" fmla="*/ 314355 w 330868"/>
                    <a:gd name="connsiteY35" fmla="*/ 38630 h 159917"/>
                    <a:gd name="connsiteX36" fmla="*/ 68040 w 330868"/>
                    <a:gd name="connsiteY36" fmla="*/ 88261 h 159917"/>
                    <a:gd name="connsiteX37" fmla="*/ 63805 w 330868"/>
                    <a:gd name="connsiteY37" fmla="*/ 90246 h 159917"/>
                    <a:gd name="connsiteX38" fmla="*/ 49660 w 330868"/>
                    <a:gd name="connsiteY38" fmla="*/ 107220 h 159917"/>
                    <a:gd name="connsiteX39" fmla="*/ 35516 w 330868"/>
                    <a:gd name="connsiteY39" fmla="*/ 90246 h 159917"/>
                    <a:gd name="connsiteX40" fmla="*/ 31280 w 330868"/>
                    <a:gd name="connsiteY40" fmla="*/ 88261 h 159917"/>
                    <a:gd name="connsiteX41" fmla="*/ 16573 w 330868"/>
                    <a:gd name="connsiteY41" fmla="*/ 88261 h 159917"/>
                    <a:gd name="connsiteX42" fmla="*/ 11059 w 330868"/>
                    <a:gd name="connsiteY42" fmla="*/ 82746 h 159917"/>
                    <a:gd name="connsiteX43" fmla="*/ 11059 w 330868"/>
                    <a:gd name="connsiteY43" fmla="*/ 16572 h 159917"/>
                    <a:gd name="connsiteX44" fmla="*/ 16573 w 330868"/>
                    <a:gd name="connsiteY44" fmla="*/ 11058 h 159917"/>
                    <a:gd name="connsiteX45" fmla="*/ 148921 w 330868"/>
                    <a:gd name="connsiteY45" fmla="*/ 11058 h 159917"/>
                    <a:gd name="connsiteX46" fmla="*/ 154435 w 330868"/>
                    <a:gd name="connsiteY46" fmla="*/ 16572 h 159917"/>
                    <a:gd name="connsiteX47" fmla="*/ 154435 w 330868"/>
                    <a:gd name="connsiteY47" fmla="*/ 82746 h 159917"/>
                    <a:gd name="connsiteX48" fmla="*/ 148921 w 330868"/>
                    <a:gd name="connsiteY48" fmla="*/ 88261 h 159917"/>
                    <a:gd name="connsiteX49" fmla="*/ 68040 w 330868"/>
                    <a:gd name="connsiteY49" fmla="*/ 88261 h 159917"/>
                    <a:gd name="connsiteX50" fmla="*/ 226123 w 330868"/>
                    <a:gd name="connsiteY50" fmla="*/ 121347 h 159917"/>
                    <a:gd name="connsiteX51" fmla="*/ 220609 w 330868"/>
                    <a:gd name="connsiteY51" fmla="*/ 126862 h 159917"/>
                    <a:gd name="connsiteX52" fmla="*/ 183844 w 330868"/>
                    <a:gd name="connsiteY52" fmla="*/ 126862 h 159917"/>
                    <a:gd name="connsiteX53" fmla="*/ 179609 w 330868"/>
                    <a:gd name="connsiteY53" fmla="*/ 128847 h 159917"/>
                    <a:gd name="connsiteX54" fmla="*/ 165464 w 330868"/>
                    <a:gd name="connsiteY54" fmla="*/ 145821 h 159917"/>
                    <a:gd name="connsiteX55" fmla="*/ 151319 w 330868"/>
                    <a:gd name="connsiteY55" fmla="*/ 128847 h 159917"/>
                    <a:gd name="connsiteX56" fmla="*/ 147085 w 330868"/>
                    <a:gd name="connsiteY56" fmla="*/ 126862 h 159917"/>
                    <a:gd name="connsiteX57" fmla="*/ 110319 w 330868"/>
                    <a:gd name="connsiteY57" fmla="*/ 126862 h 159917"/>
                    <a:gd name="connsiteX58" fmla="*/ 104805 w 330868"/>
                    <a:gd name="connsiteY58" fmla="*/ 121347 h 159917"/>
                    <a:gd name="connsiteX59" fmla="*/ 104805 w 330868"/>
                    <a:gd name="connsiteY59" fmla="*/ 99290 h 159917"/>
                    <a:gd name="connsiteX60" fmla="*/ 148921 w 330868"/>
                    <a:gd name="connsiteY60" fmla="*/ 99290 h 159917"/>
                    <a:gd name="connsiteX61" fmla="*/ 165464 w 330868"/>
                    <a:gd name="connsiteY61" fmla="*/ 82746 h 159917"/>
                    <a:gd name="connsiteX62" fmla="*/ 165464 w 330868"/>
                    <a:gd name="connsiteY62" fmla="*/ 71717 h 159917"/>
                    <a:gd name="connsiteX63" fmla="*/ 220609 w 330868"/>
                    <a:gd name="connsiteY63" fmla="*/ 71717 h 159917"/>
                    <a:gd name="connsiteX64" fmla="*/ 226123 w 330868"/>
                    <a:gd name="connsiteY64" fmla="*/ 77232 h 159917"/>
                    <a:gd name="connsiteX65" fmla="*/ 226123 w 330868"/>
                    <a:gd name="connsiteY65" fmla="*/ 121347 h 159917"/>
                    <a:gd name="connsiteX66" fmla="*/ 319869 w 330868"/>
                    <a:gd name="connsiteY66" fmla="*/ 99290 h 159917"/>
                    <a:gd name="connsiteX67" fmla="*/ 314355 w 330868"/>
                    <a:gd name="connsiteY67" fmla="*/ 104804 h 159917"/>
                    <a:gd name="connsiteX68" fmla="*/ 305162 w 330868"/>
                    <a:gd name="connsiteY68" fmla="*/ 104804 h 159917"/>
                    <a:gd name="connsiteX69" fmla="*/ 300928 w 330868"/>
                    <a:gd name="connsiteY69" fmla="*/ 106789 h 159917"/>
                    <a:gd name="connsiteX70" fmla="*/ 286783 w 330868"/>
                    <a:gd name="connsiteY70" fmla="*/ 123763 h 159917"/>
                    <a:gd name="connsiteX71" fmla="*/ 272638 w 330868"/>
                    <a:gd name="connsiteY71" fmla="*/ 106789 h 159917"/>
                    <a:gd name="connsiteX72" fmla="*/ 268403 w 330868"/>
                    <a:gd name="connsiteY72" fmla="*/ 104804 h 159917"/>
                    <a:gd name="connsiteX73" fmla="*/ 237152 w 330868"/>
                    <a:gd name="connsiteY73" fmla="*/ 104804 h 159917"/>
                    <a:gd name="connsiteX74" fmla="*/ 237152 w 330868"/>
                    <a:gd name="connsiteY74" fmla="*/ 77232 h 159917"/>
                    <a:gd name="connsiteX75" fmla="*/ 220609 w 330868"/>
                    <a:gd name="connsiteY75" fmla="*/ 60688 h 159917"/>
                    <a:gd name="connsiteX76" fmla="*/ 220609 w 330868"/>
                    <a:gd name="connsiteY76" fmla="*/ 55174 h 159917"/>
                    <a:gd name="connsiteX77" fmla="*/ 226123 w 330868"/>
                    <a:gd name="connsiteY77" fmla="*/ 49659 h 159917"/>
                    <a:gd name="connsiteX78" fmla="*/ 314355 w 330868"/>
                    <a:gd name="connsiteY78" fmla="*/ 49659 h 159917"/>
                    <a:gd name="connsiteX79" fmla="*/ 319869 w 330868"/>
                    <a:gd name="connsiteY79" fmla="*/ 55174 h 159917"/>
                    <a:gd name="connsiteX80" fmla="*/ 319869 w 330868"/>
                    <a:gd name="connsiteY80" fmla="*/ 99290 h 159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0868" h="159917">
                      <a:moveTo>
                        <a:pt x="314355" y="38630"/>
                      </a:moveTo>
                      <a:lnTo>
                        <a:pt x="226123" y="38630"/>
                      </a:lnTo>
                      <a:cubicBezTo>
                        <a:pt x="216987" y="38630"/>
                        <a:pt x="209580" y="46037"/>
                        <a:pt x="209580" y="55174"/>
                      </a:cubicBezTo>
                      <a:lnTo>
                        <a:pt x="209580" y="60688"/>
                      </a:lnTo>
                      <a:lnTo>
                        <a:pt x="165464" y="60688"/>
                      </a:lnTo>
                      <a:lnTo>
                        <a:pt x="165464" y="16572"/>
                      </a:lnTo>
                      <a:cubicBezTo>
                        <a:pt x="165464" y="7436"/>
                        <a:pt x="158057" y="29"/>
                        <a:pt x="148921" y="29"/>
                      </a:cubicBezTo>
                      <a:lnTo>
                        <a:pt x="16573" y="29"/>
                      </a:lnTo>
                      <a:cubicBezTo>
                        <a:pt x="7437" y="29"/>
                        <a:pt x="30" y="7436"/>
                        <a:pt x="30" y="16572"/>
                      </a:cubicBezTo>
                      <a:lnTo>
                        <a:pt x="30" y="82746"/>
                      </a:lnTo>
                      <a:cubicBezTo>
                        <a:pt x="30" y="91883"/>
                        <a:pt x="7437" y="99290"/>
                        <a:pt x="16573" y="99290"/>
                      </a:cubicBezTo>
                      <a:lnTo>
                        <a:pt x="28705" y="99290"/>
                      </a:lnTo>
                      <a:lnTo>
                        <a:pt x="45436" y="119362"/>
                      </a:lnTo>
                      <a:cubicBezTo>
                        <a:pt x="47387" y="121701"/>
                        <a:pt x="50864" y="122016"/>
                        <a:pt x="53203" y="120065"/>
                      </a:cubicBezTo>
                      <a:cubicBezTo>
                        <a:pt x="53458" y="119853"/>
                        <a:pt x="53694" y="119617"/>
                        <a:pt x="53906" y="119362"/>
                      </a:cubicBezTo>
                      <a:lnTo>
                        <a:pt x="70615" y="99290"/>
                      </a:lnTo>
                      <a:lnTo>
                        <a:pt x="93776" y="99290"/>
                      </a:lnTo>
                      <a:lnTo>
                        <a:pt x="93776" y="121347"/>
                      </a:lnTo>
                      <a:cubicBezTo>
                        <a:pt x="93776" y="130484"/>
                        <a:pt x="101183" y="137891"/>
                        <a:pt x="110319" y="137891"/>
                      </a:cubicBezTo>
                      <a:lnTo>
                        <a:pt x="144509" y="137891"/>
                      </a:lnTo>
                      <a:lnTo>
                        <a:pt x="161240" y="157964"/>
                      </a:lnTo>
                      <a:cubicBezTo>
                        <a:pt x="163190" y="160302"/>
                        <a:pt x="166668" y="160618"/>
                        <a:pt x="169007" y="158667"/>
                      </a:cubicBezTo>
                      <a:cubicBezTo>
                        <a:pt x="169263" y="158454"/>
                        <a:pt x="169498" y="158218"/>
                        <a:pt x="169710" y="157964"/>
                      </a:cubicBezTo>
                      <a:lnTo>
                        <a:pt x="186419" y="137891"/>
                      </a:lnTo>
                      <a:lnTo>
                        <a:pt x="220609" y="137891"/>
                      </a:lnTo>
                      <a:cubicBezTo>
                        <a:pt x="229745" y="137891"/>
                        <a:pt x="237152" y="130484"/>
                        <a:pt x="237152" y="121347"/>
                      </a:cubicBezTo>
                      <a:lnTo>
                        <a:pt x="237152" y="115833"/>
                      </a:lnTo>
                      <a:lnTo>
                        <a:pt x="265828" y="115833"/>
                      </a:lnTo>
                      <a:lnTo>
                        <a:pt x="282559" y="135906"/>
                      </a:lnTo>
                      <a:cubicBezTo>
                        <a:pt x="284509" y="138244"/>
                        <a:pt x="287986" y="138560"/>
                        <a:pt x="290325" y="136609"/>
                      </a:cubicBezTo>
                      <a:cubicBezTo>
                        <a:pt x="290581" y="136396"/>
                        <a:pt x="290817" y="136160"/>
                        <a:pt x="291029" y="135906"/>
                      </a:cubicBezTo>
                      <a:lnTo>
                        <a:pt x="307738" y="115833"/>
                      </a:lnTo>
                      <a:lnTo>
                        <a:pt x="314355" y="115833"/>
                      </a:lnTo>
                      <a:cubicBezTo>
                        <a:pt x="323491" y="115833"/>
                        <a:pt x="330898" y="108426"/>
                        <a:pt x="330898" y="99290"/>
                      </a:cubicBezTo>
                      <a:lnTo>
                        <a:pt x="330898" y="55174"/>
                      </a:lnTo>
                      <a:cubicBezTo>
                        <a:pt x="330898" y="46037"/>
                        <a:pt x="323491" y="38630"/>
                        <a:pt x="314355" y="38630"/>
                      </a:cubicBezTo>
                      <a:close/>
                      <a:moveTo>
                        <a:pt x="68040" y="88261"/>
                      </a:moveTo>
                      <a:cubicBezTo>
                        <a:pt x="66404" y="88261"/>
                        <a:pt x="64852" y="88988"/>
                        <a:pt x="63805" y="90246"/>
                      </a:cubicBezTo>
                      <a:lnTo>
                        <a:pt x="49660" y="107220"/>
                      </a:lnTo>
                      <a:lnTo>
                        <a:pt x="35516" y="90246"/>
                      </a:lnTo>
                      <a:cubicBezTo>
                        <a:pt x="34469" y="88988"/>
                        <a:pt x="32917" y="88261"/>
                        <a:pt x="31280" y="88261"/>
                      </a:cubicBezTo>
                      <a:lnTo>
                        <a:pt x="16573" y="88261"/>
                      </a:lnTo>
                      <a:cubicBezTo>
                        <a:pt x="13528" y="88261"/>
                        <a:pt x="11059" y="85791"/>
                        <a:pt x="11059" y="82746"/>
                      </a:cubicBezTo>
                      <a:lnTo>
                        <a:pt x="11059" y="16572"/>
                      </a:lnTo>
                      <a:cubicBezTo>
                        <a:pt x="11059" y="13527"/>
                        <a:pt x="13528" y="11058"/>
                        <a:pt x="16573" y="11058"/>
                      </a:cubicBezTo>
                      <a:lnTo>
                        <a:pt x="148921" y="11058"/>
                      </a:lnTo>
                      <a:cubicBezTo>
                        <a:pt x="151966" y="11058"/>
                        <a:pt x="154435" y="13527"/>
                        <a:pt x="154435" y="16572"/>
                      </a:cubicBezTo>
                      <a:lnTo>
                        <a:pt x="154435" y="82746"/>
                      </a:lnTo>
                      <a:cubicBezTo>
                        <a:pt x="154435" y="85791"/>
                        <a:pt x="151966" y="88261"/>
                        <a:pt x="148921" y="88261"/>
                      </a:cubicBezTo>
                      <a:lnTo>
                        <a:pt x="68040" y="88261"/>
                      </a:lnTo>
                      <a:close/>
                      <a:moveTo>
                        <a:pt x="226123" y="121347"/>
                      </a:moveTo>
                      <a:cubicBezTo>
                        <a:pt x="226123" y="124393"/>
                        <a:pt x="223654" y="126862"/>
                        <a:pt x="220609" y="126862"/>
                      </a:cubicBezTo>
                      <a:lnTo>
                        <a:pt x="183844" y="126862"/>
                      </a:lnTo>
                      <a:cubicBezTo>
                        <a:pt x="182207" y="126863"/>
                        <a:pt x="180655" y="127590"/>
                        <a:pt x="179609" y="128847"/>
                      </a:cubicBezTo>
                      <a:lnTo>
                        <a:pt x="165464" y="145821"/>
                      </a:lnTo>
                      <a:lnTo>
                        <a:pt x="151319" y="128847"/>
                      </a:lnTo>
                      <a:cubicBezTo>
                        <a:pt x="150273" y="127590"/>
                        <a:pt x="148721" y="126863"/>
                        <a:pt x="147085" y="126862"/>
                      </a:cubicBezTo>
                      <a:lnTo>
                        <a:pt x="110319" y="126862"/>
                      </a:lnTo>
                      <a:cubicBezTo>
                        <a:pt x="107274" y="126862"/>
                        <a:pt x="104805" y="124393"/>
                        <a:pt x="104805" y="121347"/>
                      </a:cubicBezTo>
                      <a:lnTo>
                        <a:pt x="104805" y="99290"/>
                      </a:lnTo>
                      <a:lnTo>
                        <a:pt x="148921" y="99290"/>
                      </a:lnTo>
                      <a:cubicBezTo>
                        <a:pt x="158057" y="99290"/>
                        <a:pt x="165464" y="91883"/>
                        <a:pt x="165464" y="82746"/>
                      </a:cubicBezTo>
                      <a:lnTo>
                        <a:pt x="165464" y="71717"/>
                      </a:lnTo>
                      <a:lnTo>
                        <a:pt x="220609" y="71717"/>
                      </a:lnTo>
                      <a:cubicBezTo>
                        <a:pt x="223654" y="71717"/>
                        <a:pt x="226123" y="74186"/>
                        <a:pt x="226123" y="77232"/>
                      </a:cubicBezTo>
                      <a:lnTo>
                        <a:pt x="226123" y="121347"/>
                      </a:lnTo>
                      <a:close/>
                      <a:moveTo>
                        <a:pt x="319869" y="99290"/>
                      </a:moveTo>
                      <a:cubicBezTo>
                        <a:pt x="319869" y="102335"/>
                        <a:pt x="317400" y="104804"/>
                        <a:pt x="314355" y="104804"/>
                      </a:cubicBezTo>
                      <a:lnTo>
                        <a:pt x="305162" y="104804"/>
                      </a:lnTo>
                      <a:cubicBezTo>
                        <a:pt x="303526" y="104805"/>
                        <a:pt x="301974" y="105532"/>
                        <a:pt x="300928" y="106789"/>
                      </a:cubicBezTo>
                      <a:lnTo>
                        <a:pt x="286783" y="123763"/>
                      </a:lnTo>
                      <a:lnTo>
                        <a:pt x="272638" y="106789"/>
                      </a:lnTo>
                      <a:cubicBezTo>
                        <a:pt x="271591" y="105532"/>
                        <a:pt x="270039" y="104805"/>
                        <a:pt x="268403" y="104804"/>
                      </a:cubicBezTo>
                      <a:lnTo>
                        <a:pt x="237152" y="104804"/>
                      </a:lnTo>
                      <a:lnTo>
                        <a:pt x="237152" y="77232"/>
                      </a:lnTo>
                      <a:cubicBezTo>
                        <a:pt x="237152" y="68095"/>
                        <a:pt x="229745" y="60688"/>
                        <a:pt x="220609" y="60688"/>
                      </a:cubicBezTo>
                      <a:lnTo>
                        <a:pt x="220609" y="55174"/>
                      </a:lnTo>
                      <a:cubicBezTo>
                        <a:pt x="220609" y="52128"/>
                        <a:pt x="223078" y="49659"/>
                        <a:pt x="226123" y="49659"/>
                      </a:cubicBezTo>
                      <a:lnTo>
                        <a:pt x="314355" y="49659"/>
                      </a:lnTo>
                      <a:cubicBezTo>
                        <a:pt x="317400" y="49659"/>
                        <a:pt x="319869" y="52128"/>
                        <a:pt x="319869" y="55174"/>
                      </a:cubicBezTo>
                      <a:lnTo>
                        <a:pt x="319869" y="99290"/>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62" name="Forme libre 38">
                  <a:extLst>
                    <a:ext uri="{FF2B5EF4-FFF2-40B4-BE49-F238E27FC236}">
                      <a16:creationId xmlns:a16="http://schemas.microsoft.com/office/drawing/2014/main" id="{2B5EB828-6D3A-DC4C-A90B-03534ED9B0E9}"/>
                    </a:ext>
                  </a:extLst>
                </p:cNvPr>
                <p:cNvSpPr/>
                <p:nvPr/>
              </p:nvSpPr>
              <p:spPr>
                <a:xfrm>
                  <a:off x="5778854"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63" name="Forme libre 39">
                  <a:extLst>
                    <a:ext uri="{FF2B5EF4-FFF2-40B4-BE49-F238E27FC236}">
                      <a16:creationId xmlns:a16="http://schemas.microsoft.com/office/drawing/2014/main" id="{BB24B536-5581-3642-B233-5A76B63D9D70}"/>
                    </a:ext>
                  </a:extLst>
                </p:cNvPr>
                <p:cNvSpPr/>
                <p:nvPr/>
              </p:nvSpPr>
              <p:spPr>
                <a:xfrm>
                  <a:off x="5800912"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64" name="Forme libre 40">
                  <a:extLst>
                    <a:ext uri="{FF2B5EF4-FFF2-40B4-BE49-F238E27FC236}">
                      <a16:creationId xmlns:a16="http://schemas.microsoft.com/office/drawing/2014/main" id="{FF7AA865-DAF2-514A-8802-50B707B87AB2}"/>
                    </a:ext>
                  </a:extLst>
                </p:cNvPr>
                <p:cNvSpPr/>
                <p:nvPr/>
              </p:nvSpPr>
              <p:spPr>
                <a:xfrm>
                  <a:off x="5822970"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65" name="Forme libre 41">
                  <a:extLst>
                    <a:ext uri="{FF2B5EF4-FFF2-40B4-BE49-F238E27FC236}">
                      <a16:creationId xmlns:a16="http://schemas.microsoft.com/office/drawing/2014/main" id="{D253595F-A25A-3049-9E64-75A24B07AECE}"/>
                    </a:ext>
                  </a:extLst>
                </p:cNvPr>
                <p:cNvSpPr/>
                <p:nvPr/>
              </p:nvSpPr>
              <p:spPr>
                <a:xfrm>
                  <a:off x="5933260" y="174641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66" name="Forme libre 42">
                  <a:extLst>
                    <a:ext uri="{FF2B5EF4-FFF2-40B4-BE49-F238E27FC236}">
                      <a16:creationId xmlns:a16="http://schemas.microsoft.com/office/drawing/2014/main" id="{3D7F61C4-DC05-1B44-8862-847E97FBBFFD}"/>
                    </a:ext>
                  </a:extLst>
                </p:cNvPr>
                <p:cNvSpPr/>
                <p:nvPr/>
              </p:nvSpPr>
              <p:spPr>
                <a:xfrm>
                  <a:off x="5955318" y="174641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67" name="Forme libre 43">
                  <a:extLst>
                    <a:ext uri="{FF2B5EF4-FFF2-40B4-BE49-F238E27FC236}">
                      <a16:creationId xmlns:a16="http://schemas.microsoft.com/office/drawing/2014/main" id="{0D3C3879-FA7B-7B44-BB90-2F7A868CFD8A}"/>
                    </a:ext>
                  </a:extLst>
                </p:cNvPr>
                <p:cNvSpPr/>
                <p:nvPr/>
              </p:nvSpPr>
              <p:spPr>
                <a:xfrm>
                  <a:off x="6010462"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68" name="Forme libre 44">
                  <a:extLst>
                    <a:ext uri="{FF2B5EF4-FFF2-40B4-BE49-F238E27FC236}">
                      <a16:creationId xmlns:a16="http://schemas.microsoft.com/office/drawing/2014/main" id="{89B9BF0F-B91F-8C4E-B215-6B805D2BAEA3}"/>
                    </a:ext>
                  </a:extLst>
                </p:cNvPr>
                <p:cNvSpPr/>
                <p:nvPr/>
              </p:nvSpPr>
              <p:spPr>
                <a:xfrm>
                  <a:off x="6032520"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sp>
              <p:nvSpPr>
                <p:cNvPr id="69" name="Forme libre 45">
                  <a:extLst>
                    <a:ext uri="{FF2B5EF4-FFF2-40B4-BE49-F238E27FC236}">
                      <a16:creationId xmlns:a16="http://schemas.microsoft.com/office/drawing/2014/main" id="{1F4A2CDC-1902-F545-A833-00240B7A5515}"/>
                    </a:ext>
                  </a:extLst>
                </p:cNvPr>
                <p:cNvSpPr/>
                <p:nvPr/>
              </p:nvSpPr>
              <p:spPr>
                <a:xfrm>
                  <a:off x="6054578"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fr-FR" sz="2000" kern="0" cap="all" spc="50">
                    <a:solidFill>
                      <a:srgbClr val="FFFFFF"/>
                    </a:solidFill>
                    <a:latin typeface="Roboto Bold"/>
                    <a:ea typeface="Roboto" pitchFamily="2" charset="0"/>
                  </a:endParaRPr>
                </a:p>
              </p:txBody>
            </p:sp>
          </p:grpSp>
        </p:grpSp>
      </p:grpSp>
      <p:grpSp>
        <p:nvGrpSpPr>
          <p:cNvPr id="70" name="Groupe 46">
            <a:extLst>
              <a:ext uri="{FF2B5EF4-FFF2-40B4-BE49-F238E27FC236}">
                <a16:creationId xmlns:a16="http://schemas.microsoft.com/office/drawing/2014/main" id="{2498E626-1F98-5649-B92E-E0917B4DE814}"/>
              </a:ext>
            </a:extLst>
          </p:cNvPr>
          <p:cNvGrpSpPr/>
          <p:nvPr/>
        </p:nvGrpSpPr>
        <p:grpSpPr>
          <a:xfrm>
            <a:off x="596862" y="4588084"/>
            <a:ext cx="10985175" cy="907200"/>
            <a:chOff x="596862" y="4588084"/>
            <a:chExt cx="10985175" cy="907200"/>
          </a:xfrm>
        </p:grpSpPr>
        <p:sp>
          <p:nvSpPr>
            <p:cNvPr id="71" name="Google Shape;1373;p17">
              <a:extLst>
                <a:ext uri="{FF2B5EF4-FFF2-40B4-BE49-F238E27FC236}">
                  <a16:creationId xmlns:a16="http://schemas.microsoft.com/office/drawing/2014/main" id="{DFC4B8AC-34A7-014E-B89D-27A5C8CA2B49}"/>
                </a:ext>
              </a:extLst>
            </p:cNvPr>
            <p:cNvSpPr/>
            <p:nvPr/>
          </p:nvSpPr>
          <p:spPr>
            <a:xfrm>
              <a:off x="596862" y="4588084"/>
              <a:ext cx="10985175" cy="9072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00000" tIns="45700" rIns="91425" bIns="45700" anchor="ctr" anchorCtr="0">
              <a:noAutofit/>
            </a:bodyPr>
            <a:lstStyle/>
            <a:p>
              <a:pPr marL="0" marR="0" lvl="0" indent="0" defTabSz="914400" eaLnBrk="1" fontAlgn="auto" latinLnBrk="0" hangingPunct="1">
                <a:lnSpc>
                  <a:spcPct val="95000"/>
                </a:lnSpc>
                <a:spcBef>
                  <a:spcPts val="0"/>
                </a:spcBef>
                <a:spcAft>
                  <a:spcPts val="0"/>
                </a:spcAft>
                <a:buClrTx/>
                <a:buSzTx/>
                <a:buFontTx/>
                <a:buNone/>
                <a:tabLst/>
                <a:defRPr/>
              </a:pPr>
              <a:r>
                <a:rPr lang="en-US" sz="1400" kern="0" cap="all" spc="50" dirty="0">
                  <a:gradFill>
                    <a:gsLst>
                      <a:gs pos="0">
                        <a:srgbClr val="F7931F"/>
                      </a:gs>
                      <a:gs pos="100000">
                        <a:srgbClr val="F7931F">
                          <a:lumMod val="60000"/>
                          <a:lumOff val="40000"/>
                        </a:srgbClr>
                      </a:gs>
                    </a:gsLst>
                    <a:lin ang="2700000" scaled="0"/>
                  </a:gradFill>
                  <a:latin typeface="+mj-lt"/>
                  <a:ea typeface="Roboto Bk" panose="02000000000000000000" pitchFamily="2" charset="0"/>
                </a:rPr>
                <a:t>TEXTE</a:t>
              </a:r>
            </a:p>
          </p:txBody>
        </p:sp>
        <p:sp>
          <p:nvSpPr>
            <p:cNvPr id="72" name="Forme libre 48">
              <a:extLst>
                <a:ext uri="{FF2B5EF4-FFF2-40B4-BE49-F238E27FC236}">
                  <a16:creationId xmlns:a16="http://schemas.microsoft.com/office/drawing/2014/main" id="{B23D37E4-54AB-A34D-862E-C08DB1207805}"/>
                </a:ext>
              </a:extLst>
            </p:cNvPr>
            <p:cNvSpPr/>
            <p:nvPr/>
          </p:nvSpPr>
          <p:spPr>
            <a:xfrm>
              <a:off x="596862" y="4588084"/>
              <a:ext cx="124831" cy="9072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00000" tIns="45700" rIns="91425" bIns="45700" anchor="b" anchorCtr="0">
              <a:noAutofit/>
            </a:bodyPr>
            <a:lstStyle/>
            <a:p>
              <a:pPr algn="ctr">
                <a:lnSpc>
                  <a:spcPct val="95000"/>
                </a:lnSpc>
              </a:pPr>
              <a:endParaRPr lang="en-US" sz="2000" kern="0" cap="all" spc="50" dirty="0">
                <a:solidFill>
                  <a:srgbClr val="FFFFFF"/>
                </a:solidFill>
                <a:latin typeface="Roboto Bold"/>
                <a:ea typeface="Roboto Bk" panose="02000000000000000000" pitchFamily="2" charset="0"/>
                <a:sym typeface="Arial"/>
              </a:endParaRPr>
            </a:p>
          </p:txBody>
        </p:sp>
        <p:grpSp>
          <p:nvGrpSpPr>
            <p:cNvPr id="73" name="Groupe 49">
              <a:extLst>
                <a:ext uri="{FF2B5EF4-FFF2-40B4-BE49-F238E27FC236}">
                  <a16:creationId xmlns:a16="http://schemas.microsoft.com/office/drawing/2014/main" id="{6EFCED21-2671-DA4B-98E2-3DBE34FBA0CF}"/>
                </a:ext>
              </a:extLst>
            </p:cNvPr>
            <p:cNvGrpSpPr>
              <a:grpSpLocks noChangeAspect="1"/>
            </p:cNvGrpSpPr>
            <p:nvPr/>
          </p:nvGrpSpPr>
          <p:grpSpPr>
            <a:xfrm>
              <a:off x="884616" y="4809213"/>
              <a:ext cx="468000" cy="468000"/>
              <a:chOff x="8857842" y="1357215"/>
              <a:chExt cx="540000" cy="540000"/>
            </a:xfrm>
          </p:grpSpPr>
          <p:sp>
            <p:nvSpPr>
              <p:cNvPr id="74" name="Forme libre 50">
                <a:extLst>
                  <a:ext uri="{FF2B5EF4-FFF2-40B4-BE49-F238E27FC236}">
                    <a16:creationId xmlns:a16="http://schemas.microsoft.com/office/drawing/2014/main" id="{A0DD60FD-FD96-1B4B-851B-B45653392231}"/>
                  </a:ext>
                </a:extLst>
              </p:cNvPr>
              <p:cNvSpPr/>
              <p:nvPr/>
            </p:nvSpPr>
            <p:spPr>
              <a:xfrm>
                <a:off x="8857842"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endParaRPr lang="fr-FR" dirty="0"/>
              </a:p>
            </p:txBody>
          </p:sp>
          <p:grpSp>
            <p:nvGrpSpPr>
              <p:cNvPr id="76" name="Graphique 89" descr="Horloge contour">
                <a:extLst>
                  <a:ext uri="{FF2B5EF4-FFF2-40B4-BE49-F238E27FC236}">
                    <a16:creationId xmlns:a16="http://schemas.microsoft.com/office/drawing/2014/main" id="{58E61048-1A99-5245-9C8D-2B6FC9765C9E}"/>
                  </a:ext>
                </a:extLst>
              </p:cNvPr>
              <p:cNvGrpSpPr/>
              <p:nvPr/>
            </p:nvGrpSpPr>
            <p:grpSpPr>
              <a:xfrm>
                <a:off x="8972958" y="1473163"/>
                <a:ext cx="302369" cy="302369"/>
                <a:chOff x="9895022" y="1098162"/>
                <a:chExt cx="302369" cy="302369"/>
              </a:xfrm>
              <a:gradFill>
                <a:gsLst>
                  <a:gs pos="0">
                    <a:srgbClr val="F7931F"/>
                  </a:gs>
                  <a:gs pos="100000">
                    <a:srgbClr val="F7931F">
                      <a:lumMod val="60000"/>
                      <a:lumOff val="40000"/>
                    </a:srgbClr>
                  </a:gs>
                </a:gsLst>
                <a:lin ang="2700000" scaled="0"/>
              </a:gradFill>
            </p:grpSpPr>
            <p:sp>
              <p:nvSpPr>
                <p:cNvPr id="77" name="Forme libre 52">
                  <a:extLst>
                    <a:ext uri="{FF2B5EF4-FFF2-40B4-BE49-F238E27FC236}">
                      <a16:creationId xmlns:a16="http://schemas.microsoft.com/office/drawing/2014/main" id="{C7A52E9D-C56F-E448-BB65-8285B74DA2F8}"/>
                    </a:ext>
                  </a:extLst>
                </p:cNvPr>
                <p:cNvSpPr/>
                <p:nvPr/>
              </p:nvSpPr>
              <p:spPr>
                <a:xfrm>
                  <a:off x="9895022" y="1098162"/>
                  <a:ext cx="302369" cy="302369"/>
                </a:xfrm>
                <a:custGeom>
                  <a:avLst/>
                  <a:gdLst>
                    <a:gd name="connsiteX0" fmla="*/ 151185 w 302369"/>
                    <a:gd name="connsiteY0" fmla="*/ 302370 h 302369"/>
                    <a:gd name="connsiteX1" fmla="*/ 0 w 302369"/>
                    <a:gd name="connsiteY1" fmla="*/ 151185 h 302369"/>
                    <a:gd name="connsiteX2" fmla="*/ 151185 w 302369"/>
                    <a:gd name="connsiteY2" fmla="*/ 0 h 302369"/>
                    <a:gd name="connsiteX3" fmla="*/ 302370 w 302369"/>
                    <a:gd name="connsiteY3" fmla="*/ 151185 h 302369"/>
                    <a:gd name="connsiteX4" fmla="*/ 151185 w 302369"/>
                    <a:gd name="connsiteY4" fmla="*/ 302370 h 302369"/>
                    <a:gd name="connsiteX5" fmla="*/ 151185 w 302369"/>
                    <a:gd name="connsiteY5" fmla="*/ 7957 h 302369"/>
                    <a:gd name="connsiteX6" fmla="*/ 7957 w 302369"/>
                    <a:gd name="connsiteY6" fmla="*/ 151185 h 302369"/>
                    <a:gd name="connsiteX7" fmla="*/ 151185 w 302369"/>
                    <a:gd name="connsiteY7" fmla="*/ 294413 h 302369"/>
                    <a:gd name="connsiteX8" fmla="*/ 294413 w 302369"/>
                    <a:gd name="connsiteY8" fmla="*/ 151185 h 302369"/>
                    <a:gd name="connsiteX9" fmla="*/ 151185 w 302369"/>
                    <a:gd name="connsiteY9" fmla="*/ 7957 h 302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369" h="302369">
                      <a:moveTo>
                        <a:pt x="151185" y="302370"/>
                      </a:moveTo>
                      <a:cubicBezTo>
                        <a:pt x="67688" y="302370"/>
                        <a:pt x="0" y="234682"/>
                        <a:pt x="0" y="151185"/>
                      </a:cubicBezTo>
                      <a:cubicBezTo>
                        <a:pt x="0" y="67688"/>
                        <a:pt x="67688" y="0"/>
                        <a:pt x="151185" y="0"/>
                      </a:cubicBezTo>
                      <a:cubicBezTo>
                        <a:pt x="234682" y="0"/>
                        <a:pt x="302370" y="67688"/>
                        <a:pt x="302370" y="151185"/>
                      </a:cubicBezTo>
                      <a:cubicBezTo>
                        <a:pt x="302276" y="234643"/>
                        <a:pt x="234643" y="302276"/>
                        <a:pt x="151185" y="302370"/>
                      </a:cubicBezTo>
                      <a:close/>
                      <a:moveTo>
                        <a:pt x="151185" y="7957"/>
                      </a:moveTo>
                      <a:cubicBezTo>
                        <a:pt x="72082" y="7957"/>
                        <a:pt x="7957" y="72082"/>
                        <a:pt x="7957" y="151185"/>
                      </a:cubicBezTo>
                      <a:cubicBezTo>
                        <a:pt x="7957" y="230287"/>
                        <a:pt x="72082" y="294413"/>
                        <a:pt x="151185" y="294413"/>
                      </a:cubicBezTo>
                      <a:cubicBezTo>
                        <a:pt x="230287" y="294413"/>
                        <a:pt x="294413" y="230287"/>
                        <a:pt x="294413" y="151185"/>
                      </a:cubicBezTo>
                      <a:cubicBezTo>
                        <a:pt x="294325" y="72119"/>
                        <a:pt x="230251" y="8045"/>
                        <a:pt x="151185" y="7957"/>
                      </a:cubicBezTo>
                      <a:close/>
                    </a:path>
                  </a:pathLst>
                </a:custGeom>
                <a:grpFill/>
                <a:ln w="6350" cap="flat">
                  <a:noFill/>
                  <a:prstDash val="solid"/>
                  <a:miter/>
                </a:ln>
              </p:spPr>
              <p:txBody>
                <a:bodyPr rtlCol="0" anchor="ctr"/>
                <a:lstStyle/>
                <a:p>
                  <a:endParaRPr lang="fr-FR"/>
                </a:p>
              </p:txBody>
            </p:sp>
            <p:sp>
              <p:nvSpPr>
                <p:cNvPr id="78" name="Forme libre 53">
                  <a:extLst>
                    <a:ext uri="{FF2B5EF4-FFF2-40B4-BE49-F238E27FC236}">
                      <a16:creationId xmlns:a16="http://schemas.microsoft.com/office/drawing/2014/main" id="{6849CB53-6B48-BB4B-8318-CEE7C210BD46}"/>
                    </a:ext>
                  </a:extLst>
                </p:cNvPr>
                <p:cNvSpPr/>
                <p:nvPr/>
              </p:nvSpPr>
              <p:spPr>
                <a:xfrm>
                  <a:off x="10042228" y="1173755"/>
                  <a:ext cx="62491" cy="134105"/>
                </a:xfrm>
                <a:custGeom>
                  <a:avLst/>
                  <a:gdLst>
                    <a:gd name="connsiteX0" fmla="*/ 56865 w 62491"/>
                    <a:gd name="connsiteY0" fmla="*/ 134105 h 134105"/>
                    <a:gd name="connsiteX1" fmla="*/ 1166 w 62491"/>
                    <a:gd name="connsiteY1" fmla="*/ 78405 h 134105"/>
                    <a:gd name="connsiteX2" fmla="*/ 0 w 62491"/>
                    <a:gd name="connsiteY2" fmla="*/ 75592 h 134105"/>
                    <a:gd name="connsiteX3" fmla="*/ 0 w 62491"/>
                    <a:gd name="connsiteY3" fmla="*/ 0 h 134105"/>
                    <a:gd name="connsiteX4" fmla="*/ 7957 w 62491"/>
                    <a:gd name="connsiteY4" fmla="*/ 0 h 134105"/>
                    <a:gd name="connsiteX5" fmla="*/ 7957 w 62491"/>
                    <a:gd name="connsiteY5" fmla="*/ 73945 h 134105"/>
                    <a:gd name="connsiteX6" fmla="*/ 62491 w 62491"/>
                    <a:gd name="connsiteY6" fmla="*/ 128479 h 134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491" h="134105">
                      <a:moveTo>
                        <a:pt x="56865" y="134105"/>
                      </a:moveTo>
                      <a:lnTo>
                        <a:pt x="1166" y="78405"/>
                      </a:lnTo>
                      <a:cubicBezTo>
                        <a:pt x="419" y="77659"/>
                        <a:pt x="0" y="76648"/>
                        <a:pt x="0" y="75592"/>
                      </a:cubicBezTo>
                      <a:lnTo>
                        <a:pt x="0" y="0"/>
                      </a:lnTo>
                      <a:lnTo>
                        <a:pt x="7957" y="0"/>
                      </a:lnTo>
                      <a:lnTo>
                        <a:pt x="7957" y="73945"/>
                      </a:lnTo>
                      <a:lnTo>
                        <a:pt x="62491" y="128479"/>
                      </a:lnTo>
                      <a:close/>
                    </a:path>
                  </a:pathLst>
                </a:custGeom>
                <a:grpFill/>
                <a:ln w="6350" cap="flat">
                  <a:noFill/>
                  <a:prstDash val="solid"/>
                  <a:miter/>
                </a:ln>
              </p:spPr>
              <p:txBody>
                <a:bodyPr rtlCol="0" anchor="ctr"/>
                <a:lstStyle/>
                <a:p>
                  <a:endParaRPr lang="fr-FR"/>
                </a:p>
              </p:txBody>
            </p:sp>
            <p:sp>
              <p:nvSpPr>
                <p:cNvPr id="79" name="Forme libre 54">
                  <a:extLst>
                    <a:ext uri="{FF2B5EF4-FFF2-40B4-BE49-F238E27FC236}">
                      <a16:creationId xmlns:a16="http://schemas.microsoft.com/office/drawing/2014/main" id="{4E263CB7-756C-494C-94E8-32B7075065B9}"/>
                    </a:ext>
                  </a:extLst>
                </p:cNvPr>
                <p:cNvSpPr/>
                <p:nvPr/>
              </p:nvSpPr>
              <p:spPr>
                <a:xfrm>
                  <a:off x="10038250" y="1141926"/>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endParaRPr lang="fr-FR"/>
                </a:p>
              </p:txBody>
            </p:sp>
            <p:sp>
              <p:nvSpPr>
                <p:cNvPr id="80" name="Forme libre 55">
                  <a:extLst>
                    <a:ext uri="{FF2B5EF4-FFF2-40B4-BE49-F238E27FC236}">
                      <a16:creationId xmlns:a16="http://schemas.microsoft.com/office/drawing/2014/main" id="{BDC5BB09-2178-5241-B550-0A5BD794BF7C}"/>
                    </a:ext>
                  </a:extLst>
                </p:cNvPr>
                <p:cNvSpPr/>
                <p:nvPr/>
              </p:nvSpPr>
              <p:spPr>
                <a:xfrm>
                  <a:off x="9938786" y="1241390"/>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endParaRPr lang="fr-FR"/>
                </a:p>
              </p:txBody>
            </p:sp>
            <p:sp>
              <p:nvSpPr>
                <p:cNvPr id="81" name="Forme libre 56">
                  <a:extLst>
                    <a:ext uri="{FF2B5EF4-FFF2-40B4-BE49-F238E27FC236}">
                      <a16:creationId xmlns:a16="http://schemas.microsoft.com/office/drawing/2014/main" id="{E5EA0CB3-BEDF-FD46-9983-B217DF06AE8F}"/>
                    </a:ext>
                  </a:extLst>
                </p:cNvPr>
                <p:cNvSpPr/>
                <p:nvPr/>
              </p:nvSpPr>
              <p:spPr>
                <a:xfrm>
                  <a:off x="10038250" y="1340854"/>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endParaRPr lang="fr-FR"/>
                </a:p>
              </p:txBody>
            </p:sp>
            <p:sp>
              <p:nvSpPr>
                <p:cNvPr id="82" name="Forme libre 57">
                  <a:extLst>
                    <a:ext uri="{FF2B5EF4-FFF2-40B4-BE49-F238E27FC236}">
                      <a16:creationId xmlns:a16="http://schemas.microsoft.com/office/drawing/2014/main" id="{F228402C-B102-D349-ADD2-6161BBBFC819}"/>
                    </a:ext>
                  </a:extLst>
                </p:cNvPr>
                <p:cNvSpPr/>
                <p:nvPr/>
              </p:nvSpPr>
              <p:spPr>
                <a:xfrm>
                  <a:off x="10137714" y="1241390"/>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endParaRPr lang="fr-FR"/>
                </a:p>
              </p:txBody>
            </p:sp>
            <p:sp>
              <p:nvSpPr>
                <p:cNvPr id="83" name="Forme libre 58">
                  <a:extLst>
                    <a:ext uri="{FF2B5EF4-FFF2-40B4-BE49-F238E27FC236}">
                      <a16:creationId xmlns:a16="http://schemas.microsoft.com/office/drawing/2014/main" id="{69204979-C744-C04E-9AFE-7634E33F4E20}"/>
                    </a:ext>
                  </a:extLst>
                </p:cNvPr>
                <p:cNvSpPr/>
                <p:nvPr/>
              </p:nvSpPr>
              <p:spPr>
                <a:xfrm>
                  <a:off x="9914915" y="1118055"/>
                  <a:ext cx="262584" cy="262584"/>
                </a:xfrm>
                <a:custGeom>
                  <a:avLst/>
                  <a:gdLst>
                    <a:gd name="connsiteX0" fmla="*/ 131292 w 262584"/>
                    <a:gd name="connsiteY0" fmla="*/ 262584 h 262584"/>
                    <a:gd name="connsiteX1" fmla="*/ 0 w 262584"/>
                    <a:gd name="connsiteY1" fmla="*/ 131292 h 262584"/>
                    <a:gd name="connsiteX2" fmla="*/ 131292 w 262584"/>
                    <a:gd name="connsiteY2" fmla="*/ 0 h 262584"/>
                    <a:gd name="connsiteX3" fmla="*/ 262584 w 262584"/>
                    <a:gd name="connsiteY3" fmla="*/ 131292 h 262584"/>
                    <a:gd name="connsiteX4" fmla="*/ 131292 w 262584"/>
                    <a:gd name="connsiteY4" fmla="*/ 262584 h 262584"/>
                    <a:gd name="connsiteX5" fmla="*/ 131292 w 262584"/>
                    <a:gd name="connsiteY5" fmla="*/ 7957 h 262584"/>
                    <a:gd name="connsiteX6" fmla="*/ 7957 w 262584"/>
                    <a:gd name="connsiteY6" fmla="*/ 131292 h 262584"/>
                    <a:gd name="connsiteX7" fmla="*/ 131292 w 262584"/>
                    <a:gd name="connsiteY7" fmla="*/ 254627 h 262584"/>
                    <a:gd name="connsiteX8" fmla="*/ 254627 w 262584"/>
                    <a:gd name="connsiteY8" fmla="*/ 131292 h 262584"/>
                    <a:gd name="connsiteX9" fmla="*/ 131292 w 262584"/>
                    <a:gd name="connsiteY9" fmla="*/ 7957 h 26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84" h="262584">
                      <a:moveTo>
                        <a:pt x="131292" y="262584"/>
                      </a:moveTo>
                      <a:cubicBezTo>
                        <a:pt x="58782" y="262584"/>
                        <a:pt x="0" y="203803"/>
                        <a:pt x="0" y="131292"/>
                      </a:cubicBezTo>
                      <a:cubicBezTo>
                        <a:pt x="0" y="58782"/>
                        <a:pt x="58782" y="0"/>
                        <a:pt x="131292" y="0"/>
                      </a:cubicBezTo>
                      <a:cubicBezTo>
                        <a:pt x="203803" y="0"/>
                        <a:pt x="262584" y="58782"/>
                        <a:pt x="262584" y="131292"/>
                      </a:cubicBezTo>
                      <a:cubicBezTo>
                        <a:pt x="262501" y="203768"/>
                        <a:pt x="203768" y="262501"/>
                        <a:pt x="131292" y="262584"/>
                      </a:cubicBezTo>
                      <a:close/>
                      <a:moveTo>
                        <a:pt x="131292" y="7957"/>
                      </a:moveTo>
                      <a:cubicBezTo>
                        <a:pt x="63176" y="7957"/>
                        <a:pt x="7957" y="63176"/>
                        <a:pt x="7957" y="131292"/>
                      </a:cubicBezTo>
                      <a:cubicBezTo>
                        <a:pt x="7957" y="199408"/>
                        <a:pt x="63176" y="254627"/>
                        <a:pt x="131292" y="254627"/>
                      </a:cubicBezTo>
                      <a:cubicBezTo>
                        <a:pt x="199408" y="254627"/>
                        <a:pt x="254627" y="199408"/>
                        <a:pt x="254627" y="131292"/>
                      </a:cubicBezTo>
                      <a:cubicBezTo>
                        <a:pt x="254549" y="63209"/>
                        <a:pt x="199376" y="8036"/>
                        <a:pt x="131292" y="7957"/>
                      </a:cubicBezTo>
                      <a:close/>
                    </a:path>
                  </a:pathLst>
                </a:custGeom>
                <a:grpFill/>
                <a:ln w="6350" cap="flat">
                  <a:noFill/>
                  <a:prstDash val="solid"/>
                  <a:miter/>
                </a:ln>
              </p:spPr>
              <p:txBody>
                <a:bodyPr rtlCol="0" anchor="ctr"/>
                <a:lstStyle/>
                <a:p>
                  <a:endParaRPr lang="fr-FR"/>
                </a:p>
              </p:txBody>
            </p:sp>
          </p:grpSp>
        </p:grpSp>
      </p:gr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sp>
        <p:nvSpPr>
          <p:cNvPr id="51" name="Google Shape;1373;p17">
            <a:extLst>
              <a:ext uri="{FF2B5EF4-FFF2-40B4-BE49-F238E27FC236}">
                <a16:creationId xmlns:a16="http://schemas.microsoft.com/office/drawing/2014/main" id="{2AA3C8B9-9A68-EEA9-A5D1-F97ED6E050A4}"/>
              </a:ext>
            </a:extLst>
          </p:cNvPr>
          <p:cNvSpPr/>
          <p:nvPr/>
        </p:nvSpPr>
        <p:spPr>
          <a:xfrm>
            <a:off x="3422375" y="1694283"/>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Sponsor</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Nom</a:t>
            </a:r>
            <a:b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b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du sponsor</a:t>
            </a:r>
          </a:p>
        </p:txBody>
      </p:sp>
      <p:sp>
        <p:nvSpPr>
          <p:cNvPr id="52" name="Google Shape;1373;p17">
            <a:extLst>
              <a:ext uri="{FF2B5EF4-FFF2-40B4-BE49-F238E27FC236}">
                <a16:creationId xmlns:a16="http://schemas.microsoft.com/office/drawing/2014/main" id="{6FAAB3BA-71BF-9C9C-36BF-43FEBE8E663D}"/>
              </a:ext>
            </a:extLst>
          </p:cNvPr>
          <p:cNvSpPr/>
          <p:nvPr/>
        </p:nvSpPr>
        <p:spPr>
          <a:xfrm>
            <a:off x="5453124" y="1694283"/>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Direction</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Nom</a:t>
            </a:r>
            <a:b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b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du </a:t>
            </a:r>
            <a:r>
              <a:rPr kumimoji="0" lang="en-US" sz="1100" b="0" i="0" u="none" strike="noStrike" kern="0" cap="none" spc="100" normalizeH="0" baseline="0" noProof="0" dirty="0" err="1">
                <a:ln>
                  <a:noFill/>
                </a:ln>
                <a:solidFill>
                  <a:srgbClr val="4E4199"/>
                </a:solidFill>
                <a:effectLst/>
                <a:uLnTx/>
                <a:uFillTx/>
                <a:latin typeface="Roboto Bold"/>
                <a:ea typeface="Roboto Bk" panose="02000000000000000000" pitchFamily="2" charset="0"/>
                <a:cs typeface="+mn-cs"/>
              </a:rPr>
              <a:t>directeur</a:t>
            </a:r>
            <a:endPar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endParaRPr>
          </a:p>
        </p:txBody>
      </p:sp>
      <p:sp>
        <p:nvSpPr>
          <p:cNvPr id="53" name="Google Shape;1373;p17">
            <a:extLst>
              <a:ext uri="{FF2B5EF4-FFF2-40B4-BE49-F238E27FC236}">
                <a16:creationId xmlns:a16="http://schemas.microsoft.com/office/drawing/2014/main" id="{7951E971-A96F-DC8A-6FE7-44AE4AA1D30C}"/>
              </a:ext>
            </a:extLst>
          </p:cNvPr>
          <p:cNvSpPr/>
          <p:nvPr/>
        </p:nvSpPr>
        <p:spPr>
          <a:xfrm>
            <a:off x="7483873" y="1694283"/>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Chef de </a:t>
            </a:r>
            <a:r>
              <a:rPr kumimoji="0" lang="en-US" sz="1100" b="0" i="0" u="none" strike="noStrike" kern="0" cap="none" spc="50" normalizeH="0" baseline="0" noProof="0" dirty="0" err="1">
                <a:ln>
                  <a:noFill/>
                </a:ln>
                <a:solidFill>
                  <a:srgbClr val="FFFFFF">
                    <a:lumMod val="50000"/>
                  </a:srgbClr>
                </a:solidFill>
                <a:effectLst/>
                <a:uLnTx/>
                <a:uFillTx/>
                <a:latin typeface="Roboto Lt"/>
                <a:ea typeface="Roboto Bk" panose="02000000000000000000" pitchFamily="2" charset="0"/>
                <a:cs typeface="+mn-cs"/>
              </a:rPr>
              <a:t>projet</a:t>
            </a:r>
            <a:endPar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endParaRP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Nom du Chef</a:t>
            </a:r>
            <a:b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b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de </a:t>
            </a:r>
            <a:r>
              <a:rPr kumimoji="0" lang="en-US" sz="1100" b="0" i="0" u="none" strike="noStrike" kern="0" cap="none" spc="100" normalizeH="0" baseline="0" noProof="0" dirty="0" err="1">
                <a:ln>
                  <a:noFill/>
                </a:ln>
                <a:solidFill>
                  <a:srgbClr val="4E4199"/>
                </a:solidFill>
                <a:effectLst/>
                <a:uLnTx/>
                <a:uFillTx/>
                <a:latin typeface="Roboto Bold"/>
                <a:ea typeface="Roboto Bk" panose="02000000000000000000" pitchFamily="2" charset="0"/>
                <a:cs typeface="+mn-cs"/>
              </a:rPr>
              <a:t>projet</a:t>
            </a:r>
            <a:endPar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endParaRPr>
          </a:p>
        </p:txBody>
      </p:sp>
      <p:sp>
        <p:nvSpPr>
          <p:cNvPr id="54" name="Google Shape;1373;p17">
            <a:extLst>
              <a:ext uri="{FF2B5EF4-FFF2-40B4-BE49-F238E27FC236}">
                <a16:creationId xmlns:a16="http://schemas.microsoft.com/office/drawing/2014/main" id="{345616EC-AF55-862B-9435-1F151AB2F345}"/>
              </a:ext>
            </a:extLst>
          </p:cNvPr>
          <p:cNvSpPr/>
          <p:nvPr/>
        </p:nvSpPr>
        <p:spPr>
          <a:xfrm>
            <a:off x="9514622" y="1694283"/>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err="1">
                <a:ln>
                  <a:noFill/>
                </a:ln>
                <a:solidFill>
                  <a:srgbClr val="FFFFFF">
                    <a:lumMod val="50000"/>
                  </a:srgbClr>
                </a:solidFill>
                <a:effectLst/>
                <a:uLnTx/>
                <a:uFillTx/>
                <a:latin typeface="Roboto Lt"/>
                <a:ea typeface="Roboto Bk" panose="02000000000000000000" pitchFamily="2" charset="0"/>
                <a:cs typeface="+mn-cs"/>
              </a:rPr>
              <a:t>Autre</a:t>
            </a:r>
            <a:endPar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endParaRP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err="1">
                <a:ln>
                  <a:noFill/>
                </a:ln>
                <a:solidFill>
                  <a:srgbClr val="4E4199"/>
                </a:solidFill>
                <a:effectLst/>
                <a:uLnTx/>
                <a:uFillTx/>
                <a:latin typeface="Roboto Bold"/>
                <a:ea typeface="Roboto Bk" panose="02000000000000000000" pitchFamily="2" charset="0"/>
                <a:cs typeface="+mn-cs"/>
              </a:rPr>
              <a:t>Autre</a:t>
            </a:r>
            <a:endPar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endParaRPr>
          </a:p>
        </p:txBody>
      </p:sp>
      <p:sp>
        <p:nvSpPr>
          <p:cNvPr id="55" name="Google Shape;1373;p17">
            <a:extLst>
              <a:ext uri="{FF2B5EF4-FFF2-40B4-BE49-F238E27FC236}">
                <a16:creationId xmlns:a16="http://schemas.microsoft.com/office/drawing/2014/main" id="{7CC1824D-B730-8643-5453-54B8B7307F44}"/>
              </a:ext>
            </a:extLst>
          </p:cNvPr>
          <p:cNvSpPr/>
          <p:nvPr/>
        </p:nvSpPr>
        <p:spPr>
          <a:xfrm>
            <a:off x="3425944" y="2706209"/>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Sponsor</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Nom</a:t>
            </a:r>
            <a:b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b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du sponsor</a:t>
            </a:r>
          </a:p>
        </p:txBody>
      </p:sp>
      <p:sp>
        <p:nvSpPr>
          <p:cNvPr id="56" name="Google Shape;1373;p17">
            <a:extLst>
              <a:ext uri="{FF2B5EF4-FFF2-40B4-BE49-F238E27FC236}">
                <a16:creationId xmlns:a16="http://schemas.microsoft.com/office/drawing/2014/main" id="{2612627D-2901-9262-63E8-CD4B169E3CD6}"/>
              </a:ext>
            </a:extLst>
          </p:cNvPr>
          <p:cNvSpPr/>
          <p:nvPr/>
        </p:nvSpPr>
        <p:spPr>
          <a:xfrm>
            <a:off x="5455503" y="2706209"/>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Chief Orchestrator </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Nom</a:t>
            </a:r>
            <a:b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b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du chef</a:t>
            </a:r>
          </a:p>
        </p:txBody>
      </p:sp>
      <p:sp>
        <p:nvSpPr>
          <p:cNvPr id="57" name="Google Shape;1373;p17">
            <a:extLst>
              <a:ext uri="{FF2B5EF4-FFF2-40B4-BE49-F238E27FC236}">
                <a16:creationId xmlns:a16="http://schemas.microsoft.com/office/drawing/2014/main" id="{07F24763-A162-D11D-D462-FF38993E6AA0}"/>
              </a:ext>
            </a:extLst>
          </p:cNvPr>
          <p:cNvSpPr/>
          <p:nvPr/>
        </p:nvSpPr>
        <p:spPr>
          <a:xfrm>
            <a:off x="7485062" y="2706209"/>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Account Manager</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Nom de </a:t>
            </a:r>
            <a:r>
              <a:rPr kumimoji="0" lang="en-US" sz="1100" b="0" i="0" u="none" strike="noStrike" kern="0" cap="none" spc="100" normalizeH="0" baseline="0" noProof="0" dirty="0" err="1">
                <a:ln>
                  <a:noFill/>
                </a:ln>
                <a:solidFill>
                  <a:srgbClr val="4E4199"/>
                </a:solidFill>
                <a:effectLst/>
                <a:uLnTx/>
                <a:uFillTx/>
                <a:latin typeface="Roboto Bold"/>
                <a:ea typeface="Roboto Bk" panose="02000000000000000000" pitchFamily="2" charset="0"/>
                <a:cs typeface="+mn-cs"/>
              </a:rPr>
              <a:t>l’account</a:t>
            </a: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 manager</a:t>
            </a:r>
          </a:p>
        </p:txBody>
      </p:sp>
      <p:sp>
        <p:nvSpPr>
          <p:cNvPr id="59" name="Google Shape;1373;p17">
            <a:extLst>
              <a:ext uri="{FF2B5EF4-FFF2-40B4-BE49-F238E27FC236}">
                <a16:creationId xmlns:a16="http://schemas.microsoft.com/office/drawing/2014/main" id="{1730377F-5BB6-C8E8-A506-0E7EEA52CAFF}"/>
              </a:ext>
            </a:extLst>
          </p:cNvPr>
          <p:cNvSpPr/>
          <p:nvPr/>
        </p:nvSpPr>
        <p:spPr>
          <a:xfrm>
            <a:off x="9514622" y="2712664"/>
            <a:ext cx="1944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CSM</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Nom</a:t>
            </a:r>
          </a:p>
        </p:txBody>
      </p:sp>
      <p:sp>
        <p:nvSpPr>
          <p:cNvPr id="60" name="Google Shape;1373;p17">
            <a:extLst>
              <a:ext uri="{FF2B5EF4-FFF2-40B4-BE49-F238E27FC236}">
                <a16:creationId xmlns:a16="http://schemas.microsoft.com/office/drawing/2014/main" id="{73ADF998-A2ED-CE9E-0CEF-9C32A2EA8ABF}"/>
              </a:ext>
            </a:extLst>
          </p:cNvPr>
          <p:cNvSpPr/>
          <p:nvPr/>
        </p:nvSpPr>
        <p:spPr>
          <a:xfrm>
            <a:off x="3422375" y="3706290"/>
            <a:ext cx="1428351"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spc="100" dirty="0">
                <a:solidFill>
                  <a:srgbClr val="4E4199"/>
                </a:solidFill>
                <a:latin typeface="Roboto Bold"/>
                <a:ea typeface="Roboto" panose="02000000000000000000" pitchFamily="2" charset="0"/>
                <a:sym typeface="Arial"/>
              </a:rPr>
              <a:t>Texte</a:t>
            </a:r>
            <a:endParaRPr kumimoji="0" lang="fr-FR" sz="1100" b="0" i="0" u="none" strike="noStrike" kern="1200" cap="none" spc="100" normalizeH="0" baseline="0" noProof="0" dirty="0">
              <a:ln>
                <a:noFill/>
              </a:ln>
              <a:solidFill>
                <a:srgbClr val="4E4199"/>
              </a:solidFill>
              <a:effectLst/>
              <a:uLnTx/>
              <a:uFillTx/>
              <a:latin typeface="Roboto Bold"/>
              <a:ea typeface="Roboto" panose="02000000000000000000" pitchFamily="2" charset="0"/>
              <a:cs typeface="+mn-cs"/>
              <a:sym typeface="Arial"/>
            </a:endParaRPr>
          </a:p>
        </p:txBody>
      </p:sp>
      <p:sp>
        <p:nvSpPr>
          <p:cNvPr id="61" name="Google Shape;1373;p17">
            <a:extLst>
              <a:ext uri="{FF2B5EF4-FFF2-40B4-BE49-F238E27FC236}">
                <a16:creationId xmlns:a16="http://schemas.microsoft.com/office/drawing/2014/main" id="{D215D390-C3A0-AA0D-8720-ECCD6160D998}"/>
              </a:ext>
            </a:extLst>
          </p:cNvPr>
          <p:cNvSpPr/>
          <p:nvPr/>
        </p:nvSpPr>
        <p:spPr>
          <a:xfrm>
            <a:off x="4917688" y="3706290"/>
            <a:ext cx="1409505"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spc="100" dirty="0">
                <a:solidFill>
                  <a:srgbClr val="4E4199"/>
                </a:solidFill>
                <a:latin typeface="Roboto Bold"/>
                <a:ea typeface="Roboto" panose="02000000000000000000" pitchFamily="2" charset="0"/>
                <a:sym typeface="Arial"/>
              </a:rPr>
              <a:t>Texte</a:t>
            </a:r>
            <a:endParaRPr kumimoji="0" lang="fr-FR" sz="1100" b="0" i="0" u="none" strike="noStrike" kern="1200" cap="none" spc="100" normalizeH="0" baseline="0" noProof="0" dirty="0">
              <a:ln>
                <a:noFill/>
              </a:ln>
              <a:solidFill>
                <a:srgbClr val="4E4199"/>
              </a:solidFill>
              <a:effectLst/>
              <a:uLnTx/>
              <a:uFillTx/>
              <a:latin typeface="Roboto Bold"/>
              <a:ea typeface="Roboto" panose="02000000000000000000" pitchFamily="2" charset="0"/>
              <a:cs typeface="+mn-cs"/>
              <a:sym typeface="Arial"/>
            </a:endParaRPr>
          </a:p>
        </p:txBody>
      </p:sp>
      <p:sp>
        <p:nvSpPr>
          <p:cNvPr id="84" name="Google Shape;1373;p17">
            <a:extLst>
              <a:ext uri="{FF2B5EF4-FFF2-40B4-BE49-F238E27FC236}">
                <a16:creationId xmlns:a16="http://schemas.microsoft.com/office/drawing/2014/main" id="{61E800EF-8A8E-05F5-E083-60ACDF56F537}"/>
              </a:ext>
            </a:extLst>
          </p:cNvPr>
          <p:cNvSpPr/>
          <p:nvPr/>
        </p:nvSpPr>
        <p:spPr>
          <a:xfrm>
            <a:off x="6394155" y="3706290"/>
            <a:ext cx="1151921"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a:ln>
                  <a:noFill/>
                </a:ln>
                <a:solidFill>
                  <a:srgbClr val="4E4199"/>
                </a:solidFill>
                <a:effectLst/>
                <a:uLnTx/>
                <a:uFillTx/>
                <a:latin typeface="Roboto Bold"/>
                <a:ea typeface="Roboto" panose="02000000000000000000" pitchFamily="2" charset="0"/>
                <a:cs typeface="+mn-cs"/>
                <a:sym typeface="Arial"/>
              </a:rPr>
              <a:t>Texte</a:t>
            </a:r>
          </a:p>
        </p:txBody>
      </p:sp>
      <p:sp>
        <p:nvSpPr>
          <p:cNvPr id="85" name="Google Shape;1373;p17">
            <a:extLst>
              <a:ext uri="{FF2B5EF4-FFF2-40B4-BE49-F238E27FC236}">
                <a16:creationId xmlns:a16="http://schemas.microsoft.com/office/drawing/2014/main" id="{3D58AA4B-792E-8AD6-763E-0C35408E53C3}"/>
              </a:ext>
            </a:extLst>
          </p:cNvPr>
          <p:cNvSpPr/>
          <p:nvPr/>
        </p:nvSpPr>
        <p:spPr>
          <a:xfrm>
            <a:off x="7613038" y="3696376"/>
            <a:ext cx="2184875"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70" normalizeH="0" baseline="0" noProof="0" dirty="0">
                <a:ln>
                  <a:noFill/>
                </a:ln>
                <a:solidFill>
                  <a:srgbClr val="4E4199"/>
                </a:solidFill>
                <a:effectLst/>
                <a:uLnTx/>
                <a:uFillTx/>
                <a:latin typeface="Roboto Bold"/>
                <a:ea typeface="Roboto" panose="02000000000000000000" pitchFamily="2" charset="0"/>
                <a:cs typeface="+mn-cs"/>
                <a:sym typeface="Arial"/>
              </a:rPr>
              <a:t>Texte</a:t>
            </a:r>
          </a:p>
        </p:txBody>
      </p:sp>
      <p:sp>
        <p:nvSpPr>
          <p:cNvPr id="86" name="Google Shape;1373;p17">
            <a:extLst>
              <a:ext uri="{FF2B5EF4-FFF2-40B4-BE49-F238E27FC236}">
                <a16:creationId xmlns:a16="http://schemas.microsoft.com/office/drawing/2014/main" id="{9A6F522C-C585-6124-433D-C6ED260717E9}"/>
              </a:ext>
            </a:extLst>
          </p:cNvPr>
          <p:cNvSpPr/>
          <p:nvPr/>
        </p:nvSpPr>
        <p:spPr>
          <a:xfrm>
            <a:off x="9864876" y="3696376"/>
            <a:ext cx="1593746"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a:ln>
                  <a:noFill/>
                </a:ln>
                <a:solidFill>
                  <a:srgbClr val="4E4199"/>
                </a:solidFill>
                <a:effectLst/>
                <a:uLnTx/>
                <a:uFillTx/>
                <a:latin typeface="Roboto Bold"/>
                <a:ea typeface="Roboto" panose="02000000000000000000" pitchFamily="2" charset="0"/>
                <a:cs typeface="+mn-cs"/>
                <a:sym typeface="Arial"/>
              </a:rPr>
              <a:t>Texte</a:t>
            </a:r>
          </a:p>
        </p:txBody>
      </p:sp>
      <p:sp>
        <p:nvSpPr>
          <p:cNvPr id="87" name="Google Shape;1373;p17">
            <a:extLst>
              <a:ext uri="{FF2B5EF4-FFF2-40B4-BE49-F238E27FC236}">
                <a16:creationId xmlns:a16="http://schemas.microsoft.com/office/drawing/2014/main" id="{3A485624-4FCB-6462-0059-91F22EE42B3C}"/>
              </a:ext>
            </a:extLst>
          </p:cNvPr>
          <p:cNvSpPr/>
          <p:nvPr/>
        </p:nvSpPr>
        <p:spPr>
          <a:xfrm>
            <a:off x="3416298" y="4709832"/>
            <a:ext cx="2592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err="1">
                <a:ln>
                  <a:noFill/>
                </a:ln>
                <a:solidFill>
                  <a:srgbClr val="FFFFFF">
                    <a:lumMod val="50000"/>
                  </a:srgbClr>
                </a:solidFill>
                <a:effectLst/>
                <a:uLnTx/>
                <a:uFillTx/>
                <a:latin typeface="Roboto Lt"/>
                <a:ea typeface="Roboto Bk" panose="02000000000000000000" pitchFamily="2" charset="0"/>
                <a:cs typeface="+mn-cs"/>
              </a:rPr>
              <a:t>Fréquence</a:t>
            </a:r>
            <a:endPar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endParaRP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XX</a:t>
            </a:r>
          </a:p>
        </p:txBody>
      </p:sp>
      <p:sp>
        <p:nvSpPr>
          <p:cNvPr id="88" name="Google Shape;1373;p17">
            <a:extLst>
              <a:ext uri="{FF2B5EF4-FFF2-40B4-BE49-F238E27FC236}">
                <a16:creationId xmlns:a16="http://schemas.microsoft.com/office/drawing/2014/main" id="{9A7A366C-8895-603F-2060-521CD218831F}"/>
              </a:ext>
            </a:extLst>
          </p:cNvPr>
          <p:cNvSpPr/>
          <p:nvPr/>
        </p:nvSpPr>
        <p:spPr>
          <a:xfrm>
            <a:off x="6086480" y="4709832"/>
            <a:ext cx="2700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Durée</a:t>
            </a:r>
          </a:p>
          <a:p>
            <a:pPr marL="0" marR="0" lvl="0" indent="0" algn="l" defTabSz="914400" rtl="0" eaLnBrk="1" fontAlgn="auto" latinLnBrk="0" hangingPunct="1">
              <a:lnSpc>
                <a:spcPct val="95000"/>
              </a:lnSpc>
              <a:spcBef>
                <a:spcPts val="0"/>
              </a:spcBef>
              <a:spcAft>
                <a:spcPts val="0"/>
              </a:spcAft>
              <a:buClrTx/>
              <a:buSzTx/>
              <a:buFontTx/>
              <a:buNone/>
              <a:tabLst/>
              <a:defRPr/>
            </a:pPr>
            <a:r>
              <a:rPr lang="en-US" sz="1100" kern="0" spc="100" dirty="0">
                <a:solidFill>
                  <a:srgbClr val="4E4199"/>
                </a:solidFill>
                <a:latin typeface="Roboto Bold"/>
                <a:ea typeface="Roboto Bk" panose="02000000000000000000" pitchFamily="2" charset="0"/>
              </a:rPr>
              <a:t>XX</a:t>
            </a:r>
            <a:endPar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endParaRPr>
          </a:p>
        </p:txBody>
      </p:sp>
      <p:sp>
        <p:nvSpPr>
          <p:cNvPr id="89" name="Google Shape;1373;p17">
            <a:extLst>
              <a:ext uri="{FF2B5EF4-FFF2-40B4-BE49-F238E27FC236}">
                <a16:creationId xmlns:a16="http://schemas.microsoft.com/office/drawing/2014/main" id="{F6DC8051-BA5C-DDB1-F8D7-BD1B707591A8}"/>
              </a:ext>
            </a:extLst>
          </p:cNvPr>
          <p:cNvSpPr/>
          <p:nvPr/>
        </p:nvSpPr>
        <p:spPr>
          <a:xfrm>
            <a:off x="8864662" y="4709832"/>
            <a:ext cx="2592000" cy="648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91425" bIns="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Date du 1</a:t>
            </a:r>
            <a:r>
              <a:rPr kumimoji="0" lang="en-US" sz="1100" b="0" i="0" u="none" strike="noStrike" kern="0" cap="none" spc="50" normalizeH="0" baseline="30000" noProof="0" dirty="0">
                <a:ln>
                  <a:noFill/>
                </a:ln>
                <a:solidFill>
                  <a:srgbClr val="FFFFFF">
                    <a:lumMod val="50000"/>
                  </a:srgbClr>
                </a:solidFill>
                <a:effectLst/>
                <a:uLnTx/>
                <a:uFillTx/>
                <a:latin typeface="Roboto Lt"/>
                <a:ea typeface="Roboto Bk" panose="02000000000000000000" pitchFamily="2" charset="0"/>
                <a:cs typeface="+mn-cs"/>
              </a:rPr>
              <a:t>er</a:t>
            </a:r>
            <a:r>
              <a:rPr kumimoji="0" lang="en-US" sz="1100" b="0" i="0" u="none" strike="noStrike" kern="0" cap="none" spc="50" normalizeH="0" baseline="0" noProof="0" dirty="0">
                <a:ln>
                  <a:noFill/>
                </a:ln>
                <a:solidFill>
                  <a:srgbClr val="FFFFFF">
                    <a:lumMod val="50000"/>
                  </a:srgbClr>
                </a:solidFill>
                <a:effectLst/>
                <a:uLnTx/>
                <a:uFillTx/>
                <a:latin typeface="Roboto Lt"/>
                <a:ea typeface="Roboto Bk" panose="02000000000000000000" pitchFamily="2" charset="0"/>
                <a:cs typeface="+mn-cs"/>
              </a:rPr>
              <a:t> COPIL</a:t>
            </a:r>
          </a:p>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100" b="0" i="0" u="none" strike="noStrike" kern="0" cap="none" spc="100" normalizeH="0" baseline="0" noProof="0" dirty="0">
                <a:ln>
                  <a:noFill/>
                </a:ln>
                <a:solidFill>
                  <a:srgbClr val="4E4199"/>
                </a:solidFill>
                <a:effectLst/>
                <a:uLnTx/>
                <a:uFillTx/>
                <a:latin typeface="Roboto Bold"/>
                <a:ea typeface="Roboto Bk" panose="02000000000000000000" pitchFamily="2" charset="0"/>
                <a:cs typeface="+mn-cs"/>
              </a:rPr>
              <a:t>XX</a:t>
            </a:r>
          </a:p>
        </p:txBody>
      </p:sp>
    </p:spTree>
    <p:extLst>
      <p:ext uri="{BB962C8B-B14F-4D97-AF65-F5344CB8AC3E}">
        <p14:creationId xmlns:p14="http://schemas.microsoft.com/office/powerpoint/2010/main" val="576006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Google Shape;1373;p17">
            <a:extLst>
              <a:ext uri="{FF2B5EF4-FFF2-40B4-BE49-F238E27FC236}">
                <a16:creationId xmlns:a16="http://schemas.microsoft.com/office/drawing/2014/main" id="{05104827-9EA5-5F7C-D8CF-8FFEF6E4A245}"/>
              </a:ext>
            </a:extLst>
          </p:cNvPr>
          <p:cNvSpPr/>
          <p:nvPr/>
        </p:nvSpPr>
        <p:spPr>
          <a:xfrm>
            <a:off x="1539019" y="4508904"/>
            <a:ext cx="3479800" cy="959127"/>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468000" tIns="360000" rIns="108000"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accent1"/>
                </a:solidFill>
                <a:latin typeface="+mj-lt"/>
              </a:rPr>
              <a:t>Sous-titre</a:t>
            </a:r>
            <a:endParaRPr lang="fr-FR" sz="1200" dirty="0">
              <a:solidFill>
                <a:schemeClr val="accent1"/>
              </a:solidFill>
              <a:latin typeface="+mj-lt"/>
              <a:sym typeface="Arial"/>
            </a:endParaRPr>
          </a:p>
          <a:p>
            <a:pPr lvl="0">
              <a:lnSpc>
                <a:spcPct val="110000"/>
              </a:lnSpc>
              <a:defRPr/>
            </a:pP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Lorem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ipsum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dolor</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sit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amet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Ad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odio</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vitae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dolorem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omnis</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sequi</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quisquam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cupiditate</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explicabo</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p>
        </p:txBody>
      </p:sp>
      <p:sp>
        <p:nvSpPr>
          <p:cNvPr id="68" name="Google Shape;1373;p17">
            <a:extLst>
              <a:ext uri="{FF2B5EF4-FFF2-40B4-BE49-F238E27FC236}">
                <a16:creationId xmlns:a16="http://schemas.microsoft.com/office/drawing/2014/main" id="{A14EB8CA-D404-7928-B798-BD00AFE4391A}"/>
              </a:ext>
            </a:extLst>
          </p:cNvPr>
          <p:cNvSpPr/>
          <p:nvPr/>
        </p:nvSpPr>
        <p:spPr>
          <a:xfrm>
            <a:off x="1539019" y="1798781"/>
            <a:ext cx="3479800" cy="14397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468000" tIns="612000" rIns="108000" bIns="45700" anchor="t" anchorCtr="0">
            <a:noAutofit/>
          </a:bodyPr>
          <a:lstStyle/>
          <a:p>
            <a:pPr lvl="0">
              <a:lnSpc>
                <a:spcPct val="110000"/>
              </a:lnSpc>
              <a:defRPr/>
            </a:pP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Lorem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ipsum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dolor</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sit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amet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Ad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odio</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vitae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dolorem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omnis</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sequi</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quisquam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cupiditate</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explicabo</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p>
        </p:txBody>
      </p:sp>
      <p:sp>
        <p:nvSpPr>
          <p:cNvPr id="73" name="TextBox 72">
            <a:extLst>
              <a:ext uri="{FF2B5EF4-FFF2-40B4-BE49-F238E27FC236}">
                <a16:creationId xmlns:a16="http://schemas.microsoft.com/office/drawing/2014/main" id="{28B73880-22B2-7516-1FCD-AB6C19E6F65B}"/>
              </a:ext>
            </a:extLst>
          </p:cNvPr>
          <p:cNvSpPr txBox="1"/>
          <p:nvPr/>
        </p:nvSpPr>
        <p:spPr>
          <a:xfrm>
            <a:off x="1994525" y="2087920"/>
            <a:ext cx="2886134" cy="184666"/>
          </a:xfrm>
          <a:prstGeom prst="rect">
            <a:avLst/>
          </a:prstGeom>
          <a:noFill/>
        </p:spPr>
        <p:txBody>
          <a:bodyPr wrap="square" lIns="0" tIns="0" rIns="0" bIns="0" rtlCol="0">
            <a:spAutoFit/>
          </a:bodyPr>
          <a:lstStyle/>
          <a:p>
            <a:r>
              <a:rPr lang="fr-FR" sz="1200" dirty="0">
                <a:solidFill>
                  <a:schemeClr val="accent2"/>
                </a:solidFill>
                <a:latin typeface="+mj-lt"/>
              </a:rPr>
              <a:t>Sous-titre</a:t>
            </a:r>
            <a:endParaRPr lang="en-US" sz="1200" dirty="0">
              <a:solidFill>
                <a:schemeClr val="accent2"/>
              </a:solidFill>
              <a:latin typeface="+mj-lt"/>
            </a:endParaRPr>
          </a:p>
        </p:txBody>
      </p:sp>
      <p:pic>
        <p:nvPicPr>
          <p:cNvPr id="5" name="Graphique 31">
            <a:extLst>
              <a:ext uri="{FF2B5EF4-FFF2-40B4-BE49-F238E27FC236}">
                <a16:creationId xmlns:a16="http://schemas.microsoft.com/office/drawing/2014/main" id="{58CEB708-59DA-8AF8-B791-3A152AA4DFC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64717" y="2096879"/>
            <a:ext cx="843524" cy="843524"/>
          </a:xfrm>
          <a:prstGeom prst="rect">
            <a:avLst/>
          </a:prstGeom>
        </p:spPr>
      </p:pic>
      <p:sp>
        <p:nvSpPr>
          <p:cNvPr id="80" name="Google Shape;1373;p17">
            <a:extLst>
              <a:ext uri="{FF2B5EF4-FFF2-40B4-BE49-F238E27FC236}">
                <a16:creationId xmlns:a16="http://schemas.microsoft.com/office/drawing/2014/main" id="{3A56A293-0F91-83D7-CFF9-55EB0C919BC8}"/>
              </a:ext>
            </a:extLst>
          </p:cNvPr>
          <p:cNvSpPr/>
          <p:nvPr/>
        </p:nvSpPr>
        <p:spPr>
          <a:xfrm>
            <a:off x="7716122" y="4508904"/>
            <a:ext cx="3479800" cy="959127"/>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468000" tIns="360000" rIns="108000" bIns="45700" anchor="t" anchorCtr="0">
            <a:noAutofit/>
          </a:bodyPr>
          <a:lstStyle/>
          <a:p>
            <a:pPr marR="0" lvl="0" indent="0" fontAlgn="auto">
              <a:lnSpc>
                <a:spcPct val="100000"/>
              </a:lnSpc>
              <a:spcBef>
                <a:spcPts val="0"/>
              </a:spcBef>
              <a:spcAft>
                <a:spcPts val="0"/>
              </a:spcAft>
              <a:buClrTx/>
              <a:buSzTx/>
              <a:buFontTx/>
              <a:buNone/>
              <a:tabLst/>
              <a:defRPr/>
            </a:pPr>
            <a:r>
              <a:rPr lang="fr-FR" sz="1200" dirty="0">
                <a:solidFill>
                  <a:schemeClr val="accent5"/>
                </a:solidFill>
                <a:latin typeface="+mj-lt"/>
              </a:rPr>
              <a:t>Sous-titre</a:t>
            </a:r>
          </a:p>
          <a:p>
            <a:endParaRPr lang="fr-FR" sz="1200" dirty="0">
              <a:solidFill>
                <a:schemeClr val="accent1"/>
              </a:solidFill>
              <a:latin typeface="Roboto Bold"/>
              <a:sym typeface="Arial"/>
            </a:endParaRPr>
          </a:p>
        </p:txBody>
      </p:sp>
      <p:sp>
        <p:nvSpPr>
          <p:cNvPr id="10" name="Title 1">
            <a:extLst>
              <a:ext uri="{FF2B5EF4-FFF2-40B4-BE49-F238E27FC236}">
                <a16:creationId xmlns:a16="http://schemas.microsoft.com/office/drawing/2014/main" id="{6F3C6A63-F3B6-DFFC-DB82-70813EBB3771}"/>
              </a:ext>
            </a:extLst>
          </p:cNvPr>
          <p:cNvSpPr txBox="1">
            <a:spLocks/>
          </p:cNvSpPr>
          <p:nvPr/>
        </p:nvSpPr>
        <p:spPr>
          <a:xfrm>
            <a:off x="587375" y="436478"/>
            <a:ext cx="9131160" cy="518920"/>
          </a:xfrm>
          <a:prstGeom prst="rect">
            <a:avLst/>
          </a:prstGeom>
        </p:spPr>
        <p:txBody>
          <a:bodyPr vert="horz" lIns="0" tIns="0" rIns="0" bIns="0" rtlCol="0" anchor="t">
            <a:normAutofit/>
          </a:bodyPr>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lang="fr-FR" dirty="0">
              <a:gradFill>
                <a:gsLst>
                  <a:gs pos="0">
                    <a:schemeClr val="accent1"/>
                  </a:gs>
                  <a:gs pos="100000">
                    <a:srgbClr val="BF7AD1">
                      <a:alpha val="80000"/>
                    </a:srgbClr>
                  </a:gs>
                </a:gsLst>
                <a:lin ang="2700000" scaled="0"/>
              </a:gradFill>
            </a:endParaRPr>
          </a:p>
        </p:txBody>
      </p:sp>
      <p:grpSp>
        <p:nvGrpSpPr>
          <p:cNvPr id="11" name="Group 10">
            <a:extLst>
              <a:ext uri="{FF2B5EF4-FFF2-40B4-BE49-F238E27FC236}">
                <a16:creationId xmlns:a16="http://schemas.microsoft.com/office/drawing/2014/main" id="{39C7BFD3-527D-1EB6-D2B6-D0F4FC619A41}"/>
              </a:ext>
            </a:extLst>
          </p:cNvPr>
          <p:cNvGrpSpPr/>
          <p:nvPr/>
        </p:nvGrpSpPr>
        <p:grpSpPr>
          <a:xfrm>
            <a:off x="5208901" y="2683183"/>
            <a:ext cx="2209140" cy="1232505"/>
            <a:chOff x="4984312" y="2460019"/>
            <a:chExt cx="2209140" cy="1232505"/>
          </a:xfrm>
        </p:grpSpPr>
        <p:sp>
          <p:nvSpPr>
            <p:cNvPr id="66" name="Google Shape;1373;p17">
              <a:extLst>
                <a:ext uri="{FF2B5EF4-FFF2-40B4-BE49-F238E27FC236}">
                  <a16:creationId xmlns:a16="http://schemas.microsoft.com/office/drawing/2014/main" id="{C3F47AD9-CF03-96E1-9DA7-574A2E77D522}"/>
                </a:ext>
              </a:extLst>
            </p:cNvPr>
            <p:cNvSpPr/>
            <p:nvPr/>
          </p:nvSpPr>
          <p:spPr>
            <a:xfrm>
              <a:off x="4984312" y="2925865"/>
              <a:ext cx="2209140" cy="766659"/>
            </a:xfrm>
            <a:prstGeom prst="roundRect">
              <a:avLst>
                <a:gd name="adj" fmla="val 4855"/>
              </a:avLst>
            </a:prstGeom>
            <a:gradFill>
              <a:gsLst>
                <a:gs pos="0">
                  <a:schemeClr val="accent1"/>
                </a:gs>
                <a:gs pos="100000">
                  <a:srgbClr val="A86FC6"/>
                </a:gs>
              </a:gsLst>
              <a:lin ang="5400000" scaled="1"/>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08000" tIns="324000" rIns="108000" bIns="45700" anchor="t" anchorCtr="0">
              <a:noAutofit/>
            </a:bodyPr>
            <a:lstStyle/>
            <a:p>
              <a:pPr lvl="0" algn="ctr">
                <a:lnSpc>
                  <a:spcPct val="110000"/>
                </a:lnSpc>
                <a:defRPr/>
              </a:pPr>
              <a:r>
                <a:rPr lang="fr-FR" sz="1200" dirty="0">
                  <a:solidFill>
                    <a:schemeClr val="bg1"/>
                  </a:solidFill>
                  <a:latin typeface="+mj-lt"/>
                  <a:sym typeface="Arial"/>
                </a:rPr>
                <a:t>Texte</a:t>
              </a:r>
            </a:p>
          </p:txBody>
        </p:sp>
        <p:grpSp>
          <p:nvGrpSpPr>
            <p:cNvPr id="7" name="Group 6">
              <a:extLst>
                <a:ext uri="{FF2B5EF4-FFF2-40B4-BE49-F238E27FC236}">
                  <a16:creationId xmlns:a16="http://schemas.microsoft.com/office/drawing/2014/main" id="{B149B65A-9FC5-7330-4134-7F04EF589F56}"/>
                </a:ext>
              </a:extLst>
            </p:cNvPr>
            <p:cNvGrpSpPr/>
            <p:nvPr/>
          </p:nvGrpSpPr>
          <p:grpSpPr>
            <a:xfrm>
              <a:off x="5667120" y="2460019"/>
              <a:ext cx="843524" cy="843524"/>
              <a:chOff x="5667120" y="2474334"/>
              <a:chExt cx="843524" cy="843524"/>
            </a:xfrm>
          </p:grpSpPr>
          <p:pic>
            <p:nvPicPr>
              <p:cNvPr id="8" name="Graphique 31">
                <a:extLst>
                  <a:ext uri="{FF2B5EF4-FFF2-40B4-BE49-F238E27FC236}">
                    <a16:creationId xmlns:a16="http://schemas.microsoft.com/office/drawing/2014/main" id="{0E78063C-5866-5FDF-9009-93B00DF0EFF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67120" y="2474334"/>
                <a:ext cx="843524" cy="843524"/>
              </a:xfrm>
              <a:prstGeom prst="rect">
                <a:avLst/>
              </a:prstGeom>
            </p:spPr>
          </p:pic>
          <p:pic>
            <p:nvPicPr>
              <p:cNvPr id="9" name="Graphique 1658" descr="Salle de conseil">
                <a:extLst>
                  <a:ext uri="{FF2B5EF4-FFF2-40B4-BE49-F238E27FC236}">
                    <a16:creationId xmlns:a16="http://schemas.microsoft.com/office/drawing/2014/main" id="{362D7CC5-42FF-6FAD-0D21-A9A8E3337C9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53436" y="2647950"/>
                <a:ext cx="470892" cy="470892"/>
              </a:xfrm>
              <a:prstGeom prst="rect">
                <a:avLst/>
              </a:prstGeom>
            </p:spPr>
          </p:pic>
        </p:grpSp>
      </p:grpSp>
      <p:sp>
        <p:nvSpPr>
          <p:cNvPr id="26" name="Google Shape;1373;p17">
            <a:extLst>
              <a:ext uri="{FF2B5EF4-FFF2-40B4-BE49-F238E27FC236}">
                <a16:creationId xmlns:a16="http://schemas.microsoft.com/office/drawing/2014/main" id="{FD3BF98A-CECE-D063-1895-2BFCC1F5EF56}"/>
              </a:ext>
            </a:extLst>
          </p:cNvPr>
          <p:cNvSpPr/>
          <p:nvPr/>
        </p:nvSpPr>
        <p:spPr>
          <a:xfrm>
            <a:off x="2422964" y="4373055"/>
            <a:ext cx="1783910" cy="286690"/>
          </a:xfrm>
          <a:prstGeom prst="roundRect">
            <a:avLst>
              <a:gd name="adj" fmla="val 4855"/>
            </a:avLst>
          </a:prstGeom>
          <a:solidFill>
            <a:schemeClr val="accent1"/>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08000" tIns="46800" rIns="108000" bIns="45700" anchor="ctr" anchorCtr="0">
            <a:noAutofit/>
          </a:bodyPr>
          <a:lstStyle/>
          <a:p>
            <a:pPr algn="ctr">
              <a:lnSpc>
                <a:spcPct val="110000"/>
              </a:lnSpc>
            </a:pPr>
            <a:r>
              <a:rPr lang="fr-FR" sz="1100" dirty="0">
                <a:solidFill>
                  <a:schemeClr val="bg1"/>
                </a:solidFill>
                <a:latin typeface="+mj-lt"/>
                <a:sym typeface="Arial"/>
              </a:rPr>
              <a:t>Titre</a:t>
            </a:r>
          </a:p>
        </p:txBody>
      </p:sp>
      <p:sp>
        <p:nvSpPr>
          <p:cNvPr id="28" name="Google Shape;1373;p17">
            <a:extLst>
              <a:ext uri="{FF2B5EF4-FFF2-40B4-BE49-F238E27FC236}">
                <a16:creationId xmlns:a16="http://schemas.microsoft.com/office/drawing/2014/main" id="{9A23A30B-FB95-1A9E-85ED-4E37B1A06AD0}"/>
              </a:ext>
            </a:extLst>
          </p:cNvPr>
          <p:cNvSpPr/>
          <p:nvPr/>
        </p:nvSpPr>
        <p:spPr>
          <a:xfrm>
            <a:off x="8564067" y="4373055"/>
            <a:ext cx="1783910" cy="286690"/>
          </a:xfrm>
          <a:prstGeom prst="roundRect">
            <a:avLst>
              <a:gd name="adj" fmla="val 4855"/>
            </a:avLst>
          </a:prstGeom>
          <a:solidFill>
            <a:schemeClr val="accent5"/>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08000" tIns="46800" rIns="108000" bIns="45700" anchor="ctr" anchorCtr="0">
            <a:noAutofit/>
          </a:bodyPr>
          <a:lstStyle/>
          <a:p>
            <a:pPr algn="ctr">
              <a:lnSpc>
                <a:spcPct val="110000"/>
              </a:lnSpc>
            </a:pPr>
            <a:r>
              <a:rPr lang="fr-FR" sz="1100" dirty="0">
                <a:solidFill>
                  <a:schemeClr val="bg1"/>
                </a:solidFill>
                <a:latin typeface="+mj-lt"/>
                <a:sym typeface="Arial"/>
              </a:rPr>
              <a:t>Titre</a:t>
            </a:r>
          </a:p>
        </p:txBody>
      </p:sp>
      <p:sp>
        <p:nvSpPr>
          <p:cNvPr id="27" name="Google Shape;1373;p17">
            <a:extLst>
              <a:ext uri="{FF2B5EF4-FFF2-40B4-BE49-F238E27FC236}">
                <a16:creationId xmlns:a16="http://schemas.microsoft.com/office/drawing/2014/main" id="{A773CA06-3602-1BE4-F31D-472DFACB6FA3}"/>
              </a:ext>
            </a:extLst>
          </p:cNvPr>
          <p:cNvSpPr/>
          <p:nvPr/>
        </p:nvSpPr>
        <p:spPr>
          <a:xfrm>
            <a:off x="2350964" y="1664728"/>
            <a:ext cx="1783910" cy="286690"/>
          </a:xfrm>
          <a:prstGeom prst="roundRect">
            <a:avLst>
              <a:gd name="adj" fmla="val 4855"/>
            </a:avLst>
          </a:prstGeom>
          <a:solidFill>
            <a:schemeClr val="accent2"/>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08000" tIns="46800" rIns="108000" bIns="45700" anchor="ctr" anchorCtr="0">
            <a:noAutofit/>
          </a:bodyPr>
          <a:lstStyle/>
          <a:p>
            <a:pPr algn="ctr">
              <a:lnSpc>
                <a:spcPct val="110000"/>
              </a:lnSpc>
            </a:pPr>
            <a:r>
              <a:rPr lang="fr-FR" sz="1100" dirty="0">
                <a:solidFill>
                  <a:schemeClr val="bg1"/>
                </a:solidFill>
                <a:latin typeface="+mj-lt"/>
                <a:sym typeface="Arial"/>
              </a:rPr>
              <a:t>Titre</a:t>
            </a:r>
          </a:p>
        </p:txBody>
      </p:sp>
      <p:sp>
        <p:nvSpPr>
          <p:cNvPr id="17" name="Google Shape;1373;p17">
            <a:extLst>
              <a:ext uri="{FF2B5EF4-FFF2-40B4-BE49-F238E27FC236}">
                <a16:creationId xmlns:a16="http://schemas.microsoft.com/office/drawing/2014/main" id="{410EA026-EAC6-687C-C36C-594DCA7BE195}"/>
              </a:ext>
            </a:extLst>
          </p:cNvPr>
          <p:cNvSpPr>
            <a:spLocks/>
          </p:cNvSpPr>
          <p:nvPr/>
        </p:nvSpPr>
        <p:spPr>
          <a:xfrm>
            <a:off x="7707462" y="1798781"/>
            <a:ext cx="3479800" cy="211534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468000" tIns="612000" rIns="108000" bIns="45700" numCol="2" anchor="t" anchorCtr="0">
            <a:noAutofit/>
          </a:bodyPr>
          <a:lstStyle/>
          <a:p>
            <a:pPr>
              <a:lnSpc>
                <a:spcPct val="110000"/>
              </a:lnSpc>
              <a:defRPr/>
            </a:pP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Lorem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ipsum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dolor</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sit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amet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Ad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odio</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vitae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dolorem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omnis</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sequi</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quisquam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cupiditate</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explicabo</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33CB98"/>
              </a:solidFill>
              <a:effectLst/>
              <a:uLnTx/>
              <a:uFillTx/>
              <a:latin typeface="Roboto Bold"/>
              <a:ea typeface="+mn-ea"/>
              <a:cs typeface="+mn-cs"/>
            </a:endParaRPr>
          </a:p>
          <a:p>
            <a:pPr>
              <a:defRPr/>
            </a:pPr>
            <a:endParaRPr lang="fr-FR" sz="9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a:defRPr/>
            </a:pP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Lorem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ipsum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dolor</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sit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amet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Ad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odio</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vitae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dolorem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omnis</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sequi</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quisquam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eum</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cupiditate</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900" dirty="0" err="1">
                <a:solidFill>
                  <a:schemeClr val="tx1">
                    <a:lumMod val="65000"/>
                    <a:lumOff val="35000"/>
                  </a:schemeClr>
                </a:solidFill>
                <a:latin typeface="Roboto Lt" panose="02000000000000000000" pitchFamily="2" charset="0"/>
                <a:ea typeface="Roboto Lt" panose="02000000000000000000" pitchFamily="2" charset="0"/>
                <a:sym typeface="Arial"/>
              </a:rPr>
              <a:t>explicabo</a:t>
            </a:r>
            <a:r>
              <a:rPr lang="fr-FR" sz="900" dirty="0">
                <a:solidFill>
                  <a:schemeClr val="tx1">
                    <a:lumMod val="65000"/>
                    <a:lumOff val="35000"/>
                  </a:schemeClr>
                </a:solidFill>
                <a:latin typeface="Roboto Lt" panose="02000000000000000000" pitchFamily="2" charset="0"/>
                <a:ea typeface="Roboto Lt" panose="02000000000000000000" pitchFamily="2" charset="0"/>
                <a:sym typeface="Aria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srgbClr val="33CB98"/>
              </a:solidFill>
              <a:effectLst/>
              <a:uLnTx/>
              <a:uFillTx/>
              <a:latin typeface="Roboto Bold"/>
              <a:ea typeface="+mn-ea"/>
              <a:cs typeface="+mn-cs"/>
            </a:endParaRPr>
          </a:p>
        </p:txBody>
      </p:sp>
      <p:sp>
        <p:nvSpPr>
          <p:cNvPr id="18" name="TextBox 72">
            <a:extLst>
              <a:ext uri="{FF2B5EF4-FFF2-40B4-BE49-F238E27FC236}">
                <a16:creationId xmlns:a16="http://schemas.microsoft.com/office/drawing/2014/main" id="{B93FDE41-A46F-1776-7501-9C1DE48DABAE}"/>
              </a:ext>
            </a:extLst>
          </p:cNvPr>
          <p:cNvSpPr txBox="1"/>
          <p:nvPr/>
        </p:nvSpPr>
        <p:spPr>
          <a:xfrm>
            <a:off x="8170567" y="2087920"/>
            <a:ext cx="2886134" cy="184666"/>
          </a:xfrm>
          <a:prstGeom prst="rect">
            <a:avLst/>
          </a:prstGeom>
          <a:noFill/>
        </p:spPr>
        <p:txBody>
          <a:bodyPr wrap="square" lIns="0" tIns="0" rIns="0" bIns="0" rtlCol="0">
            <a:spAutoFit/>
          </a:bodyPr>
          <a:lstStyle/>
          <a:p>
            <a:r>
              <a:rPr lang="fr-FR" sz="1200" dirty="0">
                <a:solidFill>
                  <a:schemeClr val="accent3"/>
                </a:solidFill>
                <a:latin typeface="+mj-lt"/>
              </a:rPr>
              <a:t>Sous-titre</a:t>
            </a:r>
          </a:p>
        </p:txBody>
      </p:sp>
      <p:sp>
        <p:nvSpPr>
          <p:cNvPr id="24" name="Google Shape;1373;p17">
            <a:extLst>
              <a:ext uri="{FF2B5EF4-FFF2-40B4-BE49-F238E27FC236}">
                <a16:creationId xmlns:a16="http://schemas.microsoft.com/office/drawing/2014/main" id="{9CEBAF45-4D35-E062-0EBA-331C13ECF9B9}"/>
              </a:ext>
            </a:extLst>
          </p:cNvPr>
          <p:cNvSpPr/>
          <p:nvPr/>
        </p:nvSpPr>
        <p:spPr>
          <a:xfrm>
            <a:off x="8492067" y="1664728"/>
            <a:ext cx="1783910" cy="286690"/>
          </a:xfrm>
          <a:prstGeom prst="roundRect">
            <a:avLst>
              <a:gd name="adj" fmla="val 4855"/>
            </a:avLst>
          </a:prstGeom>
          <a:solidFill>
            <a:schemeClr val="accent3"/>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08000" tIns="46800" rIns="108000" bIns="45700" anchor="ctr" anchorCtr="0">
            <a:noAutofit/>
          </a:bodyPr>
          <a:lstStyle/>
          <a:p>
            <a:pPr algn="ctr">
              <a:lnSpc>
                <a:spcPct val="110000"/>
              </a:lnSpc>
            </a:pPr>
            <a:r>
              <a:rPr lang="fr-FR" sz="1100" dirty="0">
                <a:solidFill>
                  <a:schemeClr val="bg1"/>
                </a:solidFill>
                <a:latin typeface="+mj-lt"/>
                <a:sym typeface="Arial"/>
              </a:rPr>
              <a:t>Titre</a:t>
            </a:r>
          </a:p>
        </p:txBody>
      </p:sp>
      <p:pic>
        <p:nvPicPr>
          <p:cNvPr id="4" name="Graphique 24">
            <a:extLst>
              <a:ext uri="{FF2B5EF4-FFF2-40B4-BE49-F238E27FC236}">
                <a16:creationId xmlns:a16="http://schemas.microsoft.com/office/drawing/2014/main" id="{9D5E4AE9-A1AA-3C25-A2E1-9E69DBF826B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318570" y="2073299"/>
            <a:ext cx="867104" cy="867104"/>
          </a:xfrm>
          <a:prstGeom prst="rect">
            <a:avLst/>
          </a:prstGeom>
        </p:spPr>
      </p:pic>
      <p:pic>
        <p:nvPicPr>
          <p:cNvPr id="32" name="Graphique 21">
            <a:extLst>
              <a:ext uri="{FF2B5EF4-FFF2-40B4-BE49-F238E27FC236}">
                <a16:creationId xmlns:a16="http://schemas.microsoft.com/office/drawing/2014/main" id="{7E6D2672-002A-ACC3-259F-26BB5D628DF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66645" y="4556453"/>
            <a:ext cx="865566" cy="865566"/>
          </a:xfrm>
          <a:prstGeom prst="rect">
            <a:avLst/>
          </a:prstGeom>
        </p:spPr>
      </p:pic>
      <p:pic>
        <p:nvPicPr>
          <p:cNvPr id="33" name="Graphique 28">
            <a:extLst>
              <a:ext uri="{FF2B5EF4-FFF2-40B4-BE49-F238E27FC236}">
                <a16:creationId xmlns:a16="http://schemas.microsoft.com/office/drawing/2014/main" id="{D00A623B-6F6B-B660-0381-22A230450DD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318570" y="4554915"/>
            <a:ext cx="867104" cy="867104"/>
          </a:xfrm>
          <a:prstGeom prst="rect">
            <a:avLst/>
          </a:prstGeom>
        </p:spPr>
      </p:pic>
    </p:spTree>
    <p:extLst>
      <p:ext uri="{BB962C8B-B14F-4D97-AF65-F5344CB8AC3E}">
        <p14:creationId xmlns:p14="http://schemas.microsoft.com/office/powerpoint/2010/main" val="36288233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Straight Connector 40">
            <a:extLst>
              <a:ext uri="{FF2B5EF4-FFF2-40B4-BE49-F238E27FC236}">
                <a16:creationId xmlns:a16="http://schemas.microsoft.com/office/drawing/2014/main" id="{40E29FF3-29C6-2F65-1793-B0FCB8776EF5}"/>
              </a:ext>
            </a:extLst>
          </p:cNvPr>
          <p:cNvCxnSpPr>
            <a:cxnSpLocks/>
          </p:cNvCxnSpPr>
          <p:nvPr/>
        </p:nvCxnSpPr>
        <p:spPr>
          <a:xfrm flipH="1">
            <a:off x="9628601" y="5005948"/>
            <a:ext cx="25633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49" name="Groupe 48">
            <a:extLst>
              <a:ext uri="{FF2B5EF4-FFF2-40B4-BE49-F238E27FC236}">
                <a16:creationId xmlns:a16="http://schemas.microsoft.com/office/drawing/2014/main" id="{B8324117-BC94-FB48-41E8-740C2D0BBC12}"/>
              </a:ext>
            </a:extLst>
          </p:cNvPr>
          <p:cNvGrpSpPr/>
          <p:nvPr/>
        </p:nvGrpSpPr>
        <p:grpSpPr>
          <a:xfrm rot="10800000">
            <a:off x="1257300" y="3629638"/>
            <a:ext cx="8228223" cy="1387793"/>
            <a:chOff x="2995663" y="2264025"/>
            <a:chExt cx="8228223" cy="1387793"/>
          </a:xfrm>
        </p:grpSpPr>
        <p:grpSp>
          <p:nvGrpSpPr>
            <p:cNvPr id="50" name="Groupe 49">
              <a:extLst>
                <a:ext uri="{FF2B5EF4-FFF2-40B4-BE49-F238E27FC236}">
                  <a16:creationId xmlns:a16="http://schemas.microsoft.com/office/drawing/2014/main" id="{4DF8CDCC-89C3-2658-7A7B-31774682393B}"/>
                </a:ext>
              </a:extLst>
            </p:cNvPr>
            <p:cNvGrpSpPr/>
            <p:nvPr/>
          </p:nvGrpSpPr>
          <p:grpSpPr>
            <a:xfrm>
              <a:off x="2995663" y="2277645"/>
              <a:ext cx="8228223" cy="1374173"/>
              <a:chOff x="3000424" y="1469219"/>
              <a:chExt cx="8228223" cy="1374173"/>
            </a:xfrm>
          </p:grpSpPr>
          <p:grpSp>
            <p:nvGrpSpPr>
              <p:cNvPr id="52" name="Group 100">
                <a:extLst>
                  <a:ext uri="{FF2B5EF4-FFF2-40B4-BE49-F238E27FC236}">
                    <a16:creationId xmlns:a16="http://schemas.microsoft.com/office/drawing/2014/main" id="{BF7B6761-F468-0A8A-6D3D-F57F26BF0805}"/>
                  </a:ext>
                </a:extLst>
              </p:cNvPr>
              <p:cNvGrpSpPr/>
              <p:nvPr/>
            </p:nvGrpSpPr>
            <p:grpSpPr>
              <a:xfrm>
                <a:off x="3000424" y="1469219"/>
                <a:ext cx="8228223" cy="1374173"/>
                <a:chOff x="3000424" y="1465263"/>
                <a:chExt cx="8228223" cy="1374173"/>
              </a:xfrm>
            </p:grpSpPr>
            <p:cxnSp>
              <p:nvCxnSpPr>
                <p:cNvPr id="54" name="Straight Connector 40">
                  <a:extLst>
                    <a:ext uri="{FF2B5EF4-FFF2-40B4-BE49-F238E27FC236}">
                      <a16:creationId xmlns:a16="http://schemas.microsoft.com/office/drawing/2014/main" id="{9F779421-E835-2621-D270-084B6D709C21}"/>
                    </a:ext>
                  </a:extLst>
                </p:cNvPr>
                <p:cNvCxnSpPr>
                  <a:cxnSpLocks/>
                </p:cNvCxnSpPr>
                <p:nvPr/>
              </p:nvCxnSpPr>
              <p:spPr>
                <a:xfrm rot="10800000" flipH="1">
                  <a:off x="3000424" y="1466046"/>
                  <a:ext cx="754883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5" name="Arc 54">
                  <a:extLst>
                    <a:ext uri="{FF2B5EF4-FFF2-40B4-BE49-F238E27FC236}">
                      <a16:creationId xmlns:a16="http://schemas.microsoft.com/office/drawing/2014/main" id="{D44EB972-7255-3BDB-B104-F1DF8EB7732D}"/>
                    </a:ext>
                  </a:extLst>
                </p:cNvPr>
                <p:cNvSpPr/>
                <p:nvPr/>
              </p:nvSpPr>
              <p:spPr>
                <a:xfrm>
                  <a:off x="9854474" y="1465263"/>
                  <a:ext cx="1374173" cy="1374173"/>
                </a:xfrm>
                <a:prstGeom prst="arc">
                  <a:avLst/>
                </a:prstGeom>
                <a:ln w="127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Roboto Lt"/>
                    <a:ea typeface="+mn-ea"/>
                    <a:cs typeface="+mn-cs"/>
                  </a:endParaRPr>
                </a:p>
              </p:txBody>
            </p:sp>
          </p:grpSp>
          <p:cxnSp>
            <p:nvCxnSpPr>
              <p:cNvPr id="53" name="Straight Connector 40">
                <a:extLst>
                  <a:ext uri="{FF2B5EF4-FFF2-40B4-BE49-F238E27FC236}">
                    <a16:creationId xmlns:a16="http://schemas.microsoft.com/office/drawing/2014/main" id="{C72E6FBC-CF3D-3C13-2B15-71C60E0283D6}"/>
                  </a:ext>
                </a:extLst>
              </p:cNvPr>
              <p:cNvCxnSpPr>
                <a:cxnSpLocks/>
              </p:cNvCxnSpPr>
              <p:nvPr/>
            </p:nvCxnSpPr>
            <p:spPr>
              <a:xfrm flipV="1">
                <a:off x="5978434" y="2829773"/>
                <a:ext cx="4576246" cy="196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51" name="Arc 50">
              <a:extLst>
                <a:ext uri="{FF2B5EF4-FFF2-40B4-BE49-F238E27FC236}">
                  <a16:creationId xmlns:a16="http://schemas.microsoft.com/office/drawing/2014/main" id="{AB8475B0-0597-7AB4-98EE-8A32B6C73F28}"/>
                </a:ext>
              </a:extLst>
            </p:cNvPr>
            <p:cNvSpPr/>
            <p:nvPr/>
          </p:nvSpPr>
          <p:spPr>
            <a:xfrm rot="5400000">
              <a:off x="9849713" y="2264025"/>
              <a:ext cx="1374173" cy="1374173"/>
            </a:xfrm>
            <a:prstGeom prst="arc">
              <a:avLst/>
            </a:prstGeom>
            <a:ln w="127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Roboto Lt"/>
                <a:ea typeface="+mn-ea"/>
                <a:cs typeface="+mn-cs"/>
              </a:endParaRPr>
            </a:p>
          </p:txBody>
        </p:sp>
      </p:grpSp>
      <p:grpSp>
        <p:nvGrpSpPr>
          <p:cNvPr id="37" name="Groupe 36">
            <a:extLst>
              <a:ext uri="{FF2B5EF4-FFF2-40B4-BE49-F238E27FC236}">
                <a16:creationId xmlns:a16="http://schemas.microsoft.com/office/drawing/2014/main" id="{572F9C37-2C89-08B0-CF7E-2887AF87ABF6}"/>
              </a:ext>
            </a:extLst>
          </p:cNvPr>
          <p:cNvGrpSpPr/>
          <p:nvPr/>
        </p:nvGrpSpPr>
        <p:grpSpPr>
          <a:xfrm>
            <a:off x="0" y="2264025"/>
            <a:ext cx="11223886" cy="1387793"/>
            <a:chOff x="0" y="2264025"/>
            <a:chExt cx="11223886" cy="1387793"/>
          </a:xfrm>
        </p:grpSpPr>
        <p:grpSp>
          <p:nvGrpSpPr>
            <p:cNvPr id="171" name="Groupe 170">
              <a:extLst>
                <a:ext uri="{FF2B5EF4-FFF2-40B4-BE49-F238E27FC236}">
                  <a16:creationId xmlns:a16="http://schemas.microsoft.com/office/drawing/2014/main" id="{A99C70F5-57EA-78A3-21B9-517A75FFE421}"/>
                </a:ext>
              </a:extLst>
            </p:cNvPr>
            <p:cNvGrpSpPr/>
            <p:nvPr/>
          </p:nvGrpSpPr>
          <p:grpSpPr>
            <a:xfrm>
              <a:off x="0" y="2277645"/>
              <a:ext cx="11223886" cy="1374173"/>
              <a:chOff x="4761" y="1469219"/>
              <a:chExt cx="11223886" cy="1374173"/>
            </a:xfrm>
          </p:grpSpPr>
          <p:grpSp>
            <p:nvGrpSpPr>
              <p:cNvPr id="125" name="Group 100">
                <a:extLst>
                  <a:ext uri="{FF2B5EF4-FFF2-40B4-BE49-F238E27FC236}">
                    <a16:creationId xmlns:a16="http://schemas.microsoft.com/office/drawing/2014/main" id="{87365109-67F0-8B30-3BB3-B6DC06C36604}"/>
                  </a:ext>
                </a:extLst>
              </p:cNvPr>
              <p:cNvGrpSpPr/>
              <p:nvPr/>
            </p:nvGrpSpPr>
            <p:grpSpPr>
              <a:xfrm>
                <a:off x="4761" y="1469219"/>
                <a:ext cx="11223886" cy="1374173"/>
                <a:chOff x="4761" y="1465263"/>
                <a:chExt cx="11223886" cy="1374173"/>
              </a:xfrm>
            </p:grpSpPr>
            <p:cxnSp>
              <p:nvCxnSpPr>
                <p:cNvPr id="127" name="Straight Connector 40">
                  <a:extLst>
                    <a:ext uri="{FF2B5EF4-FFF2-40B4-BE49-F238E27FC236}">
                      <a16:creationId xmlns:a16="http://schemas.microsoft.com/office/drawing/2014/main" id="{2352236B-3153-E210-32B9-CABEE5706557}"/>
                    </a:ext>
                  </a:extLst>
                </p:cNvPr>
                <p:cNvCxnSpPr>
                  <a:cxnSpLocks/>
                </p:cNvCxnSpPr>
                <p:nvPr/>
              </p:nvCxnSpPr>
              <p:spPr>
                <a:xfrm>
                  <a:off x="4761" y="1466046"/>
                  <a:ext cx="10544494"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33" name="Arc 132">
                  <a:extLst>
                    <a:ext uri="{FF2B5EF4-FFF2-40B4-BE49-F238E27FC236}">
                      <a16:creationId xmlns:a16="http://schemas.microsoft.com/office/drawing/2014/main" id="{9D7A466B-36C0-8C74-9D75-6F4E37B820F6}"/>
                    </a:ext>
                  </a:extLst>
                </p:cNvPr>
                <p:cNvSpPr/>
                <p:nvPr/>
              </p:nvSpPr>
              <p:spPr>
                <a:xfrm>
                  <a:off x="9854474" y="1465263"/>
                  <a:ext cx="1374173" cy="1374173"/>
                </a:xfrm>
                <a:prstGeom prst="arc">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Roboto Lt"/>
                    <a:ea typeface="+mn-ea"/>
                    <a:cs typeface="+mn-cs"/>
                  </a:endParaRPr>
                </a:p>
              </p:txBody>
            </p:sp>
          </p:grpSp>
          <p:cxnSp>
            <p:nvCxnSpPr>
              <p:cNvPr id="166" name="Straight Connector 40">
                <a:extLst>
                  <a:ext uri="{FF2B5EF4-FFF2-40B4-BE49-F238E27FC236}">
                    <a16:creationId xmlns:a16="http://schemas.microsoft.com/office/drawing/2014/main" id="{548871EB-01AB-8929-08F7-71FEED8D4367}"/>
                  </a:ext>
                </a:extLst>
              </p:cNvPr>
              <p:cNvCxnSpPr>
                <a:cxnSpLocks/>
              </p:cNvCxnSpPr>
              <p:nvPr/>
            </p:nvCxnSpPr>
            <p:spPr>
              <a:xfrm flipV="1">
                <a:off x="5978434" y="2829773"/>
                <a:ext cx="4576246" cy="1962"/>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6" name="Arc 35">
              <a:extLst>
                <a:ext uri="{FF2B5EF4-FFF2-40B4-BE49-F238E27FC236}">
                  <a16:creationId xmlns:a16="http://schemas.microsoft.com/office/drawing/2014/main" id="{0C887D43-D9FC-403E-B65D-9EC8EEF18731}"/>
                </a:ext>
              </a:extLst>
            </p:cNvPr>
            <p:cNvSpPr/>
            <p:nvPr/>
          </p:nvSpPr>
          <p:spPr>
            <a:xfrm rot="5400000">
              <a:off x="9849713" y="2264025"/>
              <a:ext cx="1374173" cy="1374173"/>
            </a:xfrm>
            <a:prstGeom prst="arc">
              <a:avLst/>
            </a:prstGeom>
            <a:ln w="127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Roboto Lt"/>
                <a:ea typeface="+mn-ea"/>
                <a:cs typeface="+mn-cs"/>
              </a:endParaRPr>
            </a:p>
          </p:txBody>
        </p:sp>
      </p:gr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sp>
        <p:nvSpPr>
          <p:cNvPr id="2" name="Google Shape;1373;p17">
            <a:extLst>
              <a:ext uri="{FF2B5EF4-FFF2-40B4-BE49-F238E27FC236}">
                <a16:creationId xmlns:a16="http://schemas.microsoft.com/office/drawing/2014/main" id="{C6C2FB76-910C-6C24-6DF2-A0493C797613}"/>
              </a:ext>
            </a:extLst>
          </p:cNvPr>
          <p:cNvSpPr/>
          <p:nvPr/>
        </p:nvSpPr>
        <p:spPr>
          <a:xfrm>
            <a:off x="1510197" y="1547007"/>
            <a:ext cx="2566503" cy="149416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612000" tIns="324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Lorem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ipsum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dolor</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sit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amet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In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veritatis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accusamus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nam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eaque</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neque</a:t>
            </a:r>
            <a:endParaRPr kumimoji="0" lang="fr-FR" sz="9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3" name="Google Shape;1373;p17">
            <a:extLst>
              <a:ext uri="{FF2B5EF4-FFF2-40B4-BE49-F238E27FC236}">
                <a16:creationId xmlns:a16="http://schemas.microsoft.com/office/drawing/2014/main" id="{A40D00B4-5F13-939B-C2A6-18A329110FEC}"/>
              </a:ext>
            </a:extLst>
          </p:cNvPr>
          <p:cNvSpPr/>
          <p:nvPr/>
        </p:nvSpPr>
        <p:spPr>
          <a:xfrm>
            <a:off x="1870513" y="1421953"/>
            <a:ext cx="1783910" cy="286690"/>
          </a:xfrm>
          <a:prstGeom prst="roundRect">
            <a:avLst>
              <a:gd name="adj" fmla="val 5000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Roboto Bold"/>
                <a:ea typeface="+mn-ea"/>
                <a:cs typeface="+mn-cs"/>
                <a:sym typeface="Arial"/>
              </a:rPr>
              <a:t>Titre</a:t>
            </a:r>
          </a:p>
        </p:txBody>
      </p:sp>
      <p:cxnSp>
        <p:nvCxnSpPr>
          <p:cNvPr id="13" name="Connecteur droit 12">
            <a:extLst>
              <a:ext uri="{FF2B5EF4-FFF2-40B4-BE49-F238E27FC236}">
                <a16:creationId xmlns:a16="http://schemas.microsoft.com/office/drawing/2014/main" id="{FA791CC6-8F82-9736-18B0-2942B6DD034B}"/>
              </a:ext>
            </a:extLst>
          </p:cNvPr>
          <p:cNvCxnSpPr>
            <a:cxnSpLocks/>
          </p:cNvCxnSpPr>
          <p:nvPr/>
        </p:nvCxnSpPr>
        <p:spPr>
          <a:xfrm>
            <a:off x="2148148" y="2354871"/>
            <a:ext cx="1439495" cy="0"/>
          </a:xfrm>
          <a:prstGeom prst="line">
            <a:avLst/>
          </a:prstGeom>
          <a:noFill/>
          <a:ln w="6350" cap="flat" cmpd="sng" algn="ctr">
            <a:solidFill>
              <a:srgbClr val="FFFFFF">
                <a:lumMod val="85000"/>
              </a:srgbClr>
            </a:solidFill>
            <a:prstDash val="solid"/>
            <a:miter lim="800000"/>
          </a:ln>
          <a:effectLst/>
        </p:spPr>
      </p:cxnSp>
      <p:sp>
        <p:nvSpPr>
          <p:cNvPr id="14" name="Google Shape;1373;p17">
            <a:extLst>
              <a:ext uri="{FF2B5EF4-FFF2-40B4-BE49-F238E27FC236}">
                <a16:creationId xmlns:a16="http://schemas.microsoft.com/office/drawing/2014/main" id="{94CE7E90-82F8-6B69-D0F1-855088A1ADCF}"/>
              </a:ext>
            </a:extLst>
          </p:cNvPr>
          <p:cNvSpPr/>
          <p:nvPr/>
        </p:nvSpPr>
        <p:spPr>
          <a:xfrm>
            <a:off x="4785748" y="2913673"/>
            <a:ext cx="2566502" cy="1460754"/>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612000" tIns="360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Lorem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ipsum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dolor</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sit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amet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In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veritatis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accusamus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nam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eaque</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neque</a:t>
            </a:r>
            <a:endParaRPr kumimoji="0" lang="fr-FR" sz="9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15" name="Google Shape;1373;p17">
            <a:extLst>
              <a:ext uri="{FF2B5EF4-FFF2-40B4-BE49-F238E27FC236}">
                <a16:creationId xmlns:a16="http://schemas.microsoft.com/office/drawing/2014/main" id="{8562F007-C044-8015-5FD0-BD5FF1D6D0CC}"/>
              </a:ext>
            </a:extLst>
          </p:cNvPr>
          <p:cNvSpPr/>
          <p:nvPr/>
        </p:nvSpPr>
        <p:spPr>
          <a:xfrm>
            <a:off x="5209446" y="2755210"/>
            <a:ext cx="1783910" cy="286690"/>
          </a:xfrm>
          <a:prstGeom prst="roundRect">
            <a:avLst>
              <a:gd name="adj" fmla="val 50000"/>
            </a:avLst>
          </a:pr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Roboto Bold"/>
                <a:ea typeface="+mn-ea"/>
                <a:cs typeface="+mn-cs"/>
                <a:sym typeface="Arial"/>
              </a:rPr>
              <a:t>Titre</a:t>
            </a:r>
          </a:p>
        </p:txBody>
      </p:sp>
      <p:cxnSp>
        <p:nvCxnSpPr>
          <p:cNvPr id="16" name="Connecteur droit 15">
            <a:extLst>
              <a:ext uri="{FF2B5EF4-FFF2-40B4-BE49-F238E27FC236}">
                <a16:creationId xmlns:a16="http://schemas.microsoft.com/office/drawing/2014/main" id="{C2D8B822-3E73-6DCE-5A46-649538D31B3F}"/>
              </a:ext>
            </a:extLst>
          </p:cNvPr>
          <p:cNvCxnSpPr>
            <a:cxnSpLocks/>
          </p:cNvCxnSpPr>
          <p:nvPr/>
        </p:nvCxnSpPr>
        <p:spPr>
          <a:xfrm>
            <a:off x="5428182" y="3567595"/>
            <a:ext cx="1539544" cy="0"/>
          </a:xfrm>
          <a:prstGeom prst="line">
            <a:avLst/>
          </a:prstGeom>
          <a:noFill/>
          <a:ln w="6350" cap="flat" cmpd="sng" algn="ctr">
            <a:solidFill>
              <a:srgbClr val="FFFFFF">
                <a:lumMod val="85000"/>
              </a:srgbClr>
            </a:solidFill>
            <a:prstDash val="solid"/>
            <a:miter lim="800000"/>
          </a:ln>
          <a:effectLst/>
        </p:spPr>
      </p:cxnSp>
      <p:sp>
        <p:nvSpPr>
          <p:cNvPr id="20" name="Google Shape;1373;p17">
            <a:extLst>
              <a:ext uri="{FF2B5EF4-FFF2-40B4-BE49-F238E27FC236}">
                <a16:creationId xmlns:a16="http://schemas.microsoft.com/office/drawing/2014/main" id="{021BCBD0-DEE9-FB3D-3E5F-6541767464AB}"/>
              </a:ext>
            </a:extLst>
          </p:cNvPr>
          <p:cNvSpPr/>
          <p:nvPr/>
        </p:nvSpPr>
        <p:spPr>
          <a:xfrm>
            <a:off x="7838098" y="4260793"/>
            <a:ext cx="2566502" cy="1415846"/>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540000" tIns="360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Lorem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ipsum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dolor</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sit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amet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In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veritatis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accusamus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nam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eaque</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neque</a:t>
            </a:r>
            <a:endParaRPr kumimoji="0" lang="fr-FR" sz="9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21" name="Google Shape;1373;p17">
            <a:extLst>
              <a:ext uri="{FF2B5EF4-FFF2-40B4-BE49-F238E27FC236}">
                <a16:creationId xmlns:a16="http://schemas.microsoft.com/office/drawing/2014/main" id="{3F3F6071-2E70-5BF3-1C49-1F7227B1AD84}"/>
              </a:ext>
            </a:extLst>
          </p:cNvPr>
          <p:cNvSpPr/>
          <p:nvPr/>
        </p:nvSpPr>
        <p:spPr>
          <a:xfrm>
            <a:off x="8261796" y="4088468"/>
            <a:ext cx="1783910" cy="286690"/>
          </a:xfrm>
          <a:prstGeom prst="roundRect">
            <a:avLst>
              <a:gd name="adj" fmla="val 5000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Roboto Bold"/>
                <a:ea typeface="+mn-ea"/>
                <a:cs typeface="+mn-cs"/>
                <a:sym typeface="Arial"/>
              </a:rPr>
              <a:t>Titre</a:t>
            </a:r>
          </a:p>
        </p:txBody>
      </p:sp>
      <p:cxnSp>
        <p:nvCxnSpPr>
          <p:cNvPr id="22" name="Connecteur droit 21">
            <a:extLst>
              <a:ext uri="{FF2B5EF4-FFF2-40B4-BE49-F238E27FC236}">
                <a16:creationId xmlns:a16="http://schemas.microsoft.com/office/drawing/2014/main" id="{004EDBF0-D028-9116-A6A5-379894C85862}"/>
              </a:ext>
            </a:extLst>
          </p:cNvPr>
          <p:cNvCxnSpPr>
            <a:cxnSpLocks/>
          </p:cNvCxnSpPr>
          <p:nvPr/>
        </p:nvCxnSpPr>
        <p:spPr>
          <a:xfrm>
            <a:off x="8396029" y="4890844"/>
            <a:ext cx="1649236" cy="0"/>
          </a:xfrm>
          <a:prstGeom prst="line">
            <a:avLst/>
          </a:prstGeom>
          <a:noFill/>
          <a:ln w="6350" cap="flat" cmpd="sng" algn="ctr">
            <a:solidFill>
              <a:srgbClr val="FFFFFF">
                <a:lumMod val="85000"/>
              </a:srgbClr>
            </a:solidFill>
            <a:prstDash val="solid"/>
            <a:miter lim="800000"/>
          </a:ln>
          <a:effectLst/>
        </p:spPr>
      </p:cxnSp>
      <p:sp>
        <p:nvSpPr>
          <p:cNvPr id="61" name="Oval 91">
            <a:extLst>
              <a:ext uri="{FF2B5EF4-FFF2-40B4-BE49-F238E27FC236}">
                <a16:creationId xmlns:a16="http://schemas.microsoft.com/office/drawing/2014/main" id="{685FBF8F-0D84-52AB-ED7C-38431DE99903}"/>
              </a:ext>
            </a:extLst>
          </p:cNvPr>
          <p:cNvSpPr>
            <a:spLocks noChangeAspect="1"/>
          </p:cNvSpPr>
          <p:nvPr/>
        </p:nvSpPr>
        <p:spPr>
          <a:xfrm>
            <a:off x="1258197" y="2026428"/>
            <a:ext cx="504000" cy="504000"/>
          </a:xfrm>
          <a:prstGeom prst="ellipse">
            <a:avLst/>
          </a:prstGeom>
          <a:solidFill>
            <a:schemeClr val="tx2"/>
          </a:solidFill>
          <a:ln w="152400">
            <a:solidFill>
              <a:schemeClr val="tx2">
                <a:alpha val="22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Roboto Bold"/>
                <a:ea typeface="+mn-ea"/>
                <a:cs typeface="+mn-cs"/>
              </a:rPr>
              <a:t>60%</a:t>
            </a:r>
          </a:p>
        </p:txBody>
      </p:sp>
      <p:sp>
        <p:nvSpPr>
          <p:cNvPr id="62" name="Oval 91">
            <a:extLst>
              <a:ext uri="{FF2B5EF4-FFF2-40B4-BE49-F238E27FC236}">
                <a16:creationId xmlns:a16="http://schemas.microsoft.com/office/drawing/2014/main" id="{F8042EAF-B74F-B214-E0C9-871A1BE2B978}"/>
              </a:ext>
            </a:extLst>
          </p:cNvPr>
          <p:cNvSpPr>
            <a:spLocks noChangeAspect="1"/>
          </p:cNvSpPr>
          <p:nvPr/>
        </p:nvSpPr>
        <p:spPr>
          <a:xfrm>
            <a:off x="4533748" y="3399818"/>
            <a:ext cx="504000" cy="504000"/>
          </a:xfrm>
          <a:prstGeom prst="ellipse">
            <a:avLst/>
          </a:prstGeom>
          <a:solidFill>
            <a:schemeClr val="accent1"/>
          </a:solidFill>
          <a:ln w="1524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Roboto Bold"/>
                <a:ea typeface="+mn-ea"/>
                <a:cs typeface="+mn-cs"/>
              </a:rPr>
              <a:t>30%</a:t>
            </a:r>
          </a:p>
        </p:txBody>
      </p:sp>
      <p:sp>
        <p:nvSpPr>
          <p:cNvPr id="63" name="Oval 91">
            <a:extLst>
              <a:ext uri="{FF2B5EF4-FFF2-40B4-BE49-F238E27FC236}">
                <a16:creationId xmlns:a16="http://schemas.microsoft.com/office/drawing/2014/main" id="{716F628A-A149-B696-9CC0-0F9AE445418A}"/>
              </a:ext>
            </a:extLst>
          </p:cNvPr>
          <p:cNvSpPr>
            <a:spLocks noChangeAspect="1"/>
          </p:cNvSpPr>
          <p:nvPr/>
        </p:nvSpPr>
        <p:spPr>
          <a:xfrm>
            <a:off x="7591036" y="4747931"/>
            <a:ext cx="504000" cy="504000"/>
          </a:xfrm>
          <a:prstGeom prst="ellipse">
            <a:avLst/>
          </a:prstGeom>
          <a:solidFill>
            <a:schemeClr val="accent2"/>
          </a:solidFill>
          <a:ln w="1524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Roboto Bold"/>
                <a:ea typeface="+mn-ea"/>
                <a:cs typeface="+mn-cs"/>
              </a:rPr>
              <a:t>10%</a:t>
            </a:r>
          </a:p>
        </p:txBody>
      </p:sp>
      <p:pic>
        <p:nvPicPr>
          <p:cNvPr id="64" name="Image 63" descr="Une image contenant capture d’écran, dessin humoristique&#10;&#10;Description générée automatiquement">
            <a:extLst>
              <a:ext uri="{FF2B5EF4-FFF2-40B4-BE49-F238E27FC236}">
                <a16:creationId xmlns:a16="http://schemas.microsoft.com/office/drawing/2014/main" id="{7333EAFD-9F78-B48D-ED96-4FB229157ED9}"/>
              </a:ext>
            </a:extLst>
          </p:cNvPr>
          <p:cNvPicPr>
            <a:picLocks noChangeAspect="1"/>
          </p:cNvPicPr>
          <p:nvPr/>
        </p:nvPicPr>
        <p:blipFill rotWithShape="1">
          <a:blip r:embed="rId2"/>
          <a:srcRect l="48323"/>
          <a:stretch/>
        </p:blipFill>
        <p:spPr>
          <a:xfrm>
            <a:off x="1840172" y="3594207"/>
            <a:ext cx="2864357" cy="2415751"/>
          </a:xfrm>
          <a:prstGeom prst="rect">
            <a:avLst/>
          </a:prstGeom>
        </p:spPr>
      </p:pic>
      <p:pic>
        <p:nvPicPr>
          <p:cNvPr id="65" name="Image 64" descr="Une image contenant capture d’écran, Graphique, horloge, graphisme&#10;&#10;Description générée automatiquement">
            <a:extLst>
              <a:ext uri="{FF2B5EF4-FFF2-40B4-BE49-F238E27FC236}">
                <a16:creationId xmlns:a16="http://schemas.microsoft.com/office/drawing/2014/main" id="{D947B470-5994-B075-AD55-64BF4A353DE5}"/>
              </a:ext>
            </a:extLst>
          </p:cNvPr>
          <p:cNvPicPr>
            <a:picLocks noChangeAspect="1"/>
          </p:cNvPicPr>
          <p:nvPr/>
        </p:nvPicPr>
        <p:blipFill rotWithShape="1">
          <a:blip r:embed="rId3"/>
          <a:srcRect l="48885"/>
          <a:stretch/>
        </p:blipFill>
        <p:spPr>
          <a:xfrm>
            <a:off x="7425645" y="562400"/>
            <a:ext cx="3339328" cy="2847262"/>
          </a:xfrm>
          <a:prstGeom prst="rect">
            <a:avLst/>
          </a:prstGeom>
        </p:spPr>
      </p:pic>
      <p:sp>
        <p:nvSpPr>
          <p:cNvPr id="66" name="Ellipse 65">
            <a:extLst>
              <a:ext uri="{FF2B5EF4-FFF2-40B4-BE49-F238E27FC236}">
                <a16:creationId xmlns:a16="http://schemas.microsoft.com/office/drawing/2014/main" id="{3D3A0C21-126E-A846-8A3F-A9153507FF5B}"/>
              </a:ext>
            </a:extLst>
          </p:cNvPr>
          <p:cNvSpPr>
            <a:spLocks noChangeAspect="1"/>
          </p:cNvSpPr>
          <p:nvPr/>
        </p:nvSpPr>
        <p:spPr>
          <a:xfrm>
            <a:off x="7874742" y="2233654"/>
            <a:ext cx="89360" cy="90000"/>
          </a:xfrm>
          <a:prstGeom prst="ellipse">
            <a:avLst/>
          </a:prstGeom>
          <a:solidFill>
            <a:schemeClr val="tx2"/>
          </a:solidFill>
          <a:ln w="762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7" name="Ellipse 66">
            <a:extLst>
              <a:ext uri="{FF2B5EF4-FFF2-40B4-BE49-F238E27FC236}">
                <a16:creationId xmlns:a16="http://schemas.microsoft.com/office/drawing/2014/main" id="{EDEE2556-6ABA-6E7B-EAEB-BAC2423C8109}"/>
              </a:ext>
            </a:extLst>
          </p:cNvPr>
          <p:cNvSpPr>
            <a:spLocks noChangeAspect="1"/>
          </p:cNvSpPr>
          <p:nvPr/>
        </p:nvSpPr>
        <p:spPr>
          <a:xfrm>
            <a:off x="10512064" y="3590816"/>
            <a:ext cx="89360" cy="90000"/>
          </a:xfrm>
          <a:prstGeom prst="ellipse">
            <a:avLst/>
          </a:prstGeom>
          <a:solidFill>
            <a:schemeClr val="tx2"/>
          </a:solidFill>
          <a:ln w="762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8" name="Ellipse 67">
            <a:extLst>
              <a:ext uri="{FF2B5EF4-FFF2-40B4-BE49-F238E27FC236}">
                <a16:creationId xmlns:a16="http://schemas.microsoft.com/office/drawing/2014/main" id="{121E3DAC-1331-A9DA-8945-6647E81D2054}"/>
              </a:ext>
            </a:extLst>
          </p:cNvPr>
          <p:cNvSpPr>
            <a:spLocks noChangeAspect="1"/>
          </p:cNvSpPr>
          <p:nvPr/>
        </p:nvSpPr>
        <p:spPr>
          <a:xfrm>
            <a:off x="1402380" y="4738305"/>
            <a:ext cx="89360" cy="90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9" name="Ellipse 68">
            <a:extLst>
              <a:ext uri="{FF2B5EF4-FFF2-40B4-BE49-F238E27FC236}">
                <a16:creationId xmlns:a16="http://schemas.microsoft.com/office/drawing/2014/main" id="{12A2AE99-8598-45A5-8FFC-E6AA682DE919}"/>
              </a:ext>
            </a:extLst>
          </p:cNvPr>
          <p:cNvSpPr>
            <a:spLocks noChangeAspect="1"/>
          </p:cNvSpPr>
          <p:nvPr/>
        </p:nvSpPr>
        <p:spPr>
          <a:xfrm>
            <a:off x="4366961" y="4954873"/>
            <a:ext cx="89360" cy="90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70" name="Ellipse 69">
            <a:extLst>
              <a:ext uri="{FF2B5EF4-FFF2-40B4-BE49-F238E27FC236}">
                <a16:creationId xmlns:a16="http://schemas.microsoft.com/office/drawing/2014/main" id="{8AC7B200-C5CB-81B9-901B-AA45CA7CE8A8}"/>
              </a:ext>
            </a:extLst>
          </p:cNvPr>
          <p:cNvSpPr>
            <a:spLocks noChangeAspect="1"/>
          </p:cNvSpPr>
          <p:nvPr/>
        </p:nvSpPr>
        <p:spPr>
          <a:xfrm>
            <a:off x="11060704" y="4962416"/>
            <a:ext cx="89360" cy="90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Tree>
    <p:extLst>
      <p:ext uri="{BB962C8B-B14F-4D97-AF65-F5344CB8AC3E}">
        <p14:creationId xmlns:p14="http://schemas.microsoft.com/office/powerpoint/2010/main" val="367129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 24">
            <a:extLst>
              <a:ext uri="{FF2B5EF4-FFF2-40B4-BE49-F238E27FC236}">
                <a16:creationId xmlns:a16="http://schemas.microsoft.com/office/drawing/2014/main" id="{94070E54-3F3F-F6C8-BD84-F308D659B0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4864" y="334679"/>
            <a:ext cx="4245280" cy="3421014"/>
          </a:xfrm>
          <a:prstGeom prst="rect">
            <a:avLst/>
          </a:prstGeom>
        </p:spPr>
      </p:pic>
      <p:cxnSp>
        <p:nvCxnSpPr>
          <p:cNvPr id="13" name="Straight Connector 40">
            <a:extLst>
              <a:ext uri="{FF2B5EF4-FFF2-40B4-BE49-F238E27FC236}">
                <a16:creationId xmlns:a16="http://schemas.microsoft.com/office/drawing/2014/main" id="{3FFDBAD5-3EDB-2FD4-CE94-2DFDDFBEEA44}"/>
              </a:ext>
            </a:extLst>
          </p:cNvPr>
          <p:cNvCxnSpPr>
            <a:cxnSpLocks/>
          </p:cNvCxnSpPr>
          <p:nvPr/>
        </p:nvCxnSpPr>
        <p:spPr>
          <a:xfrm>
            <a:off x="-4761" y="2597895"/>
            <a:ext cx="5652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Straight Connector 40">
            <a:extLst>
              <a:ext uri="{FF2B5EF4-FFF2-40B4-BE49-F238E27FC236}">
                <a16:creationId xmlns:a16="http://schemas.microsoft.com/office/drawing/2014/main" id="{54F740CD-9BB7-58DE-DCA2-1E959CB488D4}"/>
              </a:ext>
            </a:extLst>
          </p:cNvPr>
          <p:cNvCxnSpPr>
            <a:cxnSpLocks/>
          </p:cNvCxnSpPr>
          <p:nvPr/>
        </p:nvCxnSpPr>
        <p:spPr>
          <a:xfrm>
            <a:off x="5563819" y="2597895"/>
            <a:ext cx="331200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40">
            <a:extLst>
              <a:ext uri="{FF2B5EF4-FFF2-40B4-BE49-F238E27FC236}">
                <a16:creationId xmlns:a16="http://schemas.microsoft.com/office/drawing/2014/main" id="{EFA12D8D-8A15-1C51-9083-F192C3D33814}"/>
              </a:ext>
            </a:extLst>
          </p:cNvPr>
          <p:cNvCxnSpPr>
            <a:cxnSpLocks/>
          </p:cNvCxnSpPr>
          <p:nvPr/>
        </p:nvCxnSpPr>
        <p:spPr>
          <a:xfrm>
            <a:off x="8875819" y="2597895"/>
            <a:ext cx="3316181"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6" name="Google Shape;1373;p17">
            <a:extLst>
              <a:ext uri="{FF2B5EF4-FFF2-40B4-BE49-F238E27FC236}">
                <a16:creationId xmlns:a16="http://schemas.microsoft.com/office/drawing/2014/main" id="{DB24D4B8-F5C1-94C9-8FAF-77418897A0C8}"/>
              </a:ext>
            </a:extLst>
          </p:cNvPr>
          <p:cNvSpPr/>
          <p:nvPr/>
        </p:nvSpPr>
        <p:spPr>
          <a:xfrm>
            <a:off x="923662" y="3264821"/>
            <a:ext cx="2566503" cy="149416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612000" tIns="324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Lorem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ipsum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dolor</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sit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amet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In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veritatis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accusamus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nam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eaque</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neque</a:t>
            </a:r>
            <a:endParaRPr kumimoji="0" lang="fr-FR" sz="9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fr-FR" sz="9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29" name="Google Shape;1373;p17">
            <a:extLst>
              <a:ext uri="{FF2B5EF4-FFF2-40B4-BE49-F238E27FC236}">
                <a16:creationId xmlns:a16="http://schemas.microsoft.com/office/drawing/2014/main" id="{0C6163E3-C6C1-8844-5C36-8F314FBE3EAA}"/>
              </a:ext>
            </a:extLst>
          </p:cNvPr>
          <p:cNvSpPr/>
          <p:nvPr/>
        </p:nvSpPr>
        <p:spPr>
          <a:xfrm>
            <a:off x="1283978" y="3139767"/>
            <a:ext cx="1783910" cy="286690"/>
          </a:xfrm>
          <a:prstGeom prst="roundRect">
            <a:avLst>
              <a:gd name="adj" fmla="val 5000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Roboto Bold"/>
                <a:ea typeface="+mn-ea"/>
                <a:cs typeface="+mn-cs"/>
                <a:sym typeface="Arial"/>
              </a:rPr>
              <a:t>Titre</a:t>
            </a:r>
          </a:p>
        </p:txBody>
      </p:sp>
      <p:grpSp>
        <p:nvGrpSpPr>
          <p:cNvPr id="123" name="Groupe 122">
            <a:extLst>
              <a:ext uri="{FF2B5EF4-FFF2-40B4-BE49-F238E27FC236}">
                <a16:creationId xmlns:a16="http://schemas.microsoft.com/office/drawing/2014/main" id="{5EC8E23B-2DAA-E22C-0B23-8C644B06AEA1}"/>
              </a:ext>
            </a:extLst>
          </p:cNvPr>
          <p:cNvGrpSpPr/>
          <p:nvPr/>
        </p:nvGrpSpPr>
        <p:grpSpPr>
          <a:xfrm>
            <a:off x="641303" y="3716257"/>
            <a:ext cx="648864" cy="648864"/>
            <a:chOff x="1534381" y="2188172"/>
            <a:chExt cx="648864" cy="648864"/>
          </a:xfrm>
        </p:grpSpPr>
        <p:sp>
          <p:nvSpPr>
            <p:cNvPr id="35" name="Forme libre 34">
              <a:extLst>
                <a:ext uri="{FF2B5EF4-FFF2-40B4-BE49-F238E27FC236}">
                  <a16:creationId xmlns:a16="http://schemas.microsoft.com/office/drawing/2014/main" id="{23BCF7A8-57BC-44B1-EC47-738832A49299}"/>
                </a:ext>
              </a:extLst>
            </p:cNvPr>
            <p:cNvSpPr/>
            <p:nvPr/>
          </p:nvSpPr>
          <p:spPr>
            <a:xfrm>
              <a:off x="1534381" y="2188172"/>
              <a:ext cx="648864" cy="648864"/>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80" name="Graphique 70">
              <a:extLst>
                <a:ext uri="{FF2B5EF4-FFF2-40B4-BE49-F238E27FC236}">
                  <a16:creationId xmlns:a16="http://schemas.microsoft.com/office/drawing/2014/main" id="{0D47BEA3-738D-574F-88B9-162FBD80F1CE}"/>
                </a:ext>
              </a:extLst>
            </p:cNvPr>
            <p:cNvGrpSpPr/>
            <p:nvPr/>
          </p:nvGrpSpPr>
          <p:grpSpPr>
            <a:xfrm>
              <a:off x="1687363" y="2334025"/>
              <a:ext cx="342900" cy="342900"/>
              <a:chOff x="4906951" y="2756176"/>
              <a:chExt cx="342900" cy="342900"/>
            </a:xfrm>
            <a:solidFill>
              <a:schemeClr val="tx2"/>
            </a:solidFill>
          </p:grpSpPr>
          <p:sp>
            <p:nvSpPr>
              <p:cNvPr id="81" name="Forme libre 80">
                <a:extLst>
                  <a:ext uri="{FF2B5EF4-FFF2-40B4-BE49-F238E27FC236}">
                    <a16:creationId xmlns:a16="http://schemas.microsoft.com/office/drawing/2014/main" id="{F5AE73E4-89A3-9B5A-AE9D-1403CE6FC102}"/>
                  </a:ext>
                </a:extLst>
              </p:cNvPr>
              <p:cNvSpPr/>
              <p:nvPr/>
            </p:nvSpPr>
            <p:spPr>
              <a:xfrm>
                <a:off x="4906951" y="2756176"/>
                <a:ext cx="342900" cy="342900"/>
              </a:xfrm>
              <a:custGeom>
                <a:avLst/>
                <a:gdLst>
                  <a:gd name="connsiteX0" fmla="*/ 277860 w 342900"/>
                  <a:gd name="connsiteY0" fmla="*/ 176500 h 342900"/>
                  <a:gd name="connsiteX1" fmla="*/ 292794 w 342900"/>
                  <a:gd name="connsiteY1" fmla="*/ 176500 h 342900"/>
                  <a:gd name="connsiteX2" fmla="*/ 317611 w 342900"/>
                  <a:gd name="connsiteY2" fmla="*/ 196796 h 342900"/>
                  <a:gd name="connsiteX3" fmla="*/ 342929 w 342900"/>
                  <a:gd name="connsiteY3" fmla="*/ 171477 h 342900"/>
                  <a:gd name="connsiteX4" fmla="*/ 317610 w 342900"/>
                  <a:gd name="connsiteY4" fmla="*/ 146158 h 342900"/>
                  <a:gd name="connsiteX5" fmla="*/ 292793 w 342900"/>
                  <a:gd name="connsiteY5" fmla="*/ 166454 h 342900"/>
                  <a:gd name="connsiteX6" fmla="*/ 277860 w 342900"/>
                  <a:gd name="connsiteY6" fmla="*/ 166454 h 342900"/>
                  <a:gd name="connsiteX7" fmla="*/ 250220 w 342900"/>
                  <a:gd name="connsiteY7" fmla="*/ 99839 h 342900"/>
                  <a:gd name="connsiteX8" fmla="*/ 277119 w 342900"/>
                  <a:gd name="connsiteY8" fmla="*/ 72941 h 342900"/>
                  <a:gd name="connsiteX9" fmla="*/ 295961 w 342900"/>
                  <a:gd name="connsiteY9" fmla="*/ 79080 h 342900"/>
                  <a:gd name="connsiteX10" fmla="*/ 328045 w 342900"/>
                  <a:gd name="connsiteY10" fmla="*/ 46995 h 342900"/>
                  <a:gd name="connsiteX11" fmla="*/ 295961 w 342900"/>
                  <a:gd name="connsiteY11" fmla="*/ 14911 h 342900"/>
                  <a:gd name="connsiteX12" fmla="*/ 263877 w 342900"/>
                  <a:gd name="connsiteY12" fmla="*/ 46995 h 342900"/>
                  <a:gd name="connsiteX13" fmla="*/ 270016 w 342900"/>
                  <a:gd name="connsiteY13" fmla="*/ 65837 h 342900"/>
                  <a:gd name="connsiteX14" fmla="*/ 243117 w 342900"/>
                  <a:gd name="connsiteY14" fmla="*/ 92735 h 342900"/>
                  <a:gd name="connsiteX15" fmla="*/ 176502 w 342900"/>
                  <a:gd name="connsiteY15" fmla="*/ 65096 h 342900"/>
                  <a:gd name="connsiteX16" fmla="*/ 176502 w 342900"/>
                  <a:gd name="connsiteY16" fmla="*/ 50163 h 342900"/>
                  <a:gd name="connsiteX17" fmla="*/ 196798 w 342900"/>
                  <a:gd name="connsiteY17" fmla="*/ 25346 h 342900"/>
                  <a:gd name="connsiteX18" fmla="*/ 171479 w 342900"/>
                  <a:gd name="connsiteY18" fmla="*/ 27 h 342900"/>
                  <a:gd name="connsiteX19" fmla="*/ 146160 w 342900"/>
                  <a:gd name="connsiteY19" fmla="*/ 25346 h 342900"/>
                  <a:gd name="connsiteX20" fmla="*/ 166456 w 342900"/>
                  <a:gd name="connsiteY20" fmla="*/ 50163 h 342900"/>
                  <a:gd name="connsiteX21" fmla="*/ 166456 w 342900"/>
                  <a:gd name="connsiteY21" fmla="*/ 65096 h 342900"/>
                  <a:gd name="connsiteX22" fmla="*/ 99841 w 342900"/>
                  <a:gd name="connsiteY22" fmla="*/ 92735 h 342900"/>
                  <a:gd name="connsiteX23" fmla="*/ 72944 w 342900"/>
                  <a:gd name="connsiteY23" fmla="*/ 65838 h 342900"/>
                  <a:gd name="connsiteX24" fmla="*/ 79084 w 342900"/>
                  <a:gd name="connsiteY24" fmla="*/ 46995 h 342900"/>
                  <a:gd name="connsiteX25" fmla="*/ 64929 w 342900"/>
                  <a:gd name="connsiteY25" fmla="*/ 20382 h 342900"/>
                  <a:gd name="connsiteX26" fmla="*/ 57956 w 342900"/>
                  <a:gd name="connsiteY26" fmla="*/ 21736 h 342900"/>
                  <a:gd name="connsiteX27" fmla="*/ 59309 w 342900"/>
                  <a:gd name="connsiteY27" fmla="*/ 28709 h 342900"/>
                  <a:gd name="connsiteX28" fmla="*/ 69037 w 342900"/>
                  <a:gd name="connsiteY28" fmla="*/ 46995 h 342900"/>
                  <a:gd name="connsiteX29" fmla="*/ 46996 w 342900"/>
                  <a:gd name="connsiteY29" fmla="*/ 69036 h 342900"/>
                  <a:gd name="connsiteX30" fmla="*/ 24956 w 342900"/>
                  <a:gd name="connsiteY30" fmla="*/ 46995 h 342900"/>
                  <a:gd name="connsiteX31" fmla="*/ 40974 w 342900"/>
                  <a:gd name="connsiteY31" fmla="*/ 25782 h 342900"/>
                  <a:gd name="connsiteX32" fmla="*/ 44435 w 342900"/>
                  <a:gd name="connsiteY32" fmla="*/ 19578 h 342900"/>
                  <a:gd name="connsiteX33" fmla="*/ 38232 w 342900"/>
                  <a:gd name="connsiteY33" fmla="*/ 16117 h 342900"/>
                  <a:gd name="connsiteX34" fmla="*/ 14910 w 342900"/>
                  <a:gd name="connsiteY34" fmla="*/ 46995 h 342900"/>
                  <a:gd name="connsiteX35" fmla="*/ 46997 w 342900"/>
                  <a:gd name="connsiteY35" fmla="*/ 79082 h 342900"/>
                  <a:gd name="connsiteX36" fmla="*/ 65840 w 342900"/>
                  <a:gd name="connsiteY36" fmla="*/ 72942 h 342900"/>
                  <a:gd name="connsiteX37" fmla="*/ 92737 w 342900"/>
                  <a:gd name="connsiteY37" fmla="*/ 99839 h 342900"/>
                  <a:gd name="connsiteX38" fmla="*/ 65098 w 342900"/>
                  <a:gd name="connsiteY38" fmla="*/ 166454 h 342900"/>
                  <a:gd name="connsiteX39" fmla="*/ 50165 w 342900"/>
                  <a:gd name="connsiteY39" fmla="*/ 166454 h 342900"/>
                  <a:gd name="connsiteX40" fmla="*/ 25348 w 342900"/>
                  <a:gd name="connsiteY40" fmla="*/ 146158 h 342900"/>
                  <a:gd name="connsiteX41" fmla="*/ 29 w 342900"/>
                  <a:gd name="connsiteY41" fmla="*/ 171477 h 342900"/>
                  <a:gd name="connsiteX42" fmla="*/ 25348 w 342900"/>
                  <a:gd name="connsiteY42" fmla="*/ 196796 h 342900"/>
                  <a:gd name="connsiteX43" fmla="*/ 50165 w 342900"/>
                  <a:gd name="connsiteY43" fmla="*/ 176500 h 342900"/>
                  <a:gd name="connsiteX44" fmla="*/ 65098 w 342900"/>
                  <a:gd name="connsiteY44" fmla="*/ 176500 h 342900"/>
                  <a:gd name="connsiteX45" fmla="*/ 92738 w 342900"/>
                  <a:gd name="connsiteY45" fmla="*/ 243115 h 342900"/>
                  <a:gd name="connsiteX46" fmla="*/ 65839 w 342900"/>
                  <a:gd name="connsiteY46" fmla="*/ 270013 h 342900"/>
                  <a:gd name="connsiteX47" fmla="*/ 46997 w 342900"/>
                  <a:gd name="connsiteY47" fmla="*/ 263874 h 342900"/>
                  <a:gd name="connsiteX48" fmla="*/ 14913 w 342900"/>
                  <a:gd name="connsiteY48" fmla="*/ 295959 h 342900"/>
                  <a:gd name="connsiteX49" fmla="*/ 46997 w 342900"/>
                  <a:gd name="connsiteY49" fmla="*/ 328043 h 342900"/>
                  <a:gd name="connsiteX50" fmla="*/ 79081 w 342900"/>
                  <a:gd name="connsiteY50" fmla="*/ 295959 h 342900"/>
                  <a:gd name="connsiteX51" fmla="*/ 72942 w 342900"/>
                  <a:gd name="connsiteY51" fmla="*/ 277117 h 342900"/>
                  <a:gd name="connsiteX52" fmla="*/ 99841 w 342900"/>
                  <a:gd name="connsiteY52" fmla="*/ 250219 h 342900"/>
                  <a:gd name="connsiteX53" fmla="*/ 166456 w 342900"/>
                  <a:gd name="connsiteY53" fmla="*/ 277858 h 342900"/>
                  <a:gd name="connsiteX54" fmla="*/ 166456 w 342900"/>
                  <a:gd name="connsiteY54" fmla="*/ 292790 h 342900"/>
                  <a:gd name="connsiteX55" fmla="*/ 146160 w 342900"/>
                  <a:gd name="connsiteY55" fmla="*/ 317608 h 342900"/>
                  <a:gd name="connsiteX56" fmla="*/ 171479 w 342900"/>
                  <a:gd name="connsiteY56" fmla="*/ 342927 h 342900"/>
                  <a:gd name="connsiteX57" fmla="*/ 196798 w 342900"/>
                  <a:gd name="connsiteY57" fmla="*/ 317608 h 342900"/>
                  <a:gd name="connsiteX58" fmla="*/ 176502 w 342900"/>
                  <a:gd name="connsiteY58" fmla="*/ 292791 h 342900"/>
                  <a:gd name="connsiteX59" fmla="*/ 176502 w 342900"/>
                  <a:gd name="connsiteY59" fmla="*/ 277858 h 342900"/>
                  <a:gd name="connsiteX60" fmla="*/ 243117 w 342900"/>
                  <a:gd name="connsiteY60" fmla="*/ 250219 h 342900"/>
                  <a:gd name="connsiteX61" fmla="*/ 270014 w 342900"/>
                  <a:gd name="connsiteY61" fmla="*/ 277116 h 342900"/>
                  <a:gd name="connsiteX62" fmla="*/ 263874 w 342900"/>
                  <a:gd name="connsiteY62" fmla="*/ 295959 h 342900"/>
                  <a:gd name="connsiteX63" fmla="*/ 295961 w 342900"/>
                  <a:gd name="connsiteY63" fmla="*/ 328046 h 342900"/>
                  <a:gd name="connsiteX64" fmla="*/ 328048 w 342900"/>
                  <a:gd name="connsiteY64" fmla="*/ 295959 h 342900"/>
                  <a:gd name="connsiteX65" fmla="*/ 326403 w 342900"/>
                  <a:gd name="connsiteY65" fmla="*/ 285791 h 342900"/>
                  <a:gd name="connsiteX66" fmla="*/ 320051 w 342900"/>
                  <a:gd name="connsiteY66" fmla="*/ 282614 h 342900"/>
                  <a:gd name="connsiteX67" fmla="*/ 316873 w 342900"/>
                  <a:gd name="connsiteY67" fmla="*/ 288968 h 342900"/>
                  <a:gd name="connsiteX68" fmla="*/ 318002 w 342900"/>
                  <a:gd name="connsiteY68" fmla="*/ 295958 h 342900"/>
                  <a:gd name="connsiteX69" fmla="*/ 295962 w 342900"/>
                  <a:gd name="connsiteY69" fmla="*/ 317999 h 342900"/>
                  <a:gd name="connsiteX70" fmla="*/ 273921 w 342900"/>
                  <a:gd name="connsiteY70" fmla="*/ 295958 h 342900"/>
                  <a:gd name="connsiteX71" fmla="*/ 295962 w 342900"/>
                  <a:gd name="connsiteY71" fmla="*/ 273917 h 342900"/>
                  <a:gd name="connsiteX72" fmla="*/ 304023 w 342900"/>
                  <a:gd name="connsiteY72" fmla="*/ 275439 h 342900"/>
                  <a:gd name="connsiteX73" fmla="*/ 310535 w 342900"/>
                  <a:gd name="connsiteY73" fmla="*/ 272601 h 342900"/>
                  <a:gd name="connsiteX74" fmla="*/ 307698 w 342900"/>
                  <a:gd name="connsiteY74" fmla="*/ 266089 h 342900"/>
                  <a:gd name="connsiteX75" fmla="*/ 295962 w 342900"/>
                  <a:gd name="connsiteY75" fmla="*/ 263871 h 342900"/>
                  <a:gd name="connsiteX76" fmla="*/ 277119 w 342900"/>
                  <a:gd name="connsiteY76" fmla="*/ 270011 h 342900"/>
                  <a:gd name="connsiteX77" fmla="*/ 250222 w 342900"/>
                  <a:gd name="connsiteY77" fmla="*/ 243115 h 342900"/>
                  <a:gd name="connsiteX78" fmla="*/ 277860 w 342900"/>
                  <a:gd name="connsiteY78" fmla="*/ 176500 h 342900"/>
                  <a:gd name="connsiteX79" fmla="*/ 277860 w 342900"/>
                  <a:gd name="connsiteY79" fmla="*/ 176500 h 342900"/>
                  <a:gd name="connsiteX80" fmla="*/ 317610 w 342900"/>
                  <a:gd name="connsiteY80" fmla="*/ 156204 h 342900"/>
                  <a:gd name="connsiteX81" fmla="*/ 332883 w 342900"/>
                  <a:gd name="connsiteY81" fmla="*/ 171477 h 342900"/>
                  <a:gd name="connsiteX82" fmla="*/ 317610 w 342900"/>
                  <a:gd name="connsiteY82" fmla="*/ 186750 h 342900"/>
                  <a:gd name="connsiteX83" fmla="*/ 302337 w 342900"/>
                  <a:gd name="connsiteY83" fmla="*/ 171477 h 342900"/>
                  <a:gd name="connsiteX84" fmla="*/ 317610 w 342900"/>
                  <a:gd name="connsiteY84" fmla="*/ 156204 h 342900"/>
                  <a:gd name="connsiteX85" fmla="*/ 295961 w 342900"/>
                  <a:gd name="connsiteY85" fmla="*/ 24957 h 342900"/>
                  <a:gd name="connsiteX86" fmla="*/ 317999 w 342900"/>
                  <a:gd name="connsiteY86" fmla="*/ 46995 h 342900"/>
                  <a:gd name="connsiteX87" fmla="*/ 295961 w 342900"/>
                  <a:gd name="connsiteY87" fmla="*/ 69034 h 342900"/>
                  <a:gd name="connsiteX88" fmla="*/ 273923 w 342900"/>
                  <a:gd name="connsiteY88" fmla="*/ 46995 h 342900"/>
                  <a:gd name="connsiteX89" fmla="*/ 295961 w 342900"/>
                  <a:gd name="connsiteY89" fmla="*/ 24957 h 342900"/>
                  <a:gd name="connsiteX90" fmla="*/ 156206 w 342900"/>
                  <a:gd name="connsiteY90" fmla="*/ 25346 h 342900"/>
                  <a:gd name="connsiteX91" fmla="*/ 171479 w 342900"/>
                  <a:gd name="connsiteY91" fmla="*/ 10073 h 342900"/>
                  <a:gd name="connsiteX92" fmla="*/ 186752 w 342900"/>
                  <a:gd name="connsiteY92" fmla="*/ 25346 h 342900"/>
                  <a:gd name="connsiteX93" fmla="*/ 171479 w 342900"/>
                  <a:gd name="connsiteY93" fmla="*/ 40619 h 342900"/>
                  <a:gd name="connsiteX94" fmla="*/ 156206 w 342900"/>
                  <a:gd name="connsiteY94" fmla="*/ 25346 h 342900"/>
                  <a:gd name="connsiteX95" fmla="*/ 25348 w 342900"/>
                  <a:gd name="connsiteY95" fmla="*/ 186750 h 342900"/>
                  <a:gd name="connsiteX96" fmla="*/ 10075 w 342900"/>
                  <a:gd name="connsiteY96" fmla="*/ 171477 h 342900"/>
                  <a:gd name="connsiteX97" fmla="*/ 25348 w 342900"/>
                  <a:gd name="connsiteY97" fmla="*/ 156204 h 342900"/>
                  <a:gd name="connsiteX98" fmla="*/ 40620 w 342900"/>
                  <a:gd name="connsiteY98" fmla="*/ 171477 h 342900"/>
                  <a:gd name="connsiteX99" fmla="*/ 25348 w 342900"/>
                  <a:gd name="connsiteY99" fmla="*/ 186750 h 342900"/>
                  <a:gd name="connsiteX100" fmla="*/ 171479 w 342900"/>
                  <a:gd name="connsiteY100" fmla="*/ 75020 h 342900"/>
                  <a:gd name="connsiteX101" fmla="*/ 267936 w 342900"/>
                  <a:gd name="connsiteY101" fmla="*/ 171477 h 342900"/>
                  <a:gd name="connsiteX102" fmla="*/ 171479 w 342900"/>
                  <a:gd name="connsiteY102" fmla="*/ 267934 h 342900"/>
                  <a:gd name="connsiteX103" fmla="*/ 75022 w 342900"/>
                  <a:gd name="connsiteY103" fmla="*/ 171477 h 342900"/>
                  <a:gd name="connsiteX104" fmla="*/ 171479 w 342900"/>
                  <a:gd name="connsiteY104" fmla="*/ 75020 h 342900"/>
                  <a:gd name="connsiteX105" fmla="*/ 46997 w 342900"/>
                  <a:gd name="connsiteY105" fmla="*/ 317997 h 342900"/>
                  <a:gd name="connsiteX106" fmla="*/ 24959 w 342900"/>
                  <a:gd name="connsiteY106" fmla="*/ 295959 h 342900"/>
                  <a:gd name="connsiteX107" fmla="*/ 46997 w 342900"/>
                  <a:gd name="connsiteY107" fmla="*/ 273920 h 342900"/>
                  <a:gd name="connsiteX108" fmla="*/ 69035 w 342900"/>
                  <a:gd name="connsiteY108" fmla="*/ 295959 h 342900"/>
                  <a:gd name="connsiteX109" fmla="*/ 46997 w 342900"/>
                  <a:gd name="connsiteY109" fmla="*/ 317997 h 342900"/>
                  <a:gd name="connsiteX110" fmla="*/ 186752 w 342900"/>
                  <a:gd name="connsiteY110" fmla="*/ 317608 h 342900"/>
                  <a:gd name="connsiteX111" fmla="*/ 171479 w 342900"/>
                  <a:gd name="connsiteY111" fmla="*/ 332881 h 342900"/>
                  <a:gd name="connsiteX112" fmla="*/ 156206 w 342900"/>
                  <a:gd name="connsiteY112" fmla="*/ 317608 h 342900"/>
                  <a:gd name="connsiteX113" fmla="*/ 171479 w 342900"/>
                  <a:gd name="connsiteY113" fmla="*/ 302335 h 342900"/>
                  <a:gd name="connsiteX114" fmla="*/ 186752 w 342900"/>
                  <a:gd name="connsiteY114" fmla="*/ 317608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342900" h="342900">
                    <a:moveTo>
                      <a:pt x="277860" y="176500"/>
                    </a:moveTo>
                    <a:lnTo>
                      <a:pt x="292794" y="176500"/>
                    </a:lnTo>
                    <a:cubicBezTo>
                      <a:pt x="295131" y="188063"/>
                      <a:pt x="305369" y="196796"/>
                      <a:pt x="317611" y="196796"/>
                    </a:cubicBezTo>
                    <a:cubicBezTo>
                      <a:pt x="331571" y="196796"/>
                      <a:pt x="342929" y="185438"/>
                      <a:pt x="342929" y="171477"/>
                    </a:cubicBezTo>
                    <a:cubicBezTo>
                      <a:pt x="342929" y="157516"/>
                      <a:pt x="331571" y="146158"/>
                      <a:pt x="317610" y="146158"/>
                    </a:cubicBezTo>
                    <a:cubicBezTo>
                      <a:pt x="305369" y="146158"/>
                      <a:pt x="295130" y="154891"/>
                      <a:pt x="292793" y="166454"/>
                    </a:cubicBezTo>
                    <a:lnTo>
                      <a:pt x="277860" y="166454"/>
                    </a:lnTo>
                    <a:cubicBezTo>
                      <a:pt x="276665" y="140868"/>
                      <a:pt x="266405" y="117613"/>
                      <a:pt x="250220" y="99839"/>
                    </a:cubicBezTo>
                    <a:lnTo>
                      <a:pt x="277119" y="72941"/>
                    </a:lnTo>
                    <a:cubicBezTo>
                      <a:pt x="282414" y="76796"/>
                      <a:pt x="288924" y="79080"/>
                      <a:pt x="295961" y="79080"/>
                    </a:cubicBezTo>
                    <a:cubicBezTo>
                      <a:pt x="313653" y="79080"/>
                      <a:pt x="328045" y="64686"/>
                      <a:pt x="328045" y="46995"/>
                    </a:cubicBezTo>
                    <a:cubicBezTo>
                      <a:pt x="328045" y="29303"/>
                      <a:pt x="313653" y="14911"/>
                      <a:pt x="295961" y="14911"/>
                    </a:cubicBezTo>
                    <a:cubicBezTo>
                      <a:pt x="278269" y="14911"/>
                      <a:pt x="263877" y="29304"/>
                      <a:pt x="263877" y="46995"/>
                    </a:cubicBezTo>
                    <a:cubicBezTo>
                      <a:pt x="263877" y="54032"/>
                      <a:pt x="266159" y="60542"/>
                      <a:pt x="270016" y="65837"/>
                    </a:cubicBezTo>
                    <a:lnTo>
                      <a:pt x="243117" y="92735"/>
                    </a:lnTo>
                    <a:cubicBezTo>
                      <a:pt x="225343" y="76551"/>
                      <a:pt x="202088" y="66290"/>
                      <a:pt x="176502" y="65096"/>
                    </a:cubicBezTo>
                    <a:lnTo>
                      <a:pt x="176502" y="50163"/>
                    </a:lnTo>
                    <a:cubicBezTo>
                      <a:pt x="188065" y="47826"/>
                      <a:pt x="196798" y="37587"/>
                      <a:pt x="196798" y="25346"/>
                    </a:cubicBezTo>
                    <a:cubicBezTo>
                      <a:pt x="196798" y="11385"/>
                      <a:pt x="185440" y="27"/>
                      <a:pt x="171479" y="27"/>
                    </a:cubicBezTo>
                    <a:cubicBezTo>
                      <a:pt x="157518" y="27"/>
                      <a:pt x="146160" y="11385"/>
                      <a:pt x="146160" y="25346"/>
                    </a:cubicBezTo>
                    <a:cubicBezTo>
                      <a:pt x="146160" y="37587"/>
                      <a:pt x="154893" y="47826"/>
                      <a:pt x="166456" y="50163"/>
                    </a:cubicBezTo>
                    <a:lnTo>
                      <a:pt x="166456" y="65096"/>
                    </a:lnTo>
                    <a:cubicBezTo>
                      <a:pt x="140870" y="66290"/>
                      <a:pt x="117615" y="76550"/>
                      <a:pt x="99841" y="92735"/>
                    </a:cubicBezTo>
                    <a:lnTo>
                      <a:pt x="72944" y="65838"/>
                    </a:lnTo>
                    <a:cubicBezTo>
                      <a:pt x="76800" y="60543"/>
                      <a:pt x="79084" y="54032"/>
                      <a:pt x="79084" y="46995"/>
                    </a:cubicBezTo>
                    <a:cubicBezTo>
                      <a:pt x="79084" y="36311"/>
                      <a:pt x="73792" y="26363"/>
                      <a:pt x="64929" y="20382"/>
                    </a:cubicBezTo>
                    <a:cubicBezTo>
                      <a:pt x="62628" y="18831"/>
                      <a:pt x="59506" y="19436"/>
                      <a:pt x="57956" y="21736"/>
                    </a:cubicBezTo>
                    <a:cubicBezTo>
                      <a:pt x="56404" y="24036"/>
                      <a:pt x="57010" y="27158"/>
                      <a:pt x="59309" y="28709"/>
                    </a:cubicBezTo>
                    <a:cubicBezTo>
                      <a:pt x="65401" y="32819"/>
                      <a:pt x="69037" y="39655"/>
                      <a:pt x="69037" y="46995"/>
                    </a:cubicBezTo>
                    <a:cubicBezTo>
                      <a:pt x="69037" y="59148"/>
                      <a:pt x="59149" y="69036"/>
                      <a:pt x="46996" y="69036"/>
                    </a:cubicBezTo>
                    <a:cubicBezTo>
                      <a:pt x="34843" y="69036"/>
                      <a:pt x="24956" y="59148"/>
                      <a:pt x="24956" y="46995"/>
                    </a:cubicBezTo>
                    <a:cubicBezTo>
                      <a:pt x="24956" y="37181"/>
                      <a:pt x="31543" y="28458"/>
                      <a:pt x="40974" y="25782"/>
                    </a:cubicBezTo>
                    <a:cubicBezTo>
                      <a:pt x="43643" y="25025"/>
                      <a:pt x="45193" y="22247"/>
                      <a:pt x="44435" y="19578"/>
                    </a:cubicBezTo>
                    <a:cubicBezTo>
                      <a:pt x="43678" y="16909"/>
                      <a:pt x="40899" y="15362"/>
                      <a:pt x="38232" y="16117"/>
                    </a:cubicBezTo>
                    <a:cubicBezTo>
                      <a:pt x="24500" y="20014"/>
                      <a:pt x="14910" y="32711"/>
                      <a:pt x="14910" y="46995"/>
                    </a:cubicBezTo>
                    <a:cubicBezTo>
                      <a:pt x="14910" y="64688"/>
                      <a:pt x="29304" y="79082"/>
                      <a:pt x="46997" y="79082"/>
                    </a:cubicBezTo>
                    <a:cubicBezTo>
                      <a:pt x="54034" y="79082"/>
                      <a:pt x="60546" y="76798"/>
                      <a:pt x="65840" y="72942"/>
                    </a:cubicBezTo>
                    <a:lnTo>
                      <a:pt x="92737" y="99839"/>
                    </a:lnTo>
                    <a:cubicBezTo>
                      <a:pt x="76552" y="117612"/>
                      <a:pt x="66292" y="140867"/>
                      <a:pt x="65098" y="166454"/>
                    </a:cubicBezTo>
                    <a:lnTo>
                      <a:pt x="50165" y="166454"/>
                    </a:lnTo>
                    <a:cubicBezTo>
                      <a:pt x="47828" y="154890"/>
                      <a:pt x="37589" y="146158"/>
                      <a:pt x="25348" y="146158"/>
                    </a:cubicBezTo>
                    <a:cubicBezTo>
                      <a:pt x="11387" y="146158"/>
                      <a:pt x="29" y="157516"/>
                      <a:pt x="29" y="171477"/>
                    </a:cubicBezTo>
                    <a:cubicBezTo>
                      <a:pt x="29" y="185438"/>
                      <a:pt x="11387" y="196796"/>
                      <a:pt x="25348" y="196796"/>
                    </a:cubicBezTo>
                    <a:cubicBezTo>
                      <a:pt x="37589" y="196796"/>
                      <a:pt x="47828" y="188063"/>
                      <a:pt x="50165" y="176500"/>
                    </a:cubicBezTo>
                    <a:lnTo>
                      <a:pt x="65098" y="176500"/>
                    </a:lnTo>
                    <a:cubicBezTo>
                      <a:pt x="66292" y="202086"/>
                      <a:pt x="76553" y="225341"/>
                      <a:pt x="92738" y="243115"/>
                    </a:cubicBezTo>
                    <a:lnTo>
                      <a:pt x="65839" y="270013"/>
                    </a:lnTo>
                    <a:cubicBezTo>
                      <a:pt x="60544" y="266157"/>
                      <a:pt x="54034" y="263874"/>
                      <a:pt x="46997" y="263874"/>
                    </a:cubicBezTo>
                    <a:cubicBezTo>
                      <a:pt x="29305" y="263874"/>
                      <a:pt x="14913" y="278267"/>
                      <a:pt x="14913" y="295959"/>
                    </a:cubicBezTo>
                    <a:cubicBezTo>
                      <a:pt x="14913" y="313651"/>
                      <a:pt x="29305" y="328043"/>
                      <a:pt x="46997" y="328043"/>
                    </a:cubicBezTo>
                    <a:cubicBezTo>
                      <a:pt x="64688" y="328043"/>
                      <a:pt x="79081" y="313650"/>
                      <a:pt x="79081" y="295959"/>
                    </a:cubicBezTo>
                    <a:cubicBezTo>
                      <a:pt x="79081" y="288922"/>
                      <a:pt x="76798" y="282412"/>
                      <a:pt x="72942" y="277117"/>
                    </a:cubicBezTo>
                    <a:lnTo>
                      <a:pt x="99841" y="250219"/>
                    </a:lnTo>
                    <a:cubicBezTo>
                      <a:pt x="117615" y="266403"/>
                      <a:pt x="140870" y="276664"/>
                      <a:pt x="166456" y="277858"/>
                    </a:cubicBezTo>
                    <a:lnTo>
                      <a:pt x="166456" y="292790"/>
                    </a:lnTo>
                    <a:cubicBezTo>
                      <a:pt x="154893" y="295128"/>
                      <a:pt x="146160" y="305366"/>
                      <a:pt x="146160" y="317608"/>
                    </a:cubicBezTo>
                    <a:cubicBezTo>
                      <a:pt x="146160" y="331569"/>
                      <a:pt x="157518" y="342927"/>
                      <a:pt x="171479" y="342927"/>
                    </a:cubicBezTo>
                    <a:cubicBezTo>
                      <a:pt x="185440" y="342927"/>
                      <a:pt x="196798" y="331569"/>
                      <a:pt x="196798" y="317608"/>
                    </a:cubicBezTo>
                    <a:cubicBezTo>
                      <a:pt x="196798" y="305367"/>
                      <a:pt x="188065" y="295128"/>
                      <a:pt x="176502" y="292791"/>
                    </a:cubicBezTo>
                    <a:lnTo>
                      <a:pt x="176502" y="277858"/>
                    </a:lnTo>
                    <a:cubicBezTo>
                      <a:pt x="202088" y="276664"/>
                      <a:pt x="225343" y="266404"/>
                      <a:pt x="243117" y="250219"/>
                    </a:cubicBezTo>
                    <a:lnTo>
                      <a:pt x="270014" y="277116"/>
                    </a:lnTo>
                    <a:cubicBezTo>
                      <a:pt x="266158" y="282411"/>
                      <a:pt x="263874" y="288922"/>
                      <a:pt x="263874" y="295959"/>
                    </a:cubicBezTo>
                    <a:cubicBezTo>
                      <a:pt x="263874" y="313651"/>
                      <a:pt x="278269" y="328046"/>
                      <a:pt x="295961" y="328046"/>
                    </a:cubicBezTo>
                    <a:cubicBezTo>
                      <a:pt x="313654" y="328046"/>
                      <a:pt x="328048" y="313652"/>
                      <a:pt x="328048" y="295959"/>
                    </a:cubicBezTo>
                    <a:cubicBezTo>
                      <a:pt x="328048" y="292485"/>
                      <a:pt x="327495" y="289066"/>
                      <a:pt x="326403" y="285791"/>
                    </a:cubicBezTo>
                    <a:cubicBezTo>
                      <a:pt x="325526" y="283160"/>
                      <a:pt x="322680" y="281737"/>
                      <a:pt x="320051" y="282614"/>
                    </a:cubicBezTo>
                    <a:cubicBezTo>
                      <a:pt x="317418" y="283491"/>
                      <a:pt x="315996" y="286336"/>
                      <a:pt x="316873" y="288968"/>
                    </a:cubicBezTo>
                    <a:cubicBezTo>
                      <a:pt x="317622" y="291215"/>
                      <a:pt x="318002" y="293568"/>
                      <a:pt x="318002" y="295958"/>
                    </a:cubicBezTo>
                    <a:cubicBezTo>
                      <a:pt x="318002" y="308111"/>
                      <a:pt x="308114" y="317999"/>
                      <a:pt x="295962" y="317999"/>
                    </a:cubicBezTo>
                    <a:cubicBezTo>
                      <a:pt x="283809" y="317999"/>
                      <a:pt x="273921" y="308112"/>
                      <a:pt x="273921" y="295958"/>
                    </a:cubicBezTo>
                    <a:cubicBezTo>
                      <a:pt x="273921" y="283805"/>
                      <a:pt x="283809" y="273917"/>
                      <a:pt x="295962" y="273917"/>
                    </a:cubicBezTo>
                    <a:cubicBezTo>
                      <a:pt x="298743" y="273917"/>
                      <a:pt x="301455" y="274429"/>
                      <a:pt x="304023" y="275439"/>
                    </a:cubicBezTo>
                    <a:cubicBezTo>
                      <a:pt x="306603" y="276453"/>
                      <a:pt x="309520" y="275183"/>
                      <a:pt x="310535" y="272601"/>
                    </a:cubicBezTo>
                    <a:cubicBezTo>
                      <a:pt x="311550" y="270019"/>
                      <a:pt x="310280" y="267104"/>
                      <a:pt x="307698" y="266089"/>
                    </a:cubicBezTo>
                    <a:cubicBezTo>
                      <a:pt x="303955" y="264618"/>
                      <a:pt x="300007" y="263871"/>
                      <a:pt x="295962" y="263871"/>
                    </a:cubicBezTo>
                    <a:cubicBezTo>
                      <a:pt x="288925" y="263871"/>
                      <a:pt x="282414" y="266155"/>
                      <a:pt x="277119" y="270011"/>
                    </a:cubicBezTo>
                    <a:lnTo>
                      <a:pt x="250222" y="243115"/>
                    </a:lnTo>
                    <a:cubicBezTo>
                      <a:pt x="266405" y="225341"/>
                      <a:pt x="276666" y="202086"/>
                      <a:pt x="277860" y="176500"/>
                    </a:cubicBezTo>
                    <a:lnTo>
                      <a:pt x="277860" y="176500"/>
                    </a:lnTo>
                    <a:close/>
                    <a:moveTo>
                      <a:pt x="317610" y="156204"/>
                    </a:moveTo>
                    <a:cubicBezTo>
                      <a:pt x="326032" y="156204"/>
                      <a:pt x="332883" y="163055"/>
                      <a:pt x="332883" y="171477"/>
                    </a:cubicBezTo>
                    <a:cubicBezTo>
                      <a:pt x="332883" y="179899"/>
                      <a:pt x="326032" y="186750"/>
                      <a:pt x="317610" y="186750"/>
                    </a:cubicBezTo>
                    <a:cubicBezTo>
                      <a:pt x="309189" y="186750"/>
                      <a:pt x="302337" y="179899"/>
                      <a:pt x="302337" y="171477"/>
                    </a:cubicBezTo>
                    <a:cubicBezTo>
                      <a:pt x="302337" y="163055"/>
                      <a:pt x="309189" y="156204"/>
                      <a:pt x="317610" y="156204"/>
                    </a:cubicBezTo>
                    <a:close/>
                    <a:moveTo>
                      <a:pt x="295961" y="24957"/>
                    </a:moveTo>
                    <a:cubicBezTo>
                      <a:pt x="308113" y="24957"/>
                      <a:pt x="317999" y="34843"/>
                      <a:pt x="317999" y="46995"/>
                    </a:cubicBezTo>
                    <a:cubicBezTo>
                      <a:pt x="317999" y="59147"/>
                      <a:pt x="308112" y="69034"/>
                      <a:pt x="295961" y="69034"/>
                    </a:cubicBezTo>
                    <a:cubicBezTo>
                      <a:pt x="283809" y="69034"/>
                      <a:pt x="273923" y="59147"/>
                      <a:pt x="273923" y="46995"/>
                    </a:cubicBezTo>
                    <a:cubicBezTo>
                      <a:pt x="273923" y="34843"/>
                      <a:pt x="283809" y="24957"/>
                      <a:pt x="295961" y="24957"/>
                    </a:cubicBezTo>
                    <a:close/>
                    <a:moveTo>
                      <a:pt x="156206" y="25346"/>
                    </a:moveTo>
                    <a:cubicBezTo>
                      <a:pt x="156206" y="16924"/>
                      <a:pt x="163058" y="10073"/>
                      <a:pt x="171479" y="10073"/>
                    </a:cubicBezTo>
                    <a:cubicBezTo>
                      <a:pt x="179900" y="10073"/>
                      <a:pt x="186752" y="16924"/>
                      <a:pt x="186752" y="25346"/>
                    </a:cubicBezTo>
                    <a:cubicBezTo>
                      <a:pt x="186752" y="33768"/>
                      <a:pt x="179900" y="40619"/>
                      <a:pt x="171479" y="40619"/>
                    </a:cubicBezTo>
                    <a:cubicBezTo>
                      <a:pt x="163058" y="40619"/>
                      <a:pt x="156206" y="33767"/>
                      <a:pt x="156206" y="25346"/>
                    </a:cubicBezTo>
                    <a:close/>
                    <a:moveTo>
                      <a:pt x="25348" y="186750"/>
                    </a:moveTo>
                    <a:cubicBezTo>
                      <a:pt x="16926" y="186750"/>
                      <a:pt x="10075" y="179899"/>
                      <a:pt x="10075" y="171477"/>
                    </a:cubicBezTo>
                    <a:cubicBezTo>
                      <a:pt x="10075" y="163055"/>
                      <a:pt x="16926" y="156204"/>
                      <a:pt x="25348" y="156204"/>
                    </a:cubicBezTo>
                    <a:cubicBezTo>
                      <a:pt x="33770" y="156204"/>
                      <a:pt x="40620" y="163055"/>
                      <a:pt x="40620" y="171477"/>
                    </a:cubicBezTo>
                    <a:cubicBezTo>
                      <a:pt x="40620" y="179899"/>
                      <a:pt x="33769" y="186750"/>
                      <a:pt x="25348" y="186750"/>
                    </a:cubicBezTo>
                    <a:close/>
                    <a:moveTo>
                      <a:pt x="171479" y="75020"/>
                    </a:moveTo>
                    <a:cubicBezTo>
                      <a:pt x="224666" y="75020"/>
                      <a:pt x="267936" y="118290"/>
                      <a:pt x="267936" y="171477"/>
                    </a:cubicBezTo>
                    <a:cubicBezTo>
                      <a:pt x="267936" y="224664"/>
                      <a:pt x="224666" y="267934"/>
                      <a:pt x="171479" y="267934"/>
                    </a:cubicBezTo>
                    <a:cubicBezTo>
                      <a:pt x="118292" y="267934"/>
                      <a:pt x="75022" y="224664"/>
                      <a:pt x="75022" y="171477"/>
                    </a:cubicBezTo>
                    <a:cubicBezTo>
                      <a:pt x="75022" y="118290"/>
                      <a:pt x="118292" y="75020"/>
                      <a:pt x="171479" y="75020"/>
                    </a:cubicBezTo>
                    <a:close/>
                    <a:moveTo>
                      <a:pt x="46997" y="317997"/>
                    </a:moveTo>
                    <a:cubicBezTo>
                      <a:pt x="34845" y="317997"/>
                      <a:pt x="24959" y="308110"/>
                      <a:pt x="24959" y="295959"/>
                    </a:cubicBezTo>
                    <a:cubicBezTo>
                      <a:pt x="24959" y="283807"/>
                      <a:pt x="34845" y="273920"/>
                      <a:pt x="46997" y="273920"/>
                    </a:cubicBezTo>
                    <a:cubicBezTo>
                      <a:pt x="59148" y="273920"/>
                      <a:pt x="69035" y="283807"/>
                      <a:pt x="69035" y="295959"/>
                    </a:cubicBezTo>
                    <a:cubicBezTo>
                      <a:pt x="69035" y="308111"/>
                      <a:pt x="59148" y="317997"/>
                      <a:pt x="46997" y="317997"/>
                    </a:cubicBezTo>
                    <a:close/>
                    <a:moveTo>
                      <a:pt x="186752" y="317608"/>
                    </a:moveTo>
                    <a:cubicBezTo>
                      <a:pt x="186752" y="326030"/>
                      <a:pt x="179900" y="332881"/>
                      <a:pt x="171479" y="332881"/>
                    </a:cubicBezTo>
                    <a:cubicBezTo>
                      <a:pt x="163058" y="332881"/>
                      <a:pt x="156206" y="326030"/>
                      <a:pt x="156206" y="317608"/>
                    </a:cubicBezTo>
                    <a:cubicBezTo>
                      <a:pt x="156206" y="309187"/>
                      <a:pt x="163058" y="302335"/>
                      <a:pt x="171479" y="302335"/>
                    </a:cubicBezTo>
                    <a:cubicBezTo>
                      <a:pt x="179900" y="302335"/>
                      <a:pt x="186752" y="309187"/>
                      <a:pt x="186752" y="317608"/>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2" name="Forme libre 81">
                <a:extLst>
                  <a:ext uri="{FF2B5EF4-FFF2-40B4-BE49-F238E27FC236}">
                    <a16:creationId xmlns:a16="http://schemas.microsoft.com/office/drawing/2014/main" id="{E64E334C-F109-3600-9AF5-3C210DD4FA2E}"/>
                  </a:ext>
                </a:extLst>
              </p:cNvPr>
              <p:cNvSpPr/>
              <p:nvPr/>
            </p:nvSpPr>
            <p:spPr>
              <a:xfrm>
                <a:off x="5021251" y="2889526"/>
                <a:ext cx="117042" cy="10159"/>
              </a:xfrm>
              <a:custGeom>
                <a:avLst/>
                <a:gdLst>
                  <a:gd name="connsiteX0" fmla="*/ 29 w 117042"/>
                  <a:gd name="connsiteY0" fmla="*/ 27 h 10159"/>
                  <a:gd name="connsiteX1" fmla="*/ 117071 w 117042"/>
                  <a:gd name="connsiteY1" fmla="*/ 27 h 10159"/>
                  <a:gd name="connsiteX2" fmla="*/ 117071 w 117042"/>
                  <a:gd name="connsiteY2" fmla="*/ 10186 h 10159"/>
                  <a:gd name="connsiteX3" fmla="*/ 29 w 117042"/>
                  <a:gd name="connsiteY3" fmla="*/ 10186 h 10159"/>
                </a:gdLst>
                <a:ahLst/>
                <a:cxnLst>
                  <a:cxn ang="0">
                    <a:pos x="connsiteX0" y="connsiteY0"/>
                  </a:cxn>
                  <a:cxn ang="0">
                    <a:pos x="connsiteX1" y="connsiteY1"/>
                  </a:cxn>
                  <a:cxn ang="0">
                    <a:pos x="connsiteX2" y="connsiteY2"/>
                  </a:cxn>
                  <a:cxn ang="0">
                    <a:pos x="connsiteX3" y="connsiteY3"/>
                  </a:cxn>
                </a:cxnLst>
                <a:rect l="l" t="t" r="r" b="b"/>
                <a:pathLst>
                  <a:path w="117042" h="10159">
                    <a:moveTo>
                      <a:pt x="29" y="27"/>
                    </a:moveTo>
                    <a:lnTo>
                      <a:pt x="117071" y="27"/>
                    </a:lnTo>
                    <a:lnTo>
                      <a:pt x="117071" y="10186"/>
                    </a:lnTo>
                    <a:lnTo>
                      <a:pt x="29" y="101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3" name="Forme libre 82">
                <a:extLst>
                  <a:ext uri="{FF2B5EF4-FFF2-40B4-BE49-F238E27FC236}">
                    <a16:creationId xmlns:a16="http://schemas.microsoft.com/office/drawing/2014/main" id="{E5B40ABA-FEAB-4272-BB09-0E718C195BAE}"/>
                  </a:ext>
                </a:extLst>
              </p:cNvPr>
              <p:cNvSpPr/>
              <p:nvPr/>
            </p:nvSpPr>
            <p:spPr>
              <a:xfrm>
                <a:off x="5021251" y="2920005"/>
                <a:ext cx="78029" cy="10161"/>
              </a:xfrm>
              <a:custGeom>
                <a:avLst/>
                <a:gdLst>
                  <a:gd name="connsiteX0" fmla="*/ 29 w 78029"/>
                  <a:gd name="connsiteY0" fmla="*/ 27 h 10161"/>
                  <a:gd name="connsiteX1" fmla="*/ 78059 w 78029"/>
                  <a:gd name="connsiteY1" fmla="*/ 27 h 10161"/>
                  <a:gd name="connsiteX2" fmla="*/ 78059 w 78029"/>
                  <a:gd name="connsiteY2" fmla="*/ 10188 h 10161"/>
                  <a:gd name="connsiteX3" fmla="*/ 29 w 7802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78029" h="10161">
                    <a:moveTo>
                      <a:pt x="29" y="27"/>
                    </a:moveTo>
                    <a:lnTo>
                      <a:pt x="78059" y="27"/>
                    </a:lnTo>
                    <a:lnTo>
                      <a:pt x="78059" y="10188"/>
                    </a:lnTo>
                    <a:lnTo>
                      <a:pt x="29" y="101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4" name="Forme libre 83">
                <a:extLst>
                  <a:ext uri="{FF2B5EF4-FFF2-40B4-BE49-F238E27FC236}">
                    <a16:creationId xmlns:a16="http://schemas.microsoft.com/office/drawing/2014/main" id="{74116B25-8824-5B1D-CCB3-6482BDB289AE}"/>
                  </a:ext>
                </a:extLst>
              </p:cNvPr>
              <p:cNvSpPr/>
              <p:nvPr/>
            </p:nvSpPr>
            <p:spPr>
              <a:xfrm>
                <a:off x="5109033" y="2920005"/>
                <a:ext cx="29259" cy="10161"/>
              </a:xfrm>
              <a:custGeom>
                <a:avLst/>
                <a:gdLst>
                  <a:gd name="connsiteX0" fmla="*/ 29 w 29259"/>
                  <a:gd name="connsiteY0" fmla="*/ 27 h 10161"/>
                  <a:gd name="connsiteX1" fmla="*/ 29289 w 29259"/>
                  <a:gd name="connsiteY1" fmla="*/ 27 h 10161"/>
                  <a:gd name="connsiteX2" fmla="*/ 29289 w 29259"/>
                  <a:gd name="connsiteY2" fmla="*/ 10188 h 10161"/>
                  <a:gd name="connsiteX3" fmla="*/ 29 w 2925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29259" h="10161">
                    <a:moveTo>
                      <a:pt x="29" y="27"/>
                    </a:moveTo>
                    <a:lnTo>
                      <a:pt x="29289" y="27"/>
                    </a:lnTo>
                    <a:lnTo>
                      <a:pt x="29289" y="10188"/>
                    </a:lnTo>
                    <a:lnTo>
                      <a:pt x="29" y="101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5" name="Forme libre 84">
                <a:extLst>
                  <a:ext uri="{FF2B5EF4-FFF2-40B4-BE49-F238E27FC236}">
                    <a16:creationId xmlns:a16="http://schemas.microsoft.com/office/drawing/2014/main" id="{C1F1D79A-377F-8AE4-D8E3-CCB9B1AA6390}"/>
                  </a:ext>
                </a:extLst>
              </p:cNvPr>
              <p:cNvSpPr/>
              <p:nvPr/>
            </p:nvSpPr>
            <p:spPr>
              <a:xfrm>
                <a:off x="5060263" y="2953872"/>
                <a:ext cx="78029" cy="10161"/>
              </a:xfrm>
              <a:custGeom>
                <a:avLst/>
                <a:gdLst>
                  <a:gd name="connsiteX0" fmla="*/ 29 w 78029"/>
                  <a:gd name="connsiteY0" fmla="*/ 27 h 10161"/>
                  <a:gd name="connsiteX1" fmla="*/ 78059 w 78029"/>
                  <a:gd name="connsiteY1" fmla="*/ 27 h 10161"/>
                  <a:gd name="connsiteX2" fmla="*/ 78059 w 78029"/>
                  <a:gd name="connsiteY2" fmla="*/ 10188 h 10161"/>
                  <a:gd name="connsiteX3" fmla="*/ 29 w 7802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78029" h="10161">
                    <a:moveTo>
                      <a:pt x="29" y="27"/>
                    </a:moveTo>
                    <a:lnTo>
                      <a:pt x="78059" y="27"/>
                    </a:lnTo>
                    <a:lnTo>
                      <a:pt x="78059" y="10188"/>
                    </a:lnTo>
                    <a:lnTo>
                      <a:pt x="29" y="101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6" name="Forme libre 85">
                <a:extLst>
                  <a:ext uri="{FF2B5EF4-FFF2-40B4-BE49-F238E27FC236}">
                    <a16:creationId xmlns:a16="http://schemas.microsoft.com/office/drawing/2014/main" id="{4F82A7E5-4661-C2AC-DD8C-42E74F0C4863}"/>
                  </a:ext>
                </a:extLst>
              </p:cNvPr>
              <p:cNvSpPr/>
              <p:nvPr/>
            </p:nvSpPr>
            <p:spPr>
              <a:xfrm>
                <a:off x="5021251" y="2953872"/>
                <a:ext cx="29259" cy="10161"/>
              </a:xfrm>
              <a:custGeom>
                <a:avLst/>
                <a:gdLst>
                  <a:gd name="connsiteX0" fmla="*/ 29 w 29259"/>
                  <a:gd name="connsiteY0" fmla="*/ 27 h 10161"/>
                  <a:gd name="connsiteX1" fmla="*/ 29289 w 29259"/>
                  <a:gd name="connsiteY1" fmla="*/ 27 h 10161"/>
                  <a:gd name="connsiteX2" fmla="*/ 29289 w 29259"/>
                  <a:gd name="connsiteY2" fmla="*/ 10188 h 10161"/>
                  <a:gd name="connsiteX3" fmla="*/ 29 w 29259"/>
                  <a:gd name="connsiteY3" fmla="*/ 10188 h 10161"/>
                </a:gdLst>
                <a:ahLst/>
                <a:cxnLst>
                  <a:cxn ang="0">
                    <a:pos x="connsiteX0" y="connsiteY0"/>
                  </a:cxn>
                  <a:cxn ang="0">
                    <a:pos x="connsiteX1" y="connsiteY1"/>
                  </a:cxn>
                  <a:cxn ang="0">
                    <a:pos x="connsiteX2" y="connsiteY2"/>
                  </a:cxn>
                  <a:cxn ang="0">
                    <a:pos x="connsiteX3" y="connsiteY3"/>
                  </a:cxn>
                </a:cxnLst>
                <a:rect l="l" t="t" r="r" b="b"/>
                <a:pathLst>
                  <a:path w="29259" h="10161">
                    <a:moveTo>
                      <a:pt x="29" y="27"/>
                    </a:moveTo>
                    <a:lnTo>
                      <a:pt x="29289" y="27"/>
                    </a:lnTo>
                    <a:lnTo>
                      <a:pt x="29289" y="10188"/>
                    </a:lnTo>
                    <a:lnTo>
                      <a:pt x="29" y="101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grpSp>
      </p:grpSp>
      <p:cxnSp>
        <p:nvCxnSpPr>
          <p:cNvPr id="91" name="Connecteur droit 90">
            <a:extLst>
              <a:ext uri="{FF2B5EF4-FFF2-40B4-BE49-F238E27FC236}">
                <a16:creationId xmlns:a16="http://schemas.microsoft.com/office/drawing/2014/main" id="{614DF67F-61C7-DEF1-96D6-56A88619EAB8}"/>
              </a:ext>
            </a:extLst>
          </p:cNvPr>
          <p:cNvCxnSpPr>
            <a:cxnSpLocks/>
          </p:cNvCxnSpPr>
          <p:nvPr/>
        </p:nvCxnSpPr>
        <p:spPr>
          <a:xfrm>
            <a:off x="1561613" y="4072685"/>
            <a:ext cx="1439495" cy="0"/>
          </a:xfrm>
          <a:prstGeom prst="line">
            <a:avLst/>
          </a:prstGeom>
          <a:noFill/>
          <a:ln w="6350" cap="flat" cmpd="sng" algn="ctr">
            <a:solidFill>
              <a:srgbClr val="FFFFFF">
                <a:lumMod val="85000"/>
              </a:srgbClr>
            </a:solidFill>
            <a:prstDash val="solid"/>
            <a:miter lim="800000"/>
          </a:ln>
          <a:effectLst/>
        </p:spPr>
      </p:cxnSp>
      <p:sp>
        <p:nvSpPr>
          <p:cNvPr id="97" name="Google Shape;1373;p17">
            <a:extLst>
              <a:ext uri="{FF2B5EF4-FFF2-40B4-BE49-F238E27FC236}">
                <a16:creationId xmlns:a16="http://schemas.microsoft.com/office/drawing/2014/main" id="{B29505DC-2305-DE11-B8AF-F3E73201967E}"/>
              </a:ext>
            </a:extLst>
          </p:cNvPr>
          <p:cNvSpPr/>
          <p:nvPr/>
        </p:nvSpPr>
        <p:spPr>
          <a:xfrm>
            <a:off x="4605686" y="3298230"/>
            <a:ext cx="2566502" cy="1460754"/>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612000" tIns="360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Lorem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ipsum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dolor</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sit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amet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In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veritatis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accusamus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nam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eaque</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neque</a:t>
            </a:r>
            <a:endParaRPr kumimoji="0" lang="fr-FR" sz="9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17" name="Google Shape;1373;p17">
            <a:extLst>
              <a:ext uri="{FF2B5EF4-FFF2-40B4-BE49-F238E27FC236}">
                <a16:creationId xmlns:a16="http://schemas.microsoft.com/office/drawing/2014/main" id="{18423228-9149-13A8-F99D-2629A503D20C}"/>
              </a:ext>
            </a:extLst>
          </p:cNvPr>
          <p:cNvSpPr>
            <a:spLocks/>
          </p:cNvSpPr>
          <p:nvPr/>
        </p:nvSpPr>
        <p:spPr>
          <a:xfrm>
            <a:off x="5029384" y="3139767"/>
            <a:ext cx="1783910" cy="286690"/>
          </a:xfrm>
          <a:prstGeom prst="roundRect">
            <a:avLst>
              <a:gd name="adj" fmla="val 50000"/>
            </a:avLst>
          </a:pr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Roboto Bold"/>
                <a:ea typeface="+mn-ea"/>
                <a:cs typeface="+mn-cs"/>
                <a:sym typeface="Arial"/>
              </a:rPr>
              <a:t>Titre</a:t>
            </a:r>
          </a:p>
        </p:txBody>
      </p:sp>
      <p:cxnSp>
        <p:nvCxnSpPr>
          <p:cNvPr id="108" name="Connecteur droit 107">
            <a:extLst>
              <a:ext uri="{FF2B5EF4-FFF2-40B4-BE49-F238E27FC236}">
                <a16:creationId xmlns:a16="http://schemas.microsoft.com/office/drawing/2014/main" id="{35F494BA-16BE-E5A6-B8BF-35F7D7886A23}"/>
              </a:ext>
            </a:extLst>
          </p:cNvPr>
          <p:cNvCxnSpPr>
            <a:cxnSpLocks/>
          </p:cNvCxnSpPr>
          <p:nvPr/>
        </p:nvCxnSpPr>
        <p:spPr>
          <a:xfrm>
            <a:off x="5248120" y="3952152"/>
            <a:ext cx="1539544" cy="0"/>
          </a:xfrm>
          <a:prstGeom prst="line">
            <a:avLst/>
          </a:prstGeom>
          <a:noFill/>
          <a:ln w="6350" cap="flat" cmpd="sng" algn="ctr">
            <a:solidFill>
              <a:srgbClr val="FFFFFF">
                <a:lumMod val="85000"/>
              </a:srgbClr>
            </a:solidFill>
            <a:prstDash val="solid"/>
            <a:miter lim="800000"/>
          </a:ln>
          <a:effectLst/>
        </p:spPr>
      </p:cxnSp>
      <p:grpSp>
        <p:nvGrpSpPr>
          <p:cNvPr id="119" name="Groupe 118">
            <a:extLst>
              <a:ext uri="{FF2B5EF4-FFF2-40B4-BE49-F238E27FC236}">
                <a16:creationId xmlns:a16="http://schemas.microsoft.com/office/drawing/2014/main" id="{F7C4B428-FF9E-CE16-3514-EBA14A48B408}"/>
              </a:ext>
            </a:extLst>
          </p:cNvPr>
          <p:cNvGrpSpPr/>
          <p:nvPr/>
        </p:nvGrpSpPr>
        <p:grpSpPr>
          <a:xfrm>
            <a:off x="4243282" y="3709325"/>
            <a:ext cx="648864" cy="648864"/>
            <a:chOff x="5731110" y="2258861"/>
            <a:chExt cx="648864" cy="648864"/>
          </a:xfrm>
        </p:grpSpPr>
        <p:sp>
          <p:nvSpPr>
            <p:cNvPr id="100" name="Forme libre 99">
              <a:extLst>
                <a:ext uri="{FF2B5EF4-FFF2-40B4-BE49-F238E27FC236}">
                  <a16:creationId xmlns:a16="http://schemas.microsoft.com/office/drawing/2014/main" id="{CE289B0C-6737-4D43-4BEE-BA0FAC6EDC89}"/>
                </a:ext>
              </a:extLst>
            </p:cNvPr>
            <p:cNvSpPr/>
            <p:nvPr/>
          </p:nvSpPr>
          <p:spPr>
            <a:xfrm>
              <a:off x="5731110" y="2258861"/>
              <a:ext cx="648864" cy="648864"/>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accent1">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118" name="Forme libre 117">
              <a:extLst>
                <a:ext uri="{FF2B5EF4-FFF2-40B4-BE49-F238E27FC236}">
                  <a16:creationId xmlns:a16="http://schemas.microsoft.com/office/drawing/2014/main" id="{1B8CED66-575C-8CA7-F3BD-942FC26359F2}"/>
                </a:ext>
              </a:extLst>
            </p:cNvPr>
            <p:cNvSpPr/>
            <p:nvPr/>
          </p:nvSpPr>
          <p:spPr>
            <a:xfrm>
              <a:off x="5882923" y="2379957"/>
              <a:ext cx="361950" cy="361949"/>
            </a:xfrm>
            <a:custGeom>
              <a:avLst/>
              <a:gdLst>
                <a:gd name="connsiteX0" fmla="*/ 56010 w 361950"/>
                <a:gd name="connsiteY0" fmla="*/ 206993 h 361949"/>
                <a:gd name="connsiteX1" fmla="*/ 50708 w 361950"/>
                <a:gd name="connsiteY1" fmla="*/ 212295 h 361949"/>
                <a:gd name="connsiteX2" fmla="*/ 56010 w 361950"/>
                <a:gd name="connsiteY2" fmla="*/ 217597 h 361949"/>
                <a:gd name="connsiteX3" fmla="*/ 61312 w 361950"/>
                <a:gd name="connsiteY3" fmla="*/ 212295 h 361949"/>
                <a:gd name="connsiteX4" fmla="*/ 56010 w 361950"/>
                <a:gd name="connsiteY4" fmla="*/ 206993 h 361949"/>
                <a:gd name="connsiteX5" fmla="*/ 175843 w 361950"/>
                <a:gd name="connsiteY5" fmla="*/ 284812 h 361949"/>
                <a:gd name="connsiteX6" fmla="*/ 181145 w 361950"/>
                <a:gd name="connsiteY6" fmla="*/ 279510 h 361949"/>
                <a:gd name="connsiteX7" fmla="*/ 194422 w 361950"/>
                <a:gd name="connsiteY7" fmla="*/ 266233 h 361949"/>
                <a:gd name="connsiteX8" fmla="*/ 207699 w 361950"/>
                <a:gd name="connsiteY8" fmla="*/ 279510 h 361949"/>
                <a:gd name="connsiteX9" fmla="*/ 194422 w 361950"/>
                <a:gd name="connsiteY9" fmla="*/ 292788 h 361949"/>
                <a:gd name="connsiteX10" fmla="*/ 189120 w 361950"/>
                <a:gd name="connsiteY10" fmla="*/ 298089 h 361949"/>
                <a:gd name="connsiteX11" fmla="*/ 189120 w 361950"/>
                <a:gd name="connsiteY11" fmla="*/ 312767 h 361949"/>
                <a:gd name="connsiteX12" fmla="*/ 194422 w 361950"/>
                <a:gd name="connsiteY12" fmla="*/ 318070 h 361949"/>
                <a:gd name="connsiteX13" fmla="*/ 199724 w 361950"/>
                <a:gd name="connsiteY13" fmla="*/ 312767 h 361949"/>
                <a:gd name="connsiteX14" fmla="*/ 199724 w 361950"/>
                <a:gd name="connsiteY14" fmla="*/ 302798 h 361949"/>
                <a:gd name="connsiteX15" fmla="*/ 218302 w 361950"/>
                <a:gd name="connsiteY15" fmla="*/ 279510 h 361949"/>
                <a:gd name="connsiteX16" fmla="*/ 194422 w 361950"/>
                <a:gd name="connsiteY16" fmla="*/ 255629 h 361949"/>
                <a:gd name="connsiteX17" fmla="*/ 170541 w 361950"/>
                <a:gd name="connsiteY17" fmla="*/ 279510 h 361949"/>
                <a:gd name="connsiteX18" fmla="*/ 175843 w 361950"/>
                <a:gd name="connsiteY18" fmla="*/ 284812 h 361949"/>
                <a:gd name="connsiteX19" fmla="*/ 194422 w 361950"/>
                <a:gd name="connsiteY19" fmla="*/ 327613 h 361949"/>
                <a:gd name="connsiteX20" fmla="*/ 189120 w 361950"/>
                <a:gd name="connsiteY20" fmla="*/ 332916 h 361949"/>
                <a:gd name="connsiteX21" fmla="*/ 194422 w 361950"/>
                <a:gd name="connsiteY21" fmla="*/ 338218 h 361949"/>
                <a:gd name="connsiteX22" fmla="*/ 199724 w 361950"/>
                <a:gd name="connsiteY22" fmla="*/ 332916 h 361949"/>
                <a:gd name="connsiteX23" fmla="*/ 194422 w 361950"/>
                <a:gd name="connsiteY23" fmla="*/ 327613 h 361949"/>
                <a:gd name="connsiteX24" fmla="*/ 217282 w 361950"/>
                <a:gd name="connsiteY24" fmla="*/ 25111 h 361949"/>
                <a:gd name="connsiteX25" fmla="*/ 192667 w 361950"/>
                <a:gd name="connsiteY25" fmla="*/ 84108 h 361949"/>
                <a:gd name="connsiteX26" fmla="*/ 195445 w 361950"/>
                <a:gd name="connsiteY26" fmla="*/ 106165 h 361949"/>
                <a:gd name="connsiteX27" fmla="*/ 21136 w 361950"/>
                <a:gd name="connsiteY27" fmla="*/ 106165 h 361949"/>
                <a:gd name="connsiteX28" fmla="*/ 15 w 361950"/>
                <a:gd name="connsiteY28" fmla="*/ 127286 h 361949"/>
                <a:gd name="connsiteX29" fmla="*/ 15 w 361950"/>
                <a:gd name="connsiteY29" fmla="*/ 340842 h 361949"/>
                <a:gd name="connsiteX30" fmla="*/ 21136 w 361950"/>
                <a:gd name="connsiteY30" fmla="*/ 361963 h 361949"/>
                <a:gd name="connsiteX31" fmla="*/ 234684 w 361950"/>
                <a:gd name="connsiteY31" fmla="*/ 361963 h 361949"/>
                <a:gd name="connsiteX32" fmla="*/ 255805 w 361950"/>
                <a:gd name="connsiteY32" fmla="*/ 340842 h 361949"/>
                <a:gd name="connsiteX33" fmla="*/ 255805 w 361950"/>
                <a:gd name="connsiteY33" fmla="*/ 185203 h 361949"/>
                <a:gd name="connsiteX34" fmla="*/ 250503 w 361950"/>
                <a:gd name="connsiteY34" fmla="*/ 179901 h 361949"/>
                <a:gd name="connsiteX35" fmla="*/ 245201 w 361950"/>
                <a:gd name="connsiteY35" fmla="*/ 185203 h 361949"/>
                <a:gd name="connsiteX36" fmla="*/ 245201 w 361950"/>
                <a:gd name="connsiteY36" fmla="*/ 228762 h 361949"/>
                <a:gd name="connsiteX37" fmla="*/ 233520 w 361950"/>
                <a:gd name="connsiteY37" fmla="*/ 228762 h 361949"/>
                <a:gd name="connsiteX38" fmla="*/ 233902 w 361950"/>
                <a:gd name="connsiteY38" fmla="*/ 224633 h 361949"/>
                <a:gd name="connsiteX39" fmla="*/ 224448 w 361950"/>
                <a:gd name="connsiteY39" fmla="*/ 205460 h 361949"/>
                <a:gd name="connsiteX40" fmla="*/ 203254 w 361950"/>
                <a:gd name="connsiteY40" fmla="*/ 201350 h 361949"/>
                <a:gd name="connsiteX41" fmla="*/ 186251 w 361950"/>
                <a:gd name="connsiteY41" fmla="*/ 218904 h 361949"/>
                <a:gd name="connsiteX42" fmla="*/ 185948 w 361950"/>
                <a:gd name="connsiteY42" fmla="*/ 228762 h 361949"/>
                <a:gd name="connsiteX43" fmla="*/ 133212 w 361950"/>
                <a:gd name="connsiteY43" fmla="*/ 228762 h 361949"/>
                <a:gd name="connsiteX44" fmla="*/ 133212 w 361950"/>
                <a:gd name="connsiteY44" fmla="*/ 168452 h 361949"/>
                <a:gd name="connsiteX45" fmla="*/ 130450 w 361950"/>
                <a:gd name="connsiteY45" fmla="*/ 163798 h 361949"/>
                <a:gd name="connsiteX46" fmla="*/ 125042 w 361950"/>
                <a:gd name="connsiteY46" fmla="*/ 163993 h 361949"/>
                <a:gd name="connsiteX47" fmla="*/ 115269 w 361950"/>
                <a:gd name="connsiteY47" fmla="*/ 165421 h 361949"/>
                <a:gd name="connsiteX48" fmla="*/ 105441 w 361950"/>
                <a:gd name="connsiteY48" fmla="*/ 155977 h 361949"/>
                <a:gd name="connsiteX49" fmla="*/ 107718 w 361950"/>
                <a:gd name="connsiteY49" fmla="*/ 143980 h 361949"/>
                <a:gd name="connsiteX50" fmla="*/ 118481 w 361950"/>
                <a:gd name="connsiteY50" fmla="*/ 138672 h 361949"/>
                <a:gd name="connsiteX51" fmla="*/ 125297 w 361950"/>
                <a:gd name="connsiteY51" fmla="*/ 140624 h 361949"/>
                <a:gd name="connsiteX52" fmla="*/ 130582 w 361950"/>
                <a:gd name="connsiteY52" fmla="*/ 140591 h 361949"/>
                <a:gd name="connsiteX53" fmla="*/ 133214 w 361950"/>
                <a:gd name="connsiteY53" fmla="*/ 136011 h 361949"/>
                <a:gd name="connsiteX54" fmla="*/ 133214 w 361950"/>
                <a:gd name="connsiteY54" fmla="*/ 116769 h 361949"/>
                <a:gd name="connsiteX55" fmla="*/ 199001 w 361950"/>
                <a:gd name="connsiteY55" fmla="*/ 116769 h 361949"/>
                <a:gd name="connsiteX56" fmla="*/ 219786 w 361950"/>
                <a:gd name="connsiteY56" fmla="*/ 146743 h 361949"/>
                <a:gd name="connsiteX57" fmla="*/ 207010 w 361950"/>
                <a:gd name="connsiteY57" fmla="*/ 154302 h 361949"/>
                <a:gd name="connsiteX58" fmla="*/ 203341 w 361950"/>
                <a:gd name="connsiteY58" fmla="*/ 163371 h 361949"/>
                <a:gd name="connsiteX59" fmla="*/ 211117 w 361950"/>
                <a:gd name="connsiteY59" fmla="*/ 169303 h 361949"/>
                <a:gd name="connsiteX60" fmla="*/ 278822 w 361950"/>
                <a:gd name="connsiteY60" fmla="*/ 169287 h 361949"/>
                <a:gd name="connsiteX61" fmla="*/ 278920 w 361950"/>
                <a:gd name="connsiteY61" fmla="*/ 169286 h 361949"/>
                <a:gd name="connsiteX62" fmla="*/ 337699 w 361950"/>
                <a:gd name="connsiteY62" fmla="*/ 143980 h 361949"/>
                <a:gd name="connsiteX63" fmla="*/ 361965 w 361950"/>
                <a:gd name="connsiteY63" fmla="*/ 84655 h 361949"/>
                <a:gd name="connsiteX64" fmla="*/ 336737 w 361950"/>
                <a:gd name="connsiteY64" fmla="*/ 24366 h 361949"/>
                <a:gd name="connsiteX65" fmla="*/ 217282 w 361950"/>
                <a:gd name="connsiteY65" fmla="*/ 25111 h 361949"/>
                <a:gd name="connsiteX66" fmla="*/ 133212 w 361950"/>
                <a:gd name="connsiteY66" fmla="*/ 239367 h 361949"/>
                <a:gd name="connsiteX67" fmla="*/ 193520 w 361950"/>
                <a:gd name="connsiteY67" fmla="*/ 239367 h 361949"/>
                <a:gd name="connsiteX68" fmla="*/ 198174 w 361950"/>
                <a:gd name="connsiteY68" fmla="*/ 236604 h 361949"/>
                <a:gd name="connsiteX69" fmla="*/ 197980 w 361950"/>
                <a:gd name="connsiteY69" fmla="*/ 231196 h 361949"/>
                <a:gd name="connsiteX70" fmla="*/ 196551 w 361950"/>
                <a:gd name="connsiteY70" fmla="*/ 221424 h 361949"/>
                <a:gd name="connsiteX71" fmla="*/ 205994 w 361950"/>
                <a:gd name="connsiteY71" fmla="*/ 211595 h 361949"/>
                <a:gd name="connsiteX72" fmla="*/ 217991 w 361950"/>
                <a:gd name="connsiteY72" fmla="*/ 213872 h 361949"/>
                <a:gd name="connsiteX73" fmla="*/ 223299 w 361950"/>
                <a:gd name="connsiteY73" fmla="*/ 224634 h 361949"/>
                <a:gd name="connsiteX74" fmla="*/ 221347 w 361950"/>
                <a:gd name="connsiteY74" fmla="*/ 231452 h 361949"/>
                <a:gd name="connsiteX75" fmla="*/ 221379 w 361950"/>
                <a:gd name="connsiteY75" fmla="*/ 236736 h 361949"/>
                <a:gd name="connsiteX76" fmla="*/ 225960 w 361950"/>
                <a:gd name="connsiteY76" fmla="*/ 239369 h 361949"/>
                <a:gd name="connsiteX77" fmla="*/ 245202 w 361950"/>
                <a:gd name="connsiteY77" fmla="*/ 239369 h 361949"/>
                <a:gd name="connsiteX78" fmla="*/ 245202 w 361950"/>
                <a:gd name="connsiteY78" fmla="*/ 340844 h 361949"/>
                <a:gd name="connsiteX79" fmla="*/ 234685 w 361950"/>
                <a:gd name="connsiteY79" fmla="*/ 351361 h 361949"/>
                <a:gd name="connsiteX80" fmla="*/ 133212 w 361950"/>
                <a:gd name="connsiteY80" fmla="*/ 351361 h 361949"/>
                <a:gd name="connsiteX81" fmla="*/ 133212 w 361950"/>
                <a:gd name="connsiteY81" fmla="*/ 339683 h 361949"/>
                <a:gd name="connsiteX82" fmla="*/ 137341 w 361950"/>
                <a:gd name="connsiteY82" fmla="*/ 340061 h 361949"/>
                <a:gd name="connsiteX83" fmla="*/ 156602 w 361950"/>
                <a:gd name="connsiteY83" fmla="*/ 330491 h 361949"/>
                <a:gd name="connsiteX84" fmla="*/ 160540 w 361950"/>
                <a:gd name="connsiteY84" fmla="*/ 309107 h 361949"/>
                <a:gd name="connsiteX85" fmla="*/ 142849 w 361950"/>
                <a:gd name="connsiteY85" fmla="*/ 292354 h 361949"/>
                <a:gd name="connsiteX86" fmla="*/ 133212 w 361950"/>
                <a:gd name="connsiteY86" fmla="*/ 292125 h 361949"/>
                <a:gd name="connsiteX87" fmla="*/ 133212 w 361950"/>
                <a:gd name="connsiteY87" fmla="*/ 239367 h 361949"/>
                <a:gd name="connsiteX88" fmla="*/ 122607 w 361950"/>
                <a:gd name="connsiteY88" fmla="*/ 128452 h 361949"/>
                <a:gd name="connsiteX89" fmla="*/ 118479 w 361950"/>
                <a:gd name="connsiteY89" fmla="*/ 128069 h 361949"/>
                <a:gd name="connsiteX90" fmla="*/ 99306 w 361950"/>
                <a:gd name="connsiteY90" fmla="*/ 137524 h 361949"/>
                <a:gd name="connsiteX91" fmla="*/ 95196 w 361950"/>
                <a:gd name="connsiteY91" fmla="*/ 158719 h 361949"/>
                <a:gd name="connsiteX92" fmla="*/ 112750 w 361950"/>
                <a:gd name="connsiteY92" fmla="*/ 175723 h 361949"/>
                <a:gd name="connsiteX93" fmla="*/ 122607 w 361950"/>
                <a:gd name="connsiteY93" fmla="*/ 176025 h 361949"/>
                <a:gd name="connsiteX94" fmla="*/ 122607 w 361950"/>
                <a:gd name="connsiteY94" fmla="*/ 228763 h 361949"/>
                <a:gd name="connsiteX95" fmla="*/ 99668 w 361950"/>
                <a:gd name="connsiteY95" fmla="*/ 228763 h 361949"/>
                <a:gd name="connsiteX96" fmla="*/ 94367 w 361950"/>
                <a:gd name="connsiteY96" fmla="*/ 234065 h 361949"/>
                <a:gd name="connsiteX97" fmla="*/ 99668 w 361950"/>
                <a:gd name="connsiteY97" fmla="*/ 239367 h 361949"/>
                <a:gd name="connsiteX98" fmla="*/ 122607 w 361950"/>
                <a:gd name="connsiteY98" fmla="*/ 239367 h 361949"/>
                <a:gd name="connsiteX99" fmla="*/ 122607 w 361950"/>
                <a:gd name="connsiteY99" fmla="*/ 299677 h 361949"/>
                <a:gd name="connsiteX100" fmla="*/ 125408 w 361950"/>
                <a:gd name="connsiteY100" fmla="*/ 304352 h 361949"/>
                <a:gd name="connsiteX101" fmla="*/ 130850 w 361950"/>
                <a:gd name="connsiteY101" fmla="*/ 304089 h 361949"/>
                <a:gd name="connsiteX102" fmla="*/ 140413 w 361950"/>
                <a:gd name="connsiteY102" fmla="*/ 302675 h 361949"/>
                <a:gd name="connsiteX103" fmla="*/ 150329 w 361950"/>
                <a:gd name="connsiteY103" fmla="*/ 311968 h 361949"/>
                <a:gd name="connsiteX104" fmla="*/ 148152 w 361950"/>
                <a:gd name="connsiteY104" fmla="*/ 324084 h 361949"/>
                <a:gd name="connsiteX105" fmla="*/ 137340 w 361950"/>
                <a:gd name="connsiteY105" fmla="*/ 329456 h 361949"/>
                <a:gd name="connsiteX106" fmla="*/ 130509 w 361950"/>
                <a:gd name="connsiteY106" fmla="*/ 327498 h 361949"/>
                <a:gd name="connsiteX107" fmla="*/ 125233 w 361950"/>
                <a:gd name="connsiteY107" fmla="*/ 327542 h 361949"/>
                <a:gd name="connsiteX108" fmla="*/ 122607 w 361950"/>
                <a:gd name="connsiteY108" fmla="*/ 332119 h 361949"/>
                <a:gd name="connsiteX109" fmla="*/ 122607 w 361950"/>
                <a:gd name="connsiteY109" fmla="*/ 351361 h 361949"/>
                <a:gd name="connsiteX110" fmla="*/ 21136 w 361950"/>
                <a:gd name="connsiteY110" fmla="*/ 351361 h 361949"/>
                <a:gd name="connsiteX111" fmla="*/ 10619 w 361950"/>
                <a:gd name="connsiteY111" fmla="*/ 340844 h 361949"/>
                <a:gd name="connsiteX112" fmla="*/ 10619 w 361950"/>
                <a:gd name="connsiteY112" fmla="*/ 239367 h 361949"/>
                <a:gd name="connsiteX113" fmla="*/ 22296 w 361950"/>
                <a:gd name="connsiteY113" fmla="*/ 239367 h 361949"/>
                <a:gd name="connsiteX114" fmla="*/ 21918 w 361950"/>
                <a:gd name="connsiteY114" fmla="*/ 243495 h 361949"/>
                <a:gd name="connsiteX115" fmla="*/ 46042 w 361950"/>
                <a:gd name="connsiteY115" fmla="*/ 267645 h 361949"/>
                <a:gd name="connsiteX116" fmla="*/ 69624 w 361950"/>
                <a:gd name="connsiteY116" fmla="*/ 249003 h 361949"/>
                <a:gd name="connsiteX117" fmla="*/ 69853 w 361950"/>
                <a:gd name="connsiteY117" fmla="*/ 239367 h 361949"/>
                <a:gd name="connsiteX118" fmla="*/ 78461 w 361950"/>
                <a:gd name="connsiteY118" fmla="*/ 239367 h 361949"/>
                <a:gd name="connsiteX119" fmla="*/ 83763 w 361950"/>
                <a:gd name="connsiteY119" fmla="*/ 234064 h 361949"/>
                <a:gd name="connsiteX120" fmla="*/ 78461 w 361950"/>
                <a:gd name="connsiteY120" fmla="*/ 228762 h 361949"/>
                <a:gd name="connsiteX121" fmla="*/ 62300 w 361950"/>
                <a:gd name="connsiteY121" fmla="*/ 228762 h 361949"/>
                <a:gd name="connsiteX122" fmla="*/ 57626 w 361950"/>
                <a:gd name="connsiteY122" fmla="*/ 231562 h 361949"/>
                <a:gd name="connsiteX123" fmla="*/ 57889 w 361950"/>
                <a:gd name="connsiteY123" fmla="*/ 237005 h 361949"/>
                <a:gd name="connsiteX124" fmla="*/ 59303 w 361950"/>
                <a:gd name="connsiteY124" fmla="*/ 246569 h 361949"/>
                <a:gd name="connsiteX125" fmla="*/ 37895 w 361950"/>
                <a:gd name="connsiteY125" fmla="*/ 254307 h 361949"/>
                <a:gd name="connsiteX126" fmla="*/ 34481 w 361950"/>
                <a:gd name="connsiteY126" fmla="*/ 236663 h 361949"/>
                <a:gd name="connsiteX127" fmla="*/ 34437 w 361950"/>
                <a:gd name="connsiteY127" fmla="*/ 231387 h 361949"/>
                <a:gd name="connsiteX128" fmla="*/ 29861 w 361950"/>
                <a:gd name="connsiteY128" fmla="*/ 228762 h 361949"/>
                <a:gd name="connsiteX129" fmla="*/ 10619 w 361950"/>
                <a:gd name="connsiteY129" fmla="*/ 228762 h 361949"/>
                <a:gd name="connsiteX130" fmla="*/ 10619 w 361950"/>
                <a:gd name="connsiteY130" fmla="*/ 127286 h 361949"/>
                <a:gd name="connsiteX131" fmla="*/ 21136 w 361950"/>
                <a:gd name="connsiteY131" fmla="*/ 116769 h 361949"/>
                <a:gd name="connsiteX132" fmla="*/ 122607 w 361950"/>
                <a:gd name="connsiteY132" fmla="*/ 116769 h 361949"/>
                <a:gd name="connsiteX133" fmla="*/ 122607 w 361950"/>
                <a:gd name="connsiteY133" fmla="*/ 128452 h 361949"/>
                <a:gd name="connsiteX134" fmla="*/ 278768 w 361950"/>
                <a:gd name="connsiteY134" fmla="*/ 158683 h 361949"/>
                <a:gd name="connsiteX135" fmla="*/ 220405 w 361950"/>
                <a:gd name="connsiteY135" fmla="*/ 158699 h 361949"/>
                <a:gd name="connsiteX136" fmla="*/ 227360 w 361950"/>
                <a:gd name="connsiteY136" fmla="*/ 154584 h 361949"/>
                <a:gd name="connsiteX137" fmla="*/ 231615 w 361950"/>
                <a:gd name="connsiteY137" fmla="*/ 147856 h 361949"/>
                <a:gd name="connsiteX138" fmla="*/ 228654 w 361950"/>
                <a:gd name="connsiteY138" fmla="*/ 140461 h 361949"/>
                <a:gd name="connsiteX139" fmla="*/ 203272 w 361950"/>
                <a:gd name="connsiteY139" fmla="*/ 84176 h 361949"/>
                <a:gd name="connsiteX140" fmla="*/ 276223 w 361950"/>
                <a:gd name="connsiteY140" fmla="*/ 10615 h 361949"/>
                <a:gd name="connsiteX141" fmla="*/ 329293 w 361950"/>
                <a:gd name="connsiteY141" fmla="*/ 31918 h 361949"/>
                <a:gd name="connsiteX142" fmla="*/ 351361 w 361950"/>
                <a:gd name="connsiteY142" fmla="*/ 84655 h 361949"/>
                <a:gd name="connsiteX143" fmla="*/ 330132 w 361950"/>
                <a:gd name="connsiteY143" fmla="*/ 136548 h 361949"/>
                <a:gd name="connsiteX144" fmla="*/ 278768 w 361950"/>
                <a:gd name="connsiteY144" fmla="*/ 158683 h 361949"/>
                <a:gd name="connsiteX145" fmla="*/ 303278 w 361950"/>
                <a:gd name="connsiteY145" fmla="*/ 49711 h 361949"/>
                <a:gd name="connsiteX146" fmla="*/ 264468 w 361950"/>
                <a:gd name="connsiteY146" fmla="*/ 88798 h 361949"/>
                <a:gd name="connsiteX147" fmla="*/ 251317 w 361950"/>
                <a:gd name="connsiteY147" fmla="*/ 75646 h 361949"/>
                <a:gd name="connsiteX148" fmla="*/ 240069 w 361950"/>
                <a:gd name="connsiteY148" fmla="*/ 70986 h 361949"/>
                <a:gd name="connsiteX149" fmla="*/ 228822 w 361950"/>
                <a:gd name="connsiteY149" fmla="*/ 75644 h 361949"/>
                <a:gd name="connsiteX150" fmla="*/ 224162 w 361950"/>
                <a:gd name="connsiteY150" fmla="*/ 86892 h 361949"/>
                <a:gd name="connsiteX151" fmla="*/ 228821 w 361950"/>
                <a:gd name="connsiteY151" fmla="*/ 98140 h 361949"/>
                <a:gd name="connsiteX152" fmla="*/ 248245 w 361950"/>
                <a:gd name="connsiteY152" fmla="*/ 117565 h 361949"/>
                <a:gd name="connsiteX153" fmla="*/ 264489 w 361950"/>
                <a:gd name="connsiteY153" fmla="*/ 124294 h 361949"/>
                <a:gd name="connsiteX154" fmla="*/ 264531 w 361950"/>
                <a:gd name="connsiteY154" fmla="*/ 124294 h 361949"/>
                <a:gd name="connsiteX155" fmla="*/ 280795 w 361950"/>
                <a:gd name="connsiteY155" fmla="*/ 117507 h 361949"/>
                <a:gd name="connsiteX156" fmla="*/ 325854 w 361950"/>
                <a:gd name="connsiteY156" fmla="*/ 72126 h 361949"/>
                <a:gd name="connsiteX157" fmla="*/ 325772 w 361950"/>
                <a:gd name="connsiteY157" fmla="*/ 49631 h 361949"/>
                <a:gd name="connsiteX158" fmla="*/ 303278 w 361950"/>
                <a:gd name="connsiteY158" fmla="*/ 49711 h 361949"/>
                <a:gd name="connsiteX159" fmla="*/ 273269 w 361950"/>
                <a:gd name="connsiteY159" fmla="*/ 110034 h 361949"/>
                <a:gd name="connsiteX160" fmla="*/ 264520 w 361950"/>
                <a:gd name="connsiteY160" fmla="*/ 113689 h 361949"/>
                <a:gd name="connsiteX161" fmla="*/ 255742 w 361950"/>
                <a:gd name="connsiteY161" fmla="*/ 110067 h 361949"/>
                <a:gd name="connsiteX162" fmla="*/ 236318 w 361950"/>
                <a:gd name="connsiteY162" fmla="*/ 90640 h 361949"/>
                <a:gd name="connsiteX163" fmla="*/ 236318 w 361950"/>
                <a:gd name="connsiteY163" fmla="*/ 83143 h 361949"/>
                <a:gd name="connsiteX164" fmla="*/ 243815 w 361950"/>
                <a:gd name="connsiteY164" fmla="*/ 83143 h 361949"/>
                <a:gd name="connsiteX165" fmla="*/ 260730 w 361950"/>
                <a:gd name="connsiteY165" fmla="*/ 100060 h 361949"/>
                <a:gd name="connsiteX166" fmla="*/ 264480 w 361950"/>
                <a:gd name="connsiteY166" fmla="*/ 101612 h 361949"/>
                <a:gd name="connsiteX167" fmla="*/ 268243 w 361950"/>
                <a:gd name="connsiteY167" fmla="*/ 100045 h 361949"/>
                <a:gd name="connsiteX168" fmla="*/ 310801 w 361950"/>
                <a:gd name="connsiteY168" fmla="*/ 57182 h 361949"/>
                <a:gd name="connsiteX169" fmla="*/ 318300 w 361950"/>
                <a:gd name="connsiteY169" fmla="*/ 57155 h 361949"/>
                <a:gd name="connsiteX170" fmla="*/ 318327 w 361950"/>
                <a:gd name="connsiteY170" fmla="*/ 64654 h 361949"/>
                <a:gd name="connsiteX171" fmla="*/ 273269 w 361950"/>
                <a:gd name="connsiteY171" fmla="*/ 110034 h 361949"/>
                <a:gd name="connsiteX172" fmla="*/ 42732 w 361950"/>
                <a:gd name="connsiteY172" fmla="*/ 158889 h 361949"/>
                <a:gd name="connsiteX173" fmla="*/ 56009 w 361950"/>
                <a:gd name="connsiteY173" fmla="*/ 145612 h 361949"/>
                <a:gd name="connsiteX174" fmla="*/ 69287 w 361950"/>
                <a:gd name="connsiteY174" fmla="*/ 158889 h 361949"/>
                <a:gd name="connsiteX175" fmla="*/ 56009 w 361950"/>
                <a:gd name="connsiteY175" fmla="*/ 172167 h 361949"/>
                <a:gd name="connsiteX176" fmla="*/ 50707 w 361950"/>
                <a:gd name="connsiteY176" fmla="*/ 177468 h 361949"/>
                <a:gd name="connsiteX177" fmla="*/ 50707 w 361950"/>
                <a:gd name="connsiteY177" fmla="*/ 192147 h 361949"/>
                <a:gd name="connsiteX178" fmla="*/ 56009 w 361950"/>
                <a:gd name="connsiteY178" fmla="*/ 197449 h 361949"/>
                <a:gd name="connsiteX179" fmla="*/ 61311 w 361950"/>
                <a:gd name="connsiteY179" fmla="*/ 192147 h 361949"/>
                <a:gd name="connsiteX180" fmla="*/ 61311 w 361950"/>
                <a:gd name="connsiteY180" fmla="*/ 182178 h 361949"/>
                <a:gd name="connsiteX181" fmla="*/ 79891 w 361950"/>
                <a:gd name="connsiteY181" fmla="*/ 158889 h 361949"/>
                <a:gd name="connsiteX182" fmla="*/ 56009 w 361950"/>
                <a:gd name="connsiteY182" fmla="*/ 135008 h 361949"/>
                <a:gd name="connsiteX183" fmla="*/ 32129 w 361950"/>
                <a:gd name="connsiteY183" fmla="*/ 158889 h 361949"/>
                <a:gd name="connsiteX184" fmla="*/ 37430 w 361950"/>
                <a:gd name="connsiteY184" fmla="*/ 164192 h 361949"/>
                <a:gd name="connsiteX185" fmla="*/ 42732 w 361950"/>
                <a:gd name="connsiteY185" fmla="*/ 158889 h 361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Lst>
              <a:rect l="l" t="t" r="r" b="b"/>
              <a:pathLst>
                <a:path w="361950" h="361949">
                  <a:moveTo>
                    <a:pt x="56010" y="206993"/>
                  </a:moveTo>
                  <a:cubicBezTo>
                    <a:pt x="53082" y="206993"/>
                    <a:pt x="50708" y="209367"/>
                    <a:pt x="50708" y="212295"/>
                  </a:cubicBezTo>
                  <a:cubicBezTo>
                    <a:pt x="50708" y="215223"/>
                    <a:pt x="53082" y="217597"/>
                    <a:pt x="56010" y="217597"/>
                  </a:cubicBezTo>
                  <a:cubicBezTo>
                    <a:pt x="58938" y="217597"/>
                    <a:pt x="61312" y="215223"/>
                    <a:pt x="61312" y="212295"/>
                  </a:cubicBezTo>
                  <a:cubicBezTo>
                    <a:pt x="61312" y="209367"/>
                    <a:pt x="58938" y="206993"/>
                    <a:pt x="56010" y="206993"/>
                  </a:cubicBezTo>
                  <a:close/>
                  <a:moveTo>
                    <a:pt x="175843" y="284812"/>
                  </a:moveTo>
                  <a:cubicBezTo>
                    <a:pt x="178772" y="284812"/>
                    <a:pt x="181145" y="282439"/>
                    <a:pt x="181145" y="279510"/>
                  </a:cubicBezTo>
                  <a:cubicBezTo>
                    <a:pt x="181145" y="272189"/>
                    <a:pt x="187100" y="266233"/>
                    <a:pt x="194422" y="266233"/>
                  </a:cubicBezTo>
                  <a:cubicBezTo>
                    <a:pt x="201743" y="266233"/>
                    <a:pt x="207699" y="272189"/>
                    <a:pt x="207699" y="279510"/>
                  </a:cubicBezTo>
                  <a:cubicBezTo>
                    <a:pt x="207699" y="286832"/>
                    <a:pt x="201743" y="292788"/>
                    <a:pt x="194422" y="292788"/>
                  </a:cubicBezTo>
                  <a:cubicBezTo>
                    <a:pt x="191493" y="292788"/>
                    <a:pt x="189120" y="295160"/>
                    <a:pt x="189120" y="298089"/>
                  </a:cubicBezTo>
                  <a:lnTo>
                    <a:pt x="189120" y="312767"/>
                  </a:lnTo>
                  <a:cubicBezTo>
                    <a:pt x="189120" y="315696"/>
                    <a:pt x="191493" y="318070"/>
                    <a:pt x="194422" y="318070"/>
                  </a:cubicBezTo>
                  <a:cubicBezTo>
                    <a:pt x="197350" y="318070"/>
                    <a:pt x="199724" y="315696"/>
                    <a:pt x="199724" y="312767"/>
                  </a:cubicBezTo>
                  <a:lnTo>
                    <a:pt x="199724" y="302798"/>
                  </a:lnTo>
                  <a:cubicBezTo>
                    <a:pt x="210349" y="300381"/>
                    <a:pt x="218302" y="290857"/>
                    <a:pt x="218302" y="279510"/>
                  </a:cubicBezTo>
                  <a:cubicBezTo>
                    <a:pt x="218302" y="266341"/>
                    <a:pt x="207590" y="255629"/>
                    <a:pt x="194422" y="255629"/>
                  </a:cubicBezTo>
                  <a:cubicBezTo>
                    <a:pt x="181254" y="255629"/>
                    <a:pt x="170541" y="266341"/>
                    <a:pt x="170541" y="279510"/>
                  </a:cubicBezTo>
                  <a:cubicBezTo>
                    <a:pt x="170541" y="282439"/>
                    <a:pt x="172914" y="284812"/>
                    <a:pt x="175843" y="284812"/>
                  </a:cubicBezTo>
                  <a:close/>
                  <a:moveTo>
                    <a:pt x="194422" y="327613"/>
                  </a:moveTo>
                  <a:cubicBezTo>
                    <a:pt x="191493" y="327613"/>
                    <a:pt x="189120" y="329988"/>
                    <a:pt x="189120" y="332916"/>
                  </a:cubicBezTo>
                  <a:cubicBezTo>
                    <a:pt x="189120" y="335844"/>
                    <a:pt x="191493" y="338218"/>
                    <a:pt x="194422" y="338218"/>
                  </a:cubicBezTo>
                  <a:cubicBezTo>
                    <a:pt x="197350" y="338218"/>
                    <a:pt x="199724" y="335844"/>
                    <a:pt x="199724" y="332916"/>
                  </a:cubicBezTo>
                  <a:cubicBezTo>
                    <a:pt x="199724" y="329988"/>
                    <a:pt x="197350" y="327613"/>
                    <a:pt x="194422" y="327613"/>
                  </a:cubicBezTo>
                  <a:close/>
                  <a:moveTo>
                    <a:pt x="217282" y="25111"/>
                  </a:moveTo>
                  <a:cubicBezTo>
                    <a:pt x="201549" y="40975"/>
                    <a:pt x="192808" y="61928"/>
                    <a:pt x="192667" y="84108"/>
                  </a:cubicBezTo>
                  <a:cubicBezTo>
                    <a:pt x="192620" y="91630"/>
                    <a:pt x="193573" y="99040"/>
                    <a:pt x="195445" y="106165"/>
                  </a:cubicBezTo>
                  <a:lnTo>
                    <a:pt x="21136" y="106165"/>
                  </a:lnTo>
                  <a:cubicBezTo>
                    <a:pt x="9490" y="106165"/>
                    <a:pt x="15" y="115641"/>
                    <a:pt x="15" y="127286"/>
                  </a:cubicBezTo>
                  <a:lnTo>
                    <a:pt x="15" y="340842"/>
                  </a:lnTo>
                  <a:cubicBezTo>
                    <a:pt x="15" y="352488"/>
                    <a:pt x="9490" y="361963"/>
                    <a:pt x="21136" y="361963"/>
                  </a:cubicBezTo>
                  <a:lnTo>
                    <a:pt x="234684" y="361963"/>
                  </a:lnTo>
                  <a:cubicBezTo>
                    <a:pt x="246331" y="361963"/>
                    <a:pt x="255805" y="352488"/>
                    <a:pt x="255805" y="340842"/>
                  </a:cubicBezTo>
                  <a:lnTo>
                    <a:pt x="255805" y="185203"/>
                  </a:lnTo>
                  <a:cubicBezTo>
                    <a:pt x="255805" y="182274"/>
                    <a:pt x="253431" y="179901"/>
                    <a:pt x="250503" y="179901"/>
                  </a:cubicBezTo>
                  <a:cubicBezTo>
                    <a:pt x="247574" y="179901"/>
                    <a:pt x="245201" y="182274"/>
                    <a:pt x="245201" y="185203"/>
                  </a:cubicBezTo>
                  <a:lnTo>
                    <a:pt x="245201" y="228762"/>
                  </a:lnTo>
                  <a:lnTo>
                    <a:pt x="233520" y="228762"/>
                  </a:lnTo>
                  <a:cubicBezTo>
                    <a:pt x="233775" y="227394"/>
                    <a:pt x="233902" y="226015"/>
                    <a:pt x="233902" y="224633"/>
                  </a:cubicBezTo>
                  <a:cubicBezTo>
                    <a:pt x="233902" y="217060"/>
                    <a:pt x="230456" y="210072"/>
                    <a:pt x="224448" y="205460"/>
                  </a:cubicBezTo>
                  <a:cubicBezTo>
                    <a:pt x="218443" y="200850"/>
                    <a:pt x="210720" y="199351"/>
                    <a:pt x="203254" y="201350"/>
                  </a:cubicBezTo>
                  <a:cubicBezTo>
                    <a:pt x="194992" y="203559"/>
                    <a:pt x="188317" y="210451"/>
                    <a:pt x="186251" y="218904"/>
                  </a:cubicBezTo>
                  <a:cubicBezTo>
                    <a:pt x="185432" y="222250"/>
                    <a:pt x="185331" y="225557"/>
                    <a:pt x="185948" y="228762"/>
                  </a:cubicBezTo>
                  <a:lnTo>
                    <a:pt x="133212" y="228762"/>
                  </a:lnTo>
                  <a:lnTo>
                    <a:pt x="133212" y="168452"/>
                  </a:lnTo>
                  <a:cubicBezTo>
                    <a:pt x="133212" y="166512"/>
                    <a:pt x="132152" y="164727"/>
                    <a:pt x="130450" y="163798"/>
                  </a:cubicBezTo>
                  <a:cubicBezTo>
                    <a:pt x="128749" y="162869"/>
                    <a:pt x="126674" y="162943"/>
                    <a:pt x="125042" y="163993"/>
                  </a:cubicBezTo>
                  <a:cubicBezTo>
                    <a:pt x="122278" y="165770"/>
                    <a:pt x="118585" y="166232"/>
                    <a:pt x="115269" y="165421"/>
                  </a:cubicBezTo>
                  <a:cubicBezTo>
                    <a:pt x="110595" y="164278"/>
                    <a:pt x="106646" y="160484"/>
                    <a:pt x="105441" y="155977"/>
                  </a:cubicBezTo>
                  <a:cubicBezTo>
                    <a:pt x="104285" y="151660"/>
                    <a:pt x="105094" y="147399"/>
                    <a:pt x="107718" y="143980"/>
                  </a:cubicBezTo>
                  <a:cubicBezTo>
                    <a:pt x="110308" y="140607"/>
                    <a:pt x="114231" y="138672"/>
                    <a:pt x="118481" y="138672"/>
                  </a:cubicBezTo>
                  <a:cubicBezTo>
                    <a:pt x="120750" y="138672"/>
                    <a:pt x="122980" y="139310"/>
                    <a:pt x="125297" y="140624"/>
                  </a:cubicBezTo>
                  <a:cubicBezTo>
                    <a:pt x="126938" y="141554"/>
                    <a:pt x="128949" y="141543"/>
                    <a:pt x="130582" y="140591"/>
                  </a:cubicBezTo>
                  <a:cubicBezTo>
                    <a:pt x="132212" y="139642"/>
                    <a:pt x="133214" y="137897"/>
                    <a:pt x="133214" y="136011"/>
                  </a:cubicBezTo>
                  <a:lnTo>
                    <a:pt x="133214" y="116769"/>
                  </a:lnTo>
                  <a:lnTo>
                    <a:pt x="199001" y="116769"/>
                  </a:lnTo>
                  <a:cubicBezTo>
                    <a:pt x="203622" y="128036"/>
                    <a:pt x="210665" y="138287"/>
                    <a:pt x="219786" y="146743"/>
                  </a:cubicBezTo>
                  <a:lnTo>
                    <a:pt x="207010" y="154302"/>
                  </a:lnTo>
                  <a:cubicBezTo>
                    <a:pt x="203843" y="156176"/>
                    <a:pt x="202369" y="159821"/>
                    <a:pt x="203341" y="163371"/>
                  </a:cubicBezTo>
                  <a:cubicBezTo>
                    <a:pt x="204313" y="166919"/>
                    <a:pt x="207438" y="169303"/>
                    <a:pt x="211117" y="169303"/>
                  </a:cubicBezTo>
                  <a:lnTo>
                    <a:pt x="278822" y="169287"/>
                  </a:lnTo>
                  <a:cubicBezTo>
                    <a:pt x="278855" y="169287"/>
                    <a:pt x="278888" y="169287"/>
                    <a:pt x="278920" y="169286"/>
                  </a:cubicBezTo>
                  <a:cubicBezTo>
                    <a:pt x="301195" y="168871"/>
                    <a:pt x="322069" y="159884"/>
                    <a:pt x="337699" y="143980"/>
                  </a:cubicBezTo>
                  <a:cubicBezTo>
                    <a:pt x="353346" y="128056"/>
                    <a:pt x="361965" y="106986"/>
                    <a:pt x="361965" y="84655"/>
                  </a:cubicBezTo>
                  <a:cubicBezTo>
                    <a:pt x="361965" y="61812"/>
                    <a:pt x="353006" y="40402"/>
                    <a:pt x="336737" y="24366"/>
                  </a:cubicBezTo>
                  <a:cubicBezTo>
                    <a:pt x="303401" y="-8495"/>
                    <a:pt x="250075" y="-7957"/>
                    <a:pt x="217282" y="25111"/>
                  </a:cubicBezTo>
                  <a:close/>
                  <a:moveTo>
                    <a:pt x="133212" y="239367"/>
                  </a:moveTo>
                  <a:lnTo>
                    <a:pt x="193520" y="239367"/>
                  </a:lnTo>
                  <a:cubicBezTo>
                    <a:pt x="195460" y="239367"/>
                    <a:pt x="197245" y="238308"/>
                    <a:pt x="198174" y="236604"/>
                  </a:cubicBezTo>
                  <a:cubicBezTo>
                    <a:pt x="199103" y="234902"/>
                    <a:pt x="199028" y="232827"/>
                    <a:pt x="197980" y="231196"/>
                  </a:cubicBezTo>
                  <a:cubicBezTo>
                    <a:pt x="196204" y="228436"/>
                    <a:pt x="195742" y="224731"/>
                    <a:pt x="196551" y="221424"/>
                  </a:cubicBezTo>
                  <a:cubicBezTo>
                    <a:pt x="197693" y="216750"/>
                    <a:pt x="201488" y="212800"/>
                    <a:pt x="205994" y="211595"/>
                  </a:cubicBezTo>
                  <a:cubicBezTo>
                    <a:pt x="210312" y="210438"/>
                    <a:pt x="214573" y="211248"/>
                    <a:pt x="217991" y="213872"/>
                  </a:cubicBezTo>
                  <a:cubicBezTo>
                    <a:pt x="221365" y="216462"/>
                    <a:pt x="223299" y="220384"/>
                    <a:pt x="223299" y="224634"/>
                  </a:cubicBezTo>
                  <a:cubicBezTo>
                    <a:pt x="223299" y="226904"/>
                    <a:pt x="222661" y="229134"/>
                    <a:pt x="221347" y="231452"/>
                  </a:cubicBezTo>
                  <a:cubicBezTo>
                    <a:pt x="220418" y="233093"/>
                    <a:pt x="220430" y="235105"/>
                    <a:pt x="221379" y="236736"/>
                  </a:cubicBezTo>
                  <a:cubicBezTo>
                    <a:pt x="222329" y="238366"/>
                    <a:pt x="224074" y="239369"/>
                    <a:pt x="225960" y="239369"/>
                  </a:cubicBezTo>
                  <a:lnTo>
                    <a:pt x="245202" y="239369"/>
                  </a:lnTo>
                  <a:lnTo>
                    <a:pt x="245202" y="340844"/>
                  </a:lnTo>
                  <a:cubicBezTo>
                    <a:pt x="245202" y="346643"/>
                    <a:pt x="240483" y="351361"/>
                    <a:pt x="234685" y="351361"/>
                  </a:cubicBezTo>
                  <a:lnTo>
                    <a:pt x="133212" y="351361"/>
                  </a:lnTo>
                  <a:lnTo>
                    <a:pt x="133212" y="339683"/>
                  </a:lnTo>
                  <a:cubicBezTo>
                    <a:pt x="134522" y="339936"/>
                    <a:pt x="135888" y="340061"/>
                    <a:pt x="137341" y="340061"/>
                  </a:cubicBezTo>
                  <a:cubicBezTo>
                    <a:pt x="144970" y="340061"/>
                    <a:pt x="151991" y="336573"/>
                    <a:pt x="156602" y="330491"/>
                  </a:cubicBezTo>
                  <a:cubicBezTo>
                    <a:pt x="161210" y="324413"/>
                    <a:pt x="162647" y="316618"/>
                    <a:pt x="160540" y="309107"/>
                  </a:cubicBezTo>
                  <a:cubicBezTo>
                    <a:pt x="158246" y="300925"/>
                    <a:pt x="151302" y="294349"/>
                    <a:pt x="142849" y="292354"/>
                  </a:cubicBezTo>
                  <a:cubicBezTo>
                    <a:pt x="139584" y="291584"/>
                    <a:pt x="136351" y="291508"/>
                    <a:pt x="133212" y="292125"/>
                  </a:cubicBezTo>
                  <a:lnTo>
                    <a:pt x="133212" y="239367"/>
                  </a:lnTo>
                  <a:close/>
                  <a:moveTo>
                    <a:pt x="122607" y="128452"/>
                  </a:moveTo>
                  <a:cubicBezTo>
                    <a:pt x="121240" y="128197"/>
                    <a:pt x="119861" y="128069"/>
                    <a:pt x="118479" y="128069"/>
                  </a:cubicBezTo>
                  <a:cubicBezTo>
                    <a:pt x="110907" y="128069"/>
                    <a:pt x="103918" y="131515"/>
                    <a:pt x="99306" y="137524"/>
                  </a:cubicBezTo>
                  <a:cubicBezTo>
                    <a:pt x="94696" y="143529"/>
                    <a:pt x="93199" y="151254"/>
                    <a:pt x="95196" y="158719"/>
                  </a:cubicBezTo>
                  <a:cubicBezTo>
                    <a:pt x="97406" y="166981"/>
                    <a:pt x="104297" y="173657"/>
                    <a:pt x="112750" y="175723"/>
                  </a:cubicBezTo>
                  <a:cubicBezTo>
                    <a:pt x="116097" y="176541"/>
                    <a:pt x="119402" y="176641"/>
                    <a:pt x="122607" y="176025"/>
                  </a:cubicBezTo>
                  <a:lnTo>
                    <a:pt x="122607" y="228763"/>
                  </a:lnTo>
                  <a:lnTo>
                    <a:pt x="99668" y="228763"/>
                  </a:lnTo>
                  <a:cubicBezTo>
                    <a:pt x="96739" y="228763"/>
                    <a:pt x="94367" y="231136"/>
                    <a:pt x="94367" y="234065"/>
                  </a:cubicBezTo>
                  <a:cubicBezTo>
                    <a:pt x="94367" y="236994"/>
                    <a:pt x="96739" y="239367"/>
                    <a:pt x="99668" y="239367"/>
                  </a:cubicBezTo>
                  <a:lnTo>
                    <a:pt x="122607" y="239367"/>
                  </a:lnTo>
                  <a:lnTo>
                    <a:pt x="122607" y="299677"/>
                  </a:lnTo>
                  <a:cubicBezTo>
                    <a:pt x="122607" y="301633"/>
                    <a:pt x="123684" y="303430"/>
                    <a:pt x="125408" y="304352"/>
                  </a:cubicBezTo>
                  <a:cubicBezTo>
                    <a:pt x="127134" y="305276"/>
                    <a:pt x="129224" y="305174"/>
                    <a:pt x="130850" y="304089"/>
                  </a:cubicBezTo>
                  <a:cubicBezTo>
                    <a:pt x="133469" y="302342"/>
                    <a:pt x="137228" y="301923"/>
                    <a:pt x="140413" y="302675"/>
                  </a:cubicBezTo>
                  <a:cubicBezTo>
                    <a:pt x="145095" y="303780"/>
                    <a:pt x="149080" y="307514"/>
                    <a:pt x="150329" y="311968"/>
                  </a:cubicBezTo>
                  <a:cubicBezTo>
                    <a:pt x="151549" y="316319"/>
                    <a:pt x="150776" y="320622"/>
                    <a:pt x="148152" y="324084"/>
                  </a:cubicBezTo>
                  <a:cubicBezTo>
                    <a:pt x="145563" y="327498"/>
                    <a:pt x="141622" y="329456"/>
                    <a:pt x="137340" y="329456"/>
                  </a:cubicBezTo>
                  <a:cubicBezTo>
                    <a:pt x="134659" y="329456"/>
                    <a:pt x="133019" y="328909"/>
                    <a:pt x="130509" y="327498"/>
                  </a:cubicBezTo>
                  <a:cubicBezTo>
                    <a:pt x="128868" y="326574"/>
                    <a:pt x="126860" y="326591"/>
                    <a:pt x="125233" y="327542"/>
                  </a:cubicBezTo>
                  <a:cubicBezTo>
                    <a:pt x="123607" y="328493"/>
                    <a:pt x="122607" y="330235"/>
                    <a:pt x="122607" y="332119"/>
                  </a:cubicBezTo>
                  <a:lnTo>
                    <a:pt x="122607" y="351361"/>
                  </a:lnTo>
                  <a:lnTo>
                    <a:pt x="21136" y="351361"/>
                  </a:lnTo>
                  <a:cubicBezTo>
                    <a:pt x="15336" y="351361"/>
                    <a:pt x="10619" y="346643"/>
                    <a:pt x="10619" y="340844"/>
                  </a:cubicBezTo>
                  <a:lnTo>
                    <a:pt x="10619" y="239367"/>
                  </a:lnTo>
                  <a:lnTo>
                    <a:pt x="22296" y="239367"/>
                  </a:lnTo>
                  <a:cubicBezTo>
                    <a:pt x="22043" y="240677"/>
                    <a:pt x="21918" y="242043"/>
                    <a:pt x="21918" y="243495"/>
                  </a:cubicBezTo>
                  <a:cubicBezTo>
                    <a:pt x="21918" y="256598"/>
                    <a:pt x="32912" y="267645"/>
                    <a:pt x="46042" y="267645"/>
                  </a:cubicBezTo>
                  <a:cubicBezTo>
                    <a:pt x="56989" y="267645"/>
                    <a:pt x="67046" y="259928"/>
                    <a:pt x="69624" y="249003"/>
                  </a:cubicBezTo>
                  <a:cubicBezTo>
                    <a:pt x="70394" y="245739"/>
                    <a:pt x="70470" y="242506"/>
                    <a:pt x="69853" y="239367"/>
                  </a:cubicBezTo>
                  <a:lnTo>
                    <a:pt x="78461" y="239367"/>
                  </a:lnTo>
                  <a:cubicBezTo>
                    <a:pt x="81389" y="239367"/>
                    <a:pt x="83763" y="236993"/>
                    <a:pt x="83763" y="234064"/>
                  </a:cubicBezTo>
                  <a:cubicBezTo>
                    <a:pt x="83763" y="231135"/>
                    <a:pt x="81389" y="228762"/>
                    <a:pt x="78461" y="228762"/>
                  </a:cubicBezTo>
                  <a:lnTo>
                    <a:pt x="62300" y="228762"/>
                  </a:lnTo>
                  <a:cubicBezTo>
                    <a:pt x="60344" y="228762"/>
                    <a:pt x="58548" y="229838"/>
                    <a:pt x="57626" y="231562"/>
                  </a:cubicBezTo>
                  <a:cubicBezTo>
                    <a:pt x="56703" y="233286"/>
                    <a:pt x="56804" y="235378"/>
                    <a:pt x="57889" y="237005"/>
                  </a:cubicBezTo>
                  <a:cubicBezTo>
                    <a:pt x="59692" y="239711"/>
                    <a:pt x="60076" y="243297"/>
                    <a:pt x="59303" y="246569"/>
                  </a:cubicBezTo>
                  <a:cubicBezTo>
                    <a:pt x="57071" y="256032"/>
                    <a:pt x="45409" y="260005"/>
                    <a:pt x="37895" y="254307"/>
                  </a:cubicBezTo>
                  <a:cubicBezTo>
                    <a:pt x="32284" y="250051"/>
                    <a:pt x="31076" y="242718"/>
                    <a:pt x="34481" y="236663"/>
                  </a:cubicBezTo>
                  <a:cubicBezTo>
                    <a:pt x="35405" y="235022"/>
                    <a:pt x="35389" y="233014"/>
                    <a:pt x="34437" y="231387"/>
                  </a:cubicBezTo>
                  <a:cubicBezTo>
                    <a:pt x="33486" y="229761"/>
                    <a:pt x="31745" y="228762"/>
                    <a:pt x="29861" y="228762"/>
                  </a:cubicBezTo>
                  <a:lnTo>
                    <a:pt x="10619" y="228762"/>
                  </a:lnTo>
                  <a:lnTo>
                    <a:pt x="10619" y="127286"/>
                  </a:lnTo>
                  <a:cubicBezTo>
                    <a:pt x="10619" y="121487"/>
                    <a:pt x="15337" y="116769"/>
                    <a:pt x="21136" y="116769"/>
                  </a:cubicBezTo>
                  <a:lnTo>
                    <a:pt x="122607" y="116769"/>
                  </a:lnTo>
                  <a:lnTo>
                    <a:pt x="122607" y="128452"/>
                  </a:lnTo>
                  <a:close/>
                  <a:moveTo>
                    <a:pt x="278768" y="158683"/>
                  </a:moveTo>
                  <a:lnTo>
                    <a:pt x="220405" y="158699"/>
                  </a:lnTo>
                  <a:lnTo>
                    <a:pt x="227360" y="154584"/>
                  </a:lnTo>
                  <a:cubicBezTo>
                    <a:pt x="229768" y="153158"/>
                    <a:pt x="231360" y="150644"/>
                    <a:pt x="231615" y="147856"/>
                  </a:cubicBezTo>
                  <a:cubicBezTo>
                    <a:pt x="231872" y="145068"/>
                    <a:pt x="230765" y="142303"/>
                    <a:pt x="228654" y="140461"/>
                  </a:cubicBezTo>
                  <a:cubicBezTo>
                    <a:pt x="212386" y="126264"/>
                    <a:pt x="203136" y="105748"/>
                    <a:pt x="203272" y="84176"/>
                  </a:cubicBezTo>
                  <a:cubicBezTo>
                    <a:pt x="203524" y="44190"/>
                    <a:pt x="236251" y="11191"/>
                    <a:pt x="276223" y="10615"/>
                  </a:cubicBezTo>
                  <a:cubicBezTo>
                    <a:pt x="296175" y="10327"/>
                    <a:pt x="315052" y="17880"/>
                    <a:pt x="329293" y="31918"/>
                  </a:cubicBezTo>
                  <a:cubicBezTo>
                    <a:pt x="343524" y="45944"/>
                    <a:pt x="351361" y="64674"/>
                    <a:pt x="351361" y="84655"/>
                  </a:cubicBezTo>
                  <a:cubicBezTo>
                    <a:pt x="351361" y="104188"/>
                    <a:pt x="343822" y="122619"/>
                    <a:pt x="330132" y="136548"/>
                  </a:cubicBezTo>
                  <a:cubicBezTo>
                    <a:pt x="316473" y="150448"/>
                    <a:pt x="298231" y="158308"/>
                    <a:pt x="278768" y="158683"/>
                  </a:cubicBezTo>
                  <a:close/>
                  <a:moveTo>
                    <a:pt x="303278" y="49711"/>
                  </a:moveTo>
                  <a:lnTo>
                    <a:pt x="264468" y="88798"/>
                  </a:lnTo>
                  <a:lnTo>
                    <a:pt x="251317" y="75646"/>
                  </a:lnTo>
                  <a:cubicBezTo>
                    <a:pt x="248313" y="72641"/>
                    <a:pt x="244319" y="70986"/>
                    <a:pt x="240069" y="70986"/>
                  </a:cubicBezTo>
                  <a:cubicBezTo>
                    <a:pt x="235821" y="70986"/>
                    <a:pt x="231826" y="72641"/>
                    <a:pt x="228822" y="75644"/>
                  </a:cubicBezTo>
                  <a:cubicBezTo>
                    <a:pt x="225818" y="78649"/>
                    <a:pt x="224162" y="82643"/>
                    <a:pt x="224162" y="86892"/>
                  </a:cubicBezTo>
                  <a:cubicBezTo>
                    <a:pt x="224162" y="91142"/>
                    <a:pt x="225817" y="95135"/>
                    <a:pt x="228821" y="98140"/>
                  </a:cubicBezTo>
                  <a:lnTo>
                    <a:pt x="248245" y="117565"/>
                  </a:lnTo>
                  <a:cubicBezTo>
                    <a:pt x="252584" y="121904"/>
                    <a:pt x="258353" y="124294"/>
                    <a:pt x="264489" y="124294"/>
                  </a:cubicBezTo>
                  <a:lnTo>
                    <a:pt x="264531" y="124294"/>
                  </a:lnTo>
                  <a:cubicBezTo>
                    <a:pt x="270682" y="124283"/>
                    <a:pt x="276458" y="121873"/>
                    <a:pt x="280795" y="117507"/>
                  </a:cubicBezTo>
                  <a:lnTo>
                    <a:pt x="325854" y="72126"/>
                  </a:lnTo>
                  <a:cubicBezTo>
                    <a:pt x="332032" y="65902"/>
                    <a:pt x="331996" y="55811"/>
                    <a:pt x="325772" y="49631"/>
                  </a:cubicBezTo>
                  <a:cubicBezTo>
                    <a:pt x="319547" y="43453"/>
                    <a:pt x="309458" y="43487"/>
                    <a:pt x="303278" y="49711"/>
                  </a:cubicBezTo>
                  <a:close/>
                  <a:moveTo>
                    <a:pt x="273269" y="110034"/>
                  </a:moveTo>
                  <a:cubicBezTo>
                    <a:pt x="270934" y="112385"/>
                    <a:pt x="267824" y="113684"/>
                    <a:pt x="264520" y="113689"/>
                  </a:cubicBezTo>
                  <a:cubicBezTo>
                    <a:pt x="261184" y="113689"/>
                    <a:pt x="258079" y="112403"/>
                    <a:pt x="255742" y="110067"/>
                  </a:cubicBezTo>
                  <a:lnTo>
                    <a:pt x="236318" y="90640"/>
                  </a:lnTo>
                  <a:cubicBezTo>
                    <a:pt x="234268" y="88612"/>
                    <a:pt x="234279" y="85183"/>
                    <a:pt x="236318" y="83143"/>
                  </a:cubicBezTo>
                  <a:cubicBezTo>
                    <a:pt x="238357" y="81104"/>
                    <a:pt x="241786" y="81091"/>
                    <a:pt x="243815" y="83143"/>
                  </a:cubicBezTo>
                  <a:lnTo>
                    <a:pt x="260730" y="100060"/>
                  </a:lnTo>
                  <a:cubicBezTo>
                    <a:pt x="261726" y="101053"/>
                    <a:pt x="263074" y="101612"/>
                    <a:pt x="264480" y="101612"/>
                  </a:cubicBezTo>
                  <a:cubicBezTo>
                    <a:pt x="265899" y="101609"/>
                    <a:pt x="267249" y="101046"/>
                    <a:pt x="268243" y="100045"/>
                  </a:cubicBezTo>
                  <a:lnTo>
                    <a:pt x="310801" y="57182"/>
                  </a:lnTo>
                  <a:cubicBezTo>
                    <a:pt x="312860" y="55107"/>
                    <a:pt x="316225" y="55093"/>
                    <a:pt x="318300" y="57155"/>
                  </a:cubicBezTo>
                  <a:cubicBezTo>
                    <a:pt x="320375" y="59216"/>
                    <a:pt x="320387" y="62580"/>
                    <a:pt x="318327" y="64654"/>
                  </a:cubicBezTo>
                  <a:lnTo>
                    <a:pt x="273269" y="110034"/>
                  </a:lnTo>
                  <a:close/>
                  <a:moveTo>
                    <a:pt x="42732" y="158889"/>
                  </a:moveTo>
                  <a:cubicBezTo>
                    <a:pt x="42732" y="151568"/>
                    <a:pt x="48688" y="145612"/>
                    <a:pt x="56009" y="145612"/>
                  </a:cubicBezTo>
                  <a:cubicBezTo>
                    <a:pt x="63331" y="145612"/>
                    <a:pt x="69287" y="151568"/>
                    <a:pt x="69287" y="158889"/>
                  </a:cubicBezTo>
                  <a:cubicBezTo>
                    <a:pt x="69287" y="166211"/>
                    <a:pt x="63331" y="172167"/>
                    <a:pt x="56009" y="172167"/>
                  </a:cubicBezTo>
                  <a:cubicBezTo>
                    <a:pt x="53081" y="172167"/>
                    <a:pt x="50707" y="174540"/>
                    <a:pt x="50707" y="177468"/>
                  </a:cubicBezTo>
                  <a:lnTo>
                    <a:pt x="50707" y="192147"/>
                  </a:lnTo>
                  <a:cubicBezTo>
                    <a:pt x="50707" y="195075"/>
                    <a:pt x="53081" y="197449"/>
                    <a:pt x="56009" y="197449"/>
                  </a:cubicBezTo>
                  <a:cubicBezTo>
                    <a:pt x="58938" y="197449"/>
                    <a:pt x="61311" y="195075"/>
                    <a:pt x="61311" y="192147"/>
                  </a:cubicBezTo>
                  <a:lnTo>
                    <a:pt x="61311" y="182178"/>
                  </a:lnTo>
                  <a:cubicBezTo>
                    <a:pt x="71937" y="179760"/>
                    <a:pt x="79891" y="170236"/>
                    <a:pt x="79891" y="158889"/>
                  </a:cubicBezTo>
                  <a:cubicBezTo>
                    <a:pt x="79891" y="145721"/>
                    <a:pt x="69178" y="135008"/>
                    <a:pt x="56009" y="135008"/>
                  </a:cubicBezTo>
                  <a:cubicBezTo>
                    <a:pt x="42841" y="135008"/>
                    <a:pt x="32129" y="145721"/>
                    <a:pt x="32129" y="158889"/>
                  </a:cubicBezTo>
                  <a:cubicBezTo>
                    <a:pt x="32129" y="161818"/>
                    <a:pt x="34501" y="164192"/>
                    <a:pt x="37430" y="164192"/>
                  </a:cubicBezTo>
                  <a:cubicBezTo>
                    <a:pt x="40359" y="164192"/>
                    <a:pt x="42732" y="161818"/>
                    <a:pt x="42732" y="158889"/>
                  </a:cubicBezTo>
                  <a:close/>
                </a:path>
              </a:pathLst>
            </a:cu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grpSp>
      <p:sp>
        <p:nvSpPr>
          <p:cNvPr id="137" name="Google Shape;1373;p17">
            <a:extLst>
              <a:ext uri="{FF2B5EF4-FFF2-40B4-BE49-F238E27FC236}">
                <a16:creationId xmlns:a16="http://schemas.microsoft.com/office/drawing/2014/main" id="{2FA504FD-61F5-4E3C-F0D9-4BF9BC950772}"/>
              </a:ext>
            </a:extLst>
          </p:cNvPr>
          <p:cNvSpPr/>
          <p:nvPr/>
        </p:nvSpPr>
        <p:spPr>
          <a:xfrm>
            <a:off x="8187018" y="3343138"/>
            <a:ext cx="2566502" cy="1415846"/>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540000" tIns="360000" rIns="108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Lorem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ipsum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dolor</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sit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amet</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endParaRPr lang="fr-FR" sz="1100" dirty="0">
              <a:solidFill>
                <a:srgbClr val="A6A6A6"/>
              </a:solidFill>
              <a:latin typeface="Roboto Lt" panose="02000000000000000000" pitchFamily="2" charset="0"/>
              <a:ea typeface="Roboto Lt" panose="02000000000000000000" pitchFamily="2" charset="0"/>
              <a:sym typeface="Arial"/>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In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veritatis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accusamus</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nam</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eaque</a:t>
            </a:r>
            <a:r>
              <a:rPr kumimoji="0" lang="fr-FR" sz="11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rPr>
              <a:t> </a:t>
            </a:r>
            <a:r>
              <a:rPr kumimoji="0" lang="fr-FR" sz="1100" b="0" i="0" u="none" strike="noStrike" kern="1200" cap="none" spc="0" normalizeH="0" baseline="0" noProof="0" dirty="0" err="1">
                <a:ln>
                  <a:noFill/>
                </a:ln>
                <a:solidFill>
                  <a:srgbClr val="A6A6A6"/>
                </a:solidFill>
                <a:effectLst/>
                <a:uLnTx/>
                <a:uFillTx/>
                <a:latin typeface="Roboto Lt" panose="02000000000000000000" pitchFamily="2" charset="0"/>
                <a:ea typeface="Roboto Lt" panose="02000000000000000000" pitchFamily="2" charset="0"/>
                <a:cs typeface="+mn-cs"/>
                <a:sym typeface="Arial"/>
              </a:rPr>
              <a:t>neque</a:t>
            </a:r>
            <a:endParaRPr kumimoji="0" lang="fr-FR" sz="900" b="0" i="0" u="none" strike="noStrike" kern="1200" cap="none" spc="0" normalizeH="0" baseline="0" noProof="0" dirty="0">
              <a:ln>
                <a:noFill/>
              </a:ln>
              <a:solidFill>
                <a:srgbClr val="A6A6A6"/>
              </a:solidFill>
              <a:effectLst/>
              <a:uLnTx/>
              <a:uFillTx/>
              <a:latin typeface="Roboto Lt" panose="02000000000000000000" pitchFamily="2" charset="0"/>
              <a:ea typeface="Roboto Lt" panose="02000000000000000000" pitchFamily="2" charset="0"/>
              <a:cs typeface="+mn-cs"/>
              <a:sym typeface="Arial"/>
            </a:endParaRPr>
          </a:p>
        </p:txBody>
      </p:sp>
      <p:sp>
        <p:nvSpPr>
          <p:cNvPr id="19" name="Google Shape;1373;p17">
            <a:extLst>
              <a:ext uri="{FF2B5EF4-FFF2-40B4-BE49-F238E27FC236}">
                <a16:creationId xmlns:a16="http://schemas.microsoft.com/office/drawing/2014/main" id="{352FF1DC-36A8-BB54-EBCD-FAA50F9D9697}"/>
              </a:ext>
            </a:extLst>
          </p:cNvPr>
          <p:cNvSpPr/>
          <p:nvPr/>
        </p:nvSpPr>
        <p:spPr>
          <a:xfrm>
            <a:off x="8610716" y="3170813"/>
            <a:ext cx="1783910" cy="286690"/>
          </a:xfrm>
          <a:prstGeom prst="roundRect">
            <a:avLst>
              <a:gd name="adj" fmla="val 5000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Roboto Bold"/>
                <a:ea typeface="+mn-ea"/>
                <a:cs typeface="+mn-cs"/>
                <a:sym typeface="Arial"/>
              </a:rPr>
              <a:t>Titre</a:t>
            </a:r>
          </a:p>
        </p:txBody>
      </p:sp>
      <p:cxnSp>
        <p:nvCxnSpPr>
          <p:cNvPr id="140" name="Connecteur droit 139">
            <a:extLst>
              <a:ext uri="{FF2B5EF4-FFF2-40B4-BE49-F238E27FC236}">
                <a16:creationId xmlns:a16="http://schemas.microsoft.com/office/drawing/2014/main" id="{A290A752-2C00-8935-2F44-517C9962D6CC}"/>
              </a:ext>
            </a:extLst>
          </p:cNvPr>
          <p:cNvCxnSpPr>
            <a:cxnSpLocks/>
          </p:cNvCxnSpPr>
          <p:nvPr/>
        </p:nvCxnSpPr>
        <p:spPr>
          <a:xfrm>
            <a:off x="8744949" y="3973189"/>
            <a:ext cx="1649236" cy="0"/>
          </a:xfrm>
          <a:prstGeom prst="line">
            <a:avLst/>
          </a:prstGeom>
          <a:noFill/>
          <a:ln w="6350" cap="flat" cmpd="sng" algn="ctr">
            <a:solidFill>
              <a:srgbClr val="FFFFFF">
                <a:lumMod val="85000"/>
              </a:srgbClr>
            </a:solidFill>
            <a:prstDash val="solid"/>
            <a:miter lim="800000"/>
          </a:ln>
          <a:effectLst/>
        </p:spPr>
      </p:cxnSp>
      <p:grpSp>
        <p:nvGrpSpPr>
          <p:cNvPr id="155" name="Groupe 154">
            <a:extLst>
              <a:ext uri="{FF2B5EF4-FFF2-40B4-BE49-F238E27FC236}">
                <a16:creationId xmlns:a16="http://schemas.microsoft.com/office/drawing/2014/main" id="{005393B3-A2EE-9397-0A5C-2A284903B2C4}"/>
              </a:ext>
            </a:extLst>
          </p:cNvPr>
          <p:cNvGrpSpPr/>
          <p:nvPr/>
        </p:nvGrpSpPr>
        <p:grpSpPr>
          <a:xfrm>
            <a:off x="7862586" y="3716257"/>
            <a:ext cx="648864" cy="648864"/>
            <a:chOff x="6746258" y="4355515"/>
            <a:chExt cx="648864" cy="648864"/>
          </a:xfrm>
        </p:grpSpPr>
        <p:sp>
          <p:nvSpPr>
            <p:cNvPr id="143" name="Forme libre 142">
              <a:extLst>
                <a:ext uri="{FF2B5EF4-FFF2-40B4-BE49-F238E27FC236}">
                  <a16:creationId xmlns:a16="http://schemas.microsoft.com/office/drawing/2014/main" id="{8F9B5329-BDAA-A534-1A5F-F2B51D060C64}"/>
                </a:ext>
              </a:extLst>
            </p:cNvPr>
            <p:cNvSpPr/>
            <p:nvPr/>
          </p:nvSpPr>
          <p:spPr>
            <a:xfrm>
              <a:off x="6746258" y="4355515"/>
              <a:ext cx="648864" cy="648864"/>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accent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151" name="Graphique 145">
              <a:extLst>
                <a:ext uri="{FF2B5EF4-FFF2-40B4-BE49-F238E27FC236}">
                  <a16:creationId xmlns:a16="http://schemas.microsoft.com/office/drawing/2014/main" id="{65DFB5D8-ADA0-2752-3ECE-07762874D9CC}"/>
                </a:ext>
              </a:extLst>
            </p:cNvPr>
            <p:cNvGrpSpPr/>
            <p:nvPr/>
          </p:nvGrpSpPr>
          <p:grpSpPr>
            <a:xfrm>
              <a:off x="6888076" y="4497333"/>
              <a:ext cx="365230" cy="365230"/>
              <a:chOff x="6009968" y="4663540"/>
              <a:chExt cx="361950" cy="361950"/>
            </a:xfrm>
            <a:solidFill>
              <a:schemeClr val="accent2"/>
            </a:solidFill>
          </p:grpSpPr>
          <p:sp>
            <p:nvSpPr>
              <p:cNvPr id="152" name="Forme libre 151">
                <a:extLst>
                  <a:ext uri="{FF2B5EF4-FFF2-40B4-BE49-F238E27FC236}">
                    <a16:creationId xmlns:a16="http://schemas.microsoft.com/office/drawing/2014/main" id="{F4E81147-755E-8B73-490E-5E2A1F0D8432}"/>
                  </a:ext>
                </a:extLst>
              </p:cNvPr>
              <p:cNvSpPr/>
              <p:nvPr/>
            </p:nvSpPr>
            <p:spPr>
              <a:xfrm>
                <a:off x="6009968" y="4711800"/>
                <a:ext cx="361949" cy="265429"/>
              </a:xfrm>
              <a:custGeom>
                <a:avLst/>
                <a:gdLst>
                  <a:gd name="connsiteX0" fmla="*/ 355946 w 361949"/>
                  <a:gd name="connsiteY0" fmla="*/ 102578 h 265429"/>
                  <a:gd name="connsiteX1" fmla="*/ 325783 w 361949"/>
                  <a:gd name="connsiteY1" fmla="*/ 102578 h 265429"/>
                  <a:gd name="connsiteX2" fmla="*/ 325783 w 361949"/>
                  <a:gd name="connsiteY2" fmla="*/ 48286 h 265429"/>
                  <a:gd name="connsiteX3" fmla="*/ 301653 w 361949"/>
                  <a:gd name="connsiteY3" fmla="*/ 24156 h 265429"/>
                  <a:gd name="connsiteX4" fmla="*/ 234689 w 361949"/>
                  <a:gd name="connsiteY4" fmla="*/ 24156 h 265429"/>
                  <a:gd name="connsiteX5" fmla="*/ 205133 w 361949"/>
                  <a:gd name="connsiteY5" fmla="*/ 26 h 265429"/>
                  <a:gd name="connsiteX6" fmla="*/ 193068 w 361949"/>
                  <a:gd name="connsiteY6" fmla="*/ 26 h 265429"/>
                  <a:gd name="connsiteX7" fmla="*/ 193068 w 361949"/>
                  <a:gd name="connsiteY7" fmla="*/ 12091 h 265429"/>
                  <a:gd name="connsiteX8" fmla="*/ 205133 w 361949"/>
                  <a:gd name="connsiteY8" fmla="*/ 12091 h 265429"/>
                  <a:gd name="connsiteX9" fmla="*/ 223230 w 361949"/>
                  <a:gd name="connsiteY9" fmla="*/ 30188 h 265429"/>
                  <a:gd name="connsiteX10" fmla="*/ 205133 w 361949"/>
                  <a:gd name="connsiteY10" fmla="*/ 48286 h 265429"/>
                  <a:gd name="connsiteX11" fmla="*/ 181003 w 361949"/>
                  <a:gd name="connsiteY11" fmla="*/ 48286 h 265429"/>
                  <a:gd name="connsiteX12" fmla="*/ 181003 w 361949"/>
                  <a:gd name="connsiteY12" fmla="*/ 60351 h 265429"/>
                  <a:gd name="connsiteX13" fmla="*/ 205133 w 361949"/>
                  <a:gd name="connsiteY13" fmla="*/ 60351 h 265429"/>
                  <a:gd name="connsiteX14" fmla="*/ 234689 w 361949"/>
                  <a:gd name="connsiteY14" fmla="*/ 36221 h 265429"/>
                  <a:gd name="connsiteX15" fmla="*/ 301653 w 361949"/>
                  <a:gd name="connsiteY15" fmla="*/ 36221 h 265429"/>
                  <a:gd name="connsiteX16" fmla="*/ 313718 w 361949"/>
                  <a:gd name="connsiteY16" fmla="*/ 48286 h 265429"/>
                  <a:gd name="connsiteX17" fmla="*/ 313718 w 361949"/>
                  <a:gd name="connsiteY17" fmla="*/ 102578 h 265429"/>
                  <a:gd name="connsiteX18" fmla="*/ 289588 w 361949"/>
                  <a:gd name="connsiteY18" fmla="*/ 102578 h 265429"/>
                  <a:gd name="connsiteX19" fmla="*/ 283940 w 361949"/>
                  <a:gd name="connsiteY19" fmla="*/ 106493 h 265429"/>
                  <a:gd name="connsiteX20" fmla="*/ 276359 w 361949"/>
                  <a:gd name="connsiteY20" fmla="*/ 126709 h 265429"/>
                  <a:gd name="connsiteX21" fmla="*/ 242998 w 361949"/>
                  <a:gd name="connsiteY21" fmla="*/ 126709 h 265429"/>
                  <a:gd name="connsiteX22" fmla="*/ 184106 w 361949"/>
                  <a:gd name="connsiteY22" fmla="*/ 91373 h 265429"/>
                  <a:gd name="connsiteX23" fmla="*/ 177900 w 361949"/>
                  <a:gd name="connsiteY23" fmla="*/ 91373 h 265429"/>
                  <a:gd name="connsiteX24" fmla="*/ 119008 w 361949"/>
                  <a:gd name="connsiteY24" fmla="*/ 126709 h 265429"/>
                  <a:gd name="connsiteX25" fmla="*/ 84483 w 361949"/>
                  <a:gd name="connsiteY25" fmla="*/ 126709 h 265429"/>
                  <a:gd name="connsiteX26" fmla="*/ 84483 w 361949"/>
                  <a:gd name="connsiteY26" fmla="*/ 108611 h 265429"/>
                  <a:gd name="connsiteX27" fmla="*/ 82716 w 361949"/>
                  <a:gd name="connsiteY27" fmla="*/ 104345 h 265429"/>
                  <a:gd name="connsiteX28" fmla="*/ 78450 w 361949"/>
                  <a:gd name="connsiteY28" fmla="*/ 102578 h 265429"/>
                  <a:gd name="connsiteX29" fmla="*/ 6060 w 361949"/>
                  <a:gd name="connsiteY29" fmla="*/ 102578 h 265429"/>
                  <a:gd name="connsiteX30" fmla="*/ 1795 w 361949"/>
                  <a:gd name="connsiteY30" fmla="*/ 104345 h 265429"/>
                  <a:gd name="connsiteX31" fmla="*/ 28 w 361949"/>
                  <a:gd name="connsiteY31" fmla="*/ 108611 h 265429"/>
                  <a:gd name="connsiteX32" fmla="*/ 28 w 361949"/>
                  <a:gd name="connsiteY32" fmla="*/ 156871 h 265429"/>
                  <a:gd name="connsiteX33" fmla="*/ 1795 w 361949"/>
                  <a:gd name="connsiteY33" fmla="*/ 161137 h 265429"/>
                  <a:gd name="connsiteX34" fmla="*/ 6060 w 361949"/>
                  <a:gd name="connsiteY34" fmla="*/ 162904 h 265429"/>
                  <a:gd name="connsiteX35" fmla="*/ 36223 w 361949"/>
                  <a:gd name="connsiteY35" fmla="*/ 162904 h 265429"/>
                  <a:gd name="connsiteX36" fmla="*/ 36223 w 361949"/>
                  <a:gd name="connsiteY36" fmla="*/ 204962 h 265429"/>
                  <a:gd name="connsiteX37" fmla="*/ 4175 w 361949"/>
                  <a:gd name="connsiteY37" fmla="*/ 210551 h 265429"/>
                  <a:gd name="connsiteX38" fmla="*/ 1795 w 361949"/>
                  <a:gd name="connsiteY38" fmla="*/ 212930 h 265429"/>
                  <a:gd name="connsiteX39" fmla="*/ 28 w 361949"/>
                  <a:gd name="connsiteY39" fmla="*/ 217196 h 265429"/>
                  <a:gd name="connsiteX40" fmla="*/ 28 w 361949"/>
                  <a:gd name="connsiteY40" fmla="*/ 259423 h 265429"/>
                  <a:gd name="connsiteX41" fmla="*/ 1795 w 361949"/>
                  <a:gd name="connsiteY41" fmla="*/ 263689 h 265429"/>
                  <a:gd name="connsiteX42" fmla="*/ 6060 w 361949"/>
                  <a:gd name="connsiteY42" fmla="*/ 265456 h 265429"/>
                  <a:gd name="connsiteX43" fmla="*/ 78450 w 361949"/>
                  <a:gd name="connsiteY43" fmla="*/ 265456 h 265429"/>
                  <a:gd name="connsiteX44" fmla="*/ 82716 w 361949"/>
                  <a:gd name="connsiteY44" fmla="*/ 263689 h 265429"/>
                  <a:gd name="connsiteX45" fmla="*/ 84483 w 361949"/>
                  <a:gd name="connsiteY45" fmla="*/ 259423 h 265429"/>
                  <a:gd name="connsiteX46" fmla="*/ 84483 w 361949"/>
                  <a:gd name="connsiteY46" fmla="*/ 241326 h 265429"/>
                  <a:gd name="connsiteX47" fmla="*/ 127317 w 361949"/>
                  <a:gd name="connsiteY47" fmla="*/ 241326 h 265429"/>
                  <a:gd name="connsiteX48" fmla="*/ 156873 w 361949"/>
                  <a:gd name="connsiteY48" fmla="*/ 265456 h 265429"/>
                  <a:gd name="connsiteX49" fmla="*/ 168938 w 361949"/>
                  <a:gd name="connsiteY49" fmla="*/ 265456 h 265429"/>
                  <a:gd name="connsiteX50" fmla="*/ 168938 w 361949"/>
                  <a:gd name="connsiteY50" fmla="*/ 253391 h 265429"/>
                  <a:gd name="connsiteX51" fmla="*/ 156873 w 361949"/>
                  <a:gd name="connsiteY51" fmla="*/ 253391 h 265429"/>
                  <a:gd name="connsiteX52" fmla="*/ 138776 w 361949"/>
                  <a:gd name="connsiteY52" fmla="*/ 235294 h 265429"/>
                  <a:gd name="connsiteX53" fmla="*/ 156873 w 361949"/>
                  <a:gd name="connsiteY53" fmla="*/ 217196 h 265429"/>
                  <a:gd name="connsiteX54" fmla="*/ 181003 w 361949"/>
                  <a:gd name="connsiteY54" fmla="*/ 217196 h 265429"/>
                  <a:gd name="connsiteX55" fmla="*/ 181003 w 361949"/>
                  <a:gd name="connsiteY55" fmla="*/ 205131 h 265429"/>
                  <a:gd name="connsiteX56" fmla="*/ 156873 w 361949"/>
                  <a:gd name="connsiteY56" fmla="*/ 205131 h 265429"/>
                  <a:gd name="connsiteX57" fmla="*/ 127317 w 361949"/>
                  <a:gd name="connsiteY57" fmla="*/ 229261 h 265429"/>
                  <a:gd name="connsiteX58" fmla="*/ 84483 w 361949"/>
                  <a:gd name="connsiteY58" fmla="*/ 229261 h 265429"/>
                  <a:gd name="connsiteX59" fmla="*/ 84483 w 361949"/>
                  <a:gd name="connsiteY59" fmla="*/ 217196 h 265429"/>
                  <a:gd name="connsiteX60" fmla="*/ 82275 w 361949"/>
                  <a:gd name="connsiteY60" fmla="*/ 212531 h 265429"/>
                  <a:gd name="connsiteX61" fmla="*/ 77267 w 361949"/>
                  <a:gd name="connsiteY61" fmla="*/ 211280 h 265429"/>
                  <a:gd name="connsiteX62" fmla="*/ 58770 w 361949"/>
                  <a:gd name="connsiteY62" fmla="*/ 214980 h 265429"/>
                  <a:gd name="connsiteX63" fmla="*/ 48288 w 361949"/>
                  <a:gd name="connsiteY63" fmla="*/ 213553 h 265429"/>
                  <a:gd name="connsiteX64" fmla="*/ 48288 w 361949"/>
                  <a:gd name="connsiteY64" fmla="*/ 162904 h 265429"/>
                  <a:gd name="connsiteX65" fmla="*/ 78450 w 361949"/>
                  <a:gd name="connsiteY65" fmla="*/ 162904 h 265429"/>
                  <a:gd name="connsiteX66" fmla="*/ 82716 w 361949"/>
                  <a:gd name="connsiteY66" fmla="*/ 161137 h 265429"/>
                  <a:gd name="connsiteX67" fmla="*/ 84483 w 361949"/>
                  <a:gd name="connsiteY67" fmla="*/ 156871 h 265429"/>
                  <a:gd name="connsiteX68" fmla="*/ 84483 w 361949"/>
                  <a:gd name="connsiteY68" fmla="*/ 138773 h 265429"/>
                  <a:gd name="connsiteX69" fmla="*/ 119008 w 361949"/>
                  <a:gd name="connsiteY69" fmla="*/ 138773 h 265429"/>
                  <a:gd name="connsiteX70" fmla="*/ 177900 w 361949"/>
                  <a:gd name="connsiteY70" fmla="*/ 174109 h 265429"/>
                  <a:gd name="connsiteX71" fmla="*/ 184106 w 361949"/>
                  <a:gd name="connsiteY71" fmla="*/ 174109 h 265429"/>
                  <a:gd name="connsiteX72" fmla="*/ 242998 w 361949"/>
                  <a:gd name="connsiteY72" fmla="*/ 138773 h 265429"/>
                  <a:gd name="connsiteX73" fmla="*/ 271834 w 361949"/>
                  <a:gd name="connsiteY73" fmla="*/ 138773 h 265429"/>
                  <a:gd name="connsiteX74" fmla="*/ 265842 w 361949"/>
                  <a:gd name="connsiteY74" fmla="*/ 154752 h 265429"/>
                  <a:gd name="connsiteX75" fmla="*/ 266533 w 361949"/>
                  <a:gd name="connsiteY75" fmla="*/ 160307 h 265429"/>
                  <a:gd name="connsiteX76" fmla="*/ 271491 w 361949"/>
                  <a:gd name="connsiteY76" fmla="*/ 162904 h 265429"/>
                  <a:gd name="connsiteX77" fmla="*/ 337848 w 361949"/>
                  <a:gd name="connsiteY77" fmla="*/ 162904 h 265429"/>
                  <a:gd name="connsiteX78" fmla="*/ 343497 w 361949"/>
                  <a:gd name="connsiteY78" fmla="*/ 158989 h 265429"/>
                  <a:gd name="connsiteX79" fmla="*/ 361594 w 361949"/>
                  <a:gd name="connsiteY79" fmla="*/ 110730 h 265429"/>
                  <a:gd name="connsiteX80" fmla="*/ 360904 w 361949"/>
                  <a:gd name="connsiteY80" fmla="*/ 105175 h 265429"/>
                  <a:gd name="connsiteX81" fmla="*/ 355946 w 361949"/>
                  <a:gd name="connsiteY81" fmla="*/ 102578 h 265429"/>
                  <a:gd name="connsiteX82" fmla="*/ 61136 w 361949"/>
                  <a:gd name="connsiteY82" fmla="*/ 226811 h 265429"/>
                  <a:gd name="connsiteX83" fmla="*/ 72418 w 361949"/>
                  <a:gd name="connsiteY83" fmla="*/ 224554 h 265429"/>
                  <a:gd name="connsiteX84" fmla="*/ 72418 w 361949"/>
                  <a:gd name="connsiteY84" fmla="*/ 253391 h 265429"/>
                  <a:gd name="connsiteX85" fmla="*/ 12093 w 361949"/>
                  <a:gd name="connsiteY85" fmla="*/ 253391 h 265429"/>
                  <a:gd name="connsiteX86" fmla="*/ 12093 w 361949"/>
                  <a:gd name="connsiteY86" fmla="*/ 219695 h 265429"/>
                  <a:gd name="connsiteX87" fmla="*/ 12706 w 361949"/>
                  <a:gd name="connsiteY87" fmla="*/ 219082 h 265429"/>
                  <a:gd name="connsiteX88" fmla="*/ 35610 w 361949"/>
                  <a:gd name="connsiteY88" fmla="*/ 219082 h 265429"/>
                  <a:gd name="connsiteX89" fmla="*/ 61136 w 361949"/>
                  <a:gd name="connsiteY89" fmla="*/ 226811 h 265429"/>
                  <a:gd name="connsiteX90" fmla="*/ 72418 w 361949"/>
                  <a:gd name="connsiteY90" fmla="*/ 150838 h 265429"/>
                  <a:gd name="connsiteX91" fmla="*/ 12093 w 361949"/>
                  <a:gd name="connsiteY91" fmla="*/ 150838 h 265429"/>
                  <a:gd name="connsiteX92" fmla="*/ 12093 w 361949"/>
                  <a:gd name="connsiteY92" fmla="*/ 114643 h 265429"/>
                  <a:gd name="connsiteX93" fmla="*/ 72418 w 361949"/>
                  <a:gd name="connsiteY93" fmla="*/ 114643 h 265429"/>
                  <a:gd name="connsiteX94" fmla="*/ 72418 w 361949"/>
                  <a:gd name="connsiteY94" fmla="*/ 150838 h 265429"/>
                  <a:gd name="connsiteX95" fmla="*/ 181003 w 361949"/>
                  <a:gd name="connsiteY95" fmla="*/ 161901 h 265429"/>
                  <a:gd name="connsiteX96" fmla="*/ 132404 w 361949"/>
                  <a:gd name="connsiteY96" fmla="*/ 132741 h 265429"/>
                  <a:gd name="connsiteX97" fmla="*/ 181003 w 361949"/>
                  <a:gd name="connsiteY97" fmla="*/ 103581 h 265429"/>
                  <a:gd name="connsiteX98" fmla="*/ 229602 w 361949"/>
                  <a:gd name="connsiteY98" fmla="*/ 132741 h 265429"/>
                  <a:gd name="connsiteX99" fmla="*/ 181003 w 361949"/>
                  <a:gd name="connsiteY99" fmla="*/ 161901 h 265429"/>
                  <a:gd name="connsiteX100" fmla="*/ 333668 w 361949"/>
                  <a:gd name="connsiteY100" fmla="*/ 150838 h 265429"/>
                  <a:gd name="connsiteX101" fmla="*/ 280195 w 361949"/>
                  <a:gd name="connsiteY101" fmla="*/ 150838 h 265429"/>
                  <a:gd name="connsiteX102" fmla="*/ 293769 w 361949"/>
                  <a:gd name="connsiteY102" fmla="*/ 114643 h 265429"/>
                  <a:gd name="connsiteX103" fmla="*/ 347241 w 361949"/>
                  <a:gd name="connsiteY103" fmla="*/ 114643 h 265429"/>
                  <a:gd name="connsiteX104" fmla="*/ 333668 w 361949"/>
                  <a:gd name="connsiteY104" fmla="*/ 150838 h 265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61949" h="265429">
                    <a:moveTo>
                      <a:pt x="355946" y="102578"/>
                    </a:moveTo>
                    <a:lnTo>
                      <a:pt x="325783" y="102578"/>
                    </a:lnTo>
                    <a:lnTo>
                      <a:pt x="325783" y="48286"/>
                    </a:lnTo>
                    <a:cubicBezTo>
                      <a:pt x="325768" y="34966"/>
                      <a:pt x="314973" y="24171"/>
                      <a:pt x="301653" y="24156"/>
                    </a:cubicBezTo>
                    <a:lnTo>
                      <a:pt x="234689" y="24156"/>
                    </a:lnTo>
                    <a:cubicBezTo>
                      <a:pt x="231804" y="10122"/>
                      <a:pt x="219460" y="45"/>
                      <a:pt x="205133" y="26"/>
                    </a:cubicBezTo>
                    <a:lnTo>
                      <a:pt x="193068" y="26"/>
                    </a:lnTo>
                    <a:lnTo>
                      <a:pt x="193068" y="12091"/>
                    </a:lnTo>
                    <a:lnTo>
                      <a:pt x="205133" y="12091"/>
                    </a:lnTo>
                    <a:cubicBezTo>
                      <a:pt x="215128" y="12091"/>
                      <a:pt x="223230" y="20193"/>
                      <a:pt x="223230" y="30188"/>
                    </a:cubicBezTo>
                    <a:cubicBezTo>
                      <a:pt x="223230" y="40183"/>
                      <a:pt x="215128" y="48286"/>
                      <a:pt x="205133" y="48286"/>
                    </a:cubicBezTo>
                    <a:lnTo>
                      <a:pt x="181003" y="48286"/>
                    </a:lnTo>
                    <a:lnTo>
                      <a:pt x="181003" y="60351"/>
                    </a:lnTo>
                    <a:lnTo>
                      <a:pt x="205133" y="60351"/>
                    </a:lnTo>
                    <a:cubicBezTo>
                      <a:pt x="219460" y="60333"/>
                      <a:pt x="231804" y="50254"/>
                      <a:pt x="234689" y="36221"/>
                    </a:cubicBezTo>
                    <a:lnTo>
                      <a:pt x="301653" y="36221"/>
                    </a:lnTo>
                    <a:cubicBezTo>
                      <a:pt x="308313" y="36229"/>
                      <a:pt x="313710" y="41626"/>
                      <a:pt x="313718" y="48286"/>
                    </a:cubicBezTo>
                    <a:lnTo>
                      <a:pt x="313718" y="102578"/>
                    </a:lnTo>
                    <a:lnTo>
                      <a:pt x="289588" y="102578"/>
                    </a:lnTo>
                    <a:cubicBezTo>
                      <a:pt x="287073" y="102578"/>
                      <a:pt x="284823" y="104138"/>
                      <a:pt x="283940" y="106493"/>
                    </a:cubicBezTo>
                    <a:lnTo>
                      <a:pt x="276359" y="126709"/>
                    </a:lnTo>
                    <a:lnTo>
                      <a:pt x="242998" y="126709"/>
                    </a:lnTo>
                    <a:lnTo>
                      <a:pt x="184106" y="91373"/>
                    </a:lnTo>
                    <a:cubicBezTo>
                      <a:pt x="182196" y="90227"/>
                      <a:pt x="179810" y="90227"/>
                      <a:pt x="177900" y="91373"/>
                    </a:cubicBezTo>
                    <a:lnTo>
                      <a:pt x="119008" y="126709"/>
                    </a:lnTo>
                    <a:lnTo>
                      <a:pt x="84483" y="126709"/>
                    </a:lnTo>
                    <a:lnTo>
                      <a:pt x="84483" y="108611"/>
                    </a:lnTo>
                    <a:cubicBezTo>
                      <a:pt x="84483" y="107011"/>
                      <a:pt x="83848" y="105477"/>
                      <a:pt x="82716" y="104345"/>
                    </a:cubicBezTo>
                    <a:cubicBezTo>
                      <a:pt x="81585" y="103214"/>
                      <a:pt x="80050" y="102578"/>
                      <a:pt x="78450" y="102578"/>
                    </a:cubicBezTo>
                    <a:lnTo>
                      <a:pt x="6060" y="102578"/>
                    </a:lnTo>
                    <a:cubicBezTo>
                      <a:pt x="4461" y="102578"/>
                      <a:pt x="2926" y="103214"/>
                      <a:pt x="1795" y="104345"/>
                    </a:cubicBezTo>
                    <a:cubicBezTo>
                      <a:pt x="664" y="105477"/>
                      <a:pt x="28" y="107011"/>
                      <a:pt x="28" y="108611"/>
                    </a:cubicBezTo>
                    <a:lnTo>
                      <a:pt x="28" y="156871"/>
                    </a:lnTo>
                    <a:cubicBezTo>
                      <a:pt x="28" y="158471"/>
                      <a:pt x="664" y="160005"/>
                      <a:pt x="1795" y="161137"/>
                    </a:cubicBezTo>
                    <a:cubicBezTo>
                      <a:pt x="2926" y="162268"/>
                      <a:pt x="4461" y="162904"/>
                      <a:pt x="6060" y="162904"/>
                    </a:cubicBezTo>
                    <a:lnTo>
                      <a:pt x="36223" y="162904"/>
                    </a:lnTo>
                    <a:lnTo>
                      <a:pt x="36223" y="204962"/>
                    </a:lnTo>
                    <a:cubicBezTo>
                      <a:pt x="25429" y="199889"/>
                      <a:pt x="12614" y="202124"/>
                      <a:pt x="4175" y="210551"/>
                    </a:cubicBezTo>
                    <a:lnTo>
                      <a:pt x="1795" y="212930"/>
                    </a:lnTo>
                    <a:cubicBezTo>
                      <a:pt x="664" y="214062"/>
                      <a:pt x="28" y="215596"/>
                      <a:pt x="28" y="217196"/>
                    </a:cubicBezTo>
                    <a:lnTo>
                      <a:pt x="28" y="259423"/>
                    </a:lnTo>
                    <a:cubicBezTo>
                      <a:pt x="28" y="261024"/>
                      <a:pt x="664" y="262558"/>
                      <a:pt x="1795" y="263689"/>
                    </a:cubicBezTo>
                    <a:cubicBezTo>
                      <a:pt x="2926" y="264820"/>
                      <a:pt x="4461" y="265456"/>
                      <a:pt x="6060" y="265456"/>
                    </a:cubicBezTo>
                    <a:lnTo>
                      <a:pt x="78450" y="265456"/>
                    </a:lnTo>
                    <a:cubicBezTo>
                      <a:pt x="80050" y="265456"/>
                      <a:pt x="81585" y="264820"/>
                      <a:pt x="82716" y="263689"/>
                    </a:cubicBezTo>
                    <a:cubicBezTo>
                      <a:pt x="83848" y="262558"/>
                      <a:pt x="84483" y="261024"/>
                      <a:pt x="84483" y="259423"/>
                    </a:cubicBezTo>
                    <a:lnTo>
                      <a:pt x="84483" y="241326"/>
                    </a:lnTo>
                    <a:lnTo>
                      <a:pt x="127317" y="241326"/>
                    </a:lnTo>
                    <a:cubicBezTo>
                      <a:pt x="130202" y="255359"/>
                      <a:pt x="142546" y="265438"/>
                      <a:pt x="156873" y="265456"/>
                    </a:cubicBezTo>
                    <a:lnTo>
                      <a:pt x="168938" y="265456"/>
                    </a:lnTo>
                    <a:lnTo>
                      <a:pt x="168938" y="253391"/>
                    </a:lnTo>
                    <a:lnTo>
                      <a:pt x="156873" y="253391"/>
                    </a:lnTo>
                    <a:cubicBezTo>
                      <a:pt x="146878" y="253391"/>
                      <a:pt x="138776" y="245288"/>
                      <a:pt x="138776" y="235294"/>
                    </a:cubicBezTo>
                    <a:cubicBezTo>
                      <a:pt x="138776" y="225298"/>
                      <a:pt x="146878" y="217196"/>
                      <a:pt x="156873" y="217196"/>
                    </a:cubicBezTo>
                    <a:lnTo>
                      <a:pt x="181003" y="217196"/>
                    </a:lnTo>
                    <a:lnTo>
                      <a:pt x="181003" y="205131"/>
                    </a:lnTo>
                    <a:lnTo>
                      <a:pt x="156873" y="205131"/>
                    </a:lnTo>
                    <a:cubicBezTo>
                      <a:pt x="142546" y="205149"/>
                      <a:pt x="130202" y="215227"/>
                      <a:pt x="127317" y="229261"/>
                    </a:cubicBezTo>
                    <a:lnTo>
                      <a:pt x="84483" y="229261"/>
                    </a:lnTo>
                    <a:lnTo>
                      <a:pt x="84483" y="217196"/>
                    </a:lnTo>
                    <a:cubicBezTo>
                      <a:pt x="84483" y="215388"/>
                      <a:pt x="83673" y="213677"/>
                      <a:pt x="82275" y="212531"/>
                    </a:cubicBezTo>
                    <a:cubicBezTo>
                      <a:pt x="80877" y="211385"/>
                      <a:pt x="79040" y="210926"/>
                      <a:pt x="77267" y="211280"/>
                    </a:cubicBezTo>
                    <a:lnTo>
                      <a:pt x="58770" y="214980"/>
                    </a:lnTo>
                    <a:cubicBezTo>
                      <a:pt x="55215" y="215693"/>
                      <a:pt x="51523" y="215190"/>
                      <a:pt x="48288" y="213553"/>
                    </a:cubicBezTo>
                    <a:lnTo>
                      <a:pt x="48288" y="162904"/>
                    </a:lnTo>
                    <a:lnTo>
                      <a:pt x="78450" y="162904"/>
                    </a:lnTo>
                    <a:cubicBezTo>
                      <a:pt x="80050" y="162904"/>
                      <a:pt x="81585" y="162268"/>
                      <a:pt x="82716" y="161137"/>
                    </a:cubicBezTo>
                    <a:cubicBezTo>
                      <a:pt x="83848" y="160005"/>
                      <a:pt x="84483" y="158471"/>
                      <a:pt x="84483" y="156871"/>
                    </a:cubicBezTo>
                    <a:lnTo>
                      <a:pt x="84483" y="138773"/>
                    </a:lnTo>
                    <a:lnTo>
                      <a:pt x="119008" y="138773"/>
                    </a:lnTo>
                    <a:lnTo>
                      <a:pt x="177900" y="174109"/>
                    </a:lnTo>
                    <a:cubicBezTo>
                      <a:pt x="179810" y="175255"/>
                      <a:pt x="182196" y="175255"/>
                      <a:pt x="184106" y="174109"/>
                    </a:cubicBezTo>
                    <a:lnTo>
                      <a:pt x="242998" y="138773"/>
                    </a:lnTo>
                    <a:lnTo>
                      <a:pt x="271834" y="138773"/>
                    </a:lnTo>
                    <a:lnTo>
                      <a:pt x="265842" y="154752"/>
                    </a:lnTo>
                    <a:cubicBezTo>
                      <a:pt x="265148" y="156605"/>
                      <a:pt x="265405" y="158680"/>
                      <a:pt x="266533" y="160307"/>
                    </a:cubicBezTo>
                    <a:cubicBezTo>
                      <a:pt x="267660" y="161933"/>
                      <a:pt x="269512" y="162904"/>
                      <a:pt x="271491" y="162904"/>
                    </a:cubicBezTo>
                    <a:lnTo>
                      <a:pt x="337848" y="162904"/>
                    </a:lnTo>
                    <a:cubicBezTo>
                      <a:pt x="340363" y="162904"/>
                      <a:pt x="342614" y="161344"/>
                      <a:pt x="343497" y="158989"/>
                    </a:cubicBezTo>
                    <a:lnTo>
                      <a:pt x="361594" y="110730"/>
                    </a:lnTo>
                    <a:cubicBezTo>
                      <a:pt x="362289" y="108877"/>
                      <a:pt x="362030" y="106802"/>
                      <a:pt x="360904" y="105175"/>
                    </a:cubicBezTo>
                    <a:cubicBezTo>
                      <a:pt x="359777" y="103549"/>
                      <a:pt x="357924" y="102578"/>
                      <a:pt x="355946" y="102578"/>
                    </a:cubicBezTo>
                    <a:close/>
                    <a:moveTo>
                      <a:pt x="61136" y="226811"/>
                    </a:moveTo>
                    <a:lnTo>
                      <a:pt x="72418" y="224554"/>
                    </a:lnTo>
                    <a:lnTo>
                      <a:pt x="72418" y="253391"/>
                    </a:lnTo>
                    <a:lnTo>
                      <a:pt x="12093" y="253391"/>
                    </a:lnTo>
                    <a:lnTo>
                      <a:pt x="12093" y="219695"/>
                    </a:lnTo>
                    <a:lnTo>
                      <a:pt x="12706" y="219082"/>
                    </a:lnTo>
                    <a:cubicBezTo>
                      <a:pt x="19031" y="212758"/>
                      <a:pt x="29285" y="212758"/>
                      <a:pt x="35610" y="219082"/>
                    </a:cubicBezTo>
                    <a:cubicBezTo>
                      <a:pt x="42286" y="225774"/>
                      <a:pt x="51870" y="228675"/>
                      <a:pt x="61136" y="226811"/>
                    </a:cubicBezTo>
                    <a:close/>
                    <a:moveTo>
                      <a:pt x="72418" y="150838"/>
                    </a:moveTo>
                    <a:lnTo>
                      <a:pt x="12093" y="150838"/>
                    </a:lnTo>
                    <a:lnTo>
                      <a:pt x="12093" y="114643"/>
                    </a:lnTo>
                    <a:lnTo>
                      <a:pt x="72418" y="114643"/>
                    </a:lnTo>
                    <a:lnTo>
                      <a:pt x="72418" y="150838"/>
                    </a:lnTo>
                    <a:close/>
                    <a:moveTo>
                      <a:pt x="181003" y="161901"/>
                    </a:moveTo>
                    <a:lnTo>
                      <a:pt x="132404" y="132741"/>
                    </a:lnTo>
                    <a:lnTo>
                      <a:pt x="181003" y="103581"/>
                    </a:lnTo>
                    <a:lnTo>
                      <a:pt x="229602" y="132741"/>
                    </a:lnTo>
                    <a:lnTo>
                      <a:pt x="181003" y="161901"/>
                    </a:lnTo>
                    <a:close/>
                    <a:moveTo>
                      <a:pt x="333668" y="150838"/>
                    </a:moveTo>
                    <a:lnTo>
                      <a:pt x="280195" y="150838"/>
                    </a:lnTo>
                    <a:lnTo>
                      <a:pt x="293769" y="114643"/>
                    </a:lnTo>
                    <a:lnTo>
                      <a:pt x="347241" y="114643"/>
                    </a:lnTo>
                    <a:lnTo>
                      <a:pt x="333668" y="15083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153" name="Forme libre 152">
                <a:extLst>
                  <a:ext uri="{FF2B5EF4-FFF2-40B4-BE49-F238E27FC236}">
                    <a16:creationId xmlns:a16="http://schemas.microsoft.com/office/drawing/2014/main" id="{678E289A-9B07-32AF-EC46-B54142A0B0E7}"/>
                  </a:ext>
                </a:extLst>
              </p:cNvPr>
              <p:cNvSpPr/>
              <p:nvPr/>
            </p:nvSpPr>
            <p:spPr>
              <a:xfrm>
                <a:off x="6009968" y="4663540"/>
                <a:ext cx="223204" cy="102552"/>
              </a:xfrm>
              <a:custGeom>
                <a:avLst/>
                <a:gdLst>
                  <a:gd name="connsiteX0" fmla="*/ 153274 w 223204"/>
                  <a:gd name="connsiteY0" fmla="*/ 101764 h 102552"/>
                  <a:gd name="connsiteX1" fmla="*/ 158821 w 223204"/>
                  <a:gd name="connsiteY1" fmla="*/ 102579 h 102552"/>
                  <a:gd name="connsiteX2" fmla="*/ 172194 w 223204"/>
                  <a:gd name="connsiteY2" fmla="*/ 95483 h 102552"/>
                  <a:gd name="connsiteX3" fmla="*/ 173815 w 223204"/>
                  <a:gd name="connsiteY3" fmla="*/ 80432 h 102552"/>
                  <a:gd name="connsiteX4" fmla="*/ 164535 w 223204"/>
                  <a:gd name="connsiteY4" fmla="*/ 57232 h 102552"/>
                  <a:gd name="connsiteX5" fmla="*/ 213714 w 223204"/>
                  <a:gd name="connsiteY5" fmla="*/ 32643 h 102552"/>
                  <a:gd name="connsiteX6" fmla="*/ 222770 w 223204"/>
                  <a:gd name="connsiteY6" fmla="*/ 13287 h 102552"/>
                  <a:gd name="connsiteX7" fmla="*/ 206013 w 223204"/>
                  <a:gd name="connsiteY7" fmla="*/ 26 h 102552"/>
                  <a:gd name="connsiteX8" fmla="*/ 28 w 223204"/>
                  <a:gd name="connsiteY8" fmla="*/ 26 h 102552"/>
                  <a:gd name="connsiteX9" fmla="*/ 28 w 223204"/>
                  <a:gd name="connsiteY9" fmla="*/ 12091 h 102552"/>
                  <a:gd name="connsiteX10" fmla="*/ 90516 w 223204"/>
                  <a:gd name="connsiteY10" fmla="*/ 12091 h 102552"/>
                  <a:gd name="connsiteX11" fmla="*/ 90516 w 223204"/>
                  <a:gd name="connsiteY11" fmla="*/ 72416 h 102552"/>
                  <a:gd name="connsiteX12" fmla="*/ 28 w 223204"/>
                  <a:gd name="connsiteY12" fmla="*/ 72416 h 102552"/>
                  <a:gd name="connsiteX13" fmla="*/ 28 w 223204"/>
                  <a:gd name="connsiteY13" fmla="*/ 84481 h 102552"/>
                  <a:gd name="connsiteX14" fmla="*/ 95663 w 223204"/>
                  <a:gd name="connsiteY14" fmla="*/ 84481 h 102552"/>
                  <a:gd name="connsiteX15" fmla="*/ 153274 w 223204"/>
                  <a:gd name="connsiteY15" fmla="*/ 101764 h 102552"/>
                  <a:gd name="connsiteX16" fmla="*/ 206013 w 223204"/>
                  <a:gd name="connsiteY16" fmla="*/ 12091 h 102552"/>
                  <a:gd name="connsiteX17" fmla="*/ 211028 w 223204"/>
                  <a:gd name="connsiteY17" fmla="*/ 16060 h 102552"/>
                  <a:gd name="connsiteX18" fmla="*/ 208318 w 223204"/>
                  <a:gd name="connsiteY18" fmla="*/ 21852 h 102552"/>
                  <a:gd name="connsiteX19" fmla="*/ 154175 w 223204"/>
                  <a:gd name="connsiteY19" fmla="*/ 48923 h 102552"/>
                  <a:gd name="connsiteX20" fmla="*/ 151272 w 223204"/>
                  <a:gd name="connsiteY20" fmla="*/ 56559 h 102552"/>
                  <a:gd name="connsiteX21" fmla="*/ 162613 w 223204"/>
                  <a:gd name="connsiteY21" fmla="*/ 84912 h 102552"/>
                  <a:gd name="connsiteX22" fmla="*/ 162204 w 223204"/>
                  <a:gd name="connsiteY22" fmla="*/ 88719 h 102552"/>
                  <a:gd name="connsiteX23" fmla="*/ 158821 w 223204"/>
                  <a:gd name="connsiteY23" fmla="*/ 90514 h 102552"/>
                  <a:gd name="connsiteX24" fmla="*/ 156741 w 223204"/>
                  <a:gd name="connsiteY24" fmla="*/ 90208 h 102552"/>
                  <a:gd name="connsiteX25" fmla="*/ 102581 w 223204"/>
                  <a:gd name="connsiteY25" fmla="*/ 73960 h 102552"/>
                  <a:gd name="connsiteX26" fmla="*/ 102581 w 223204"/>
                  <a:gd name="connsiteY26" fmla="*/ 12091 h 102552"/>
                  <a:gd name="connsiteX27" fmla="*/ 206013 w 223204"/>
                  <a:gd name="connsiteY27" fmla="*/ 12091 h 10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3204" h="102552">
                    <a:moveTo>
                      <a:pt x="153274" y="101764"/>
                    </a:moveTo>
                    <a:cubicBezTo>
                      <a:pt x="155074" y="102304"/>
                      <a:pt x="156943" y="102579"/>
                      <a:pt x="158821" y="102579"/>
                    </a:cubicBezTo>
                    <a:cubicBezTo>
                      <a:pt x="164180" y="102579"/>
                      <a:pt x="169190" y="99920"/>
                      <a:pt x="172194" y="95483"/>
                    </a:cubicBezTo>
                    <a:cubicBezTo>
                      <a:pt x="175198" y="91046"/>
                      <a:pt x="175805" y="85407"/>
                      <a:pt x="173815" y="80432"/>
                    </a:cubicBezTo>
                    <a:lnTo>
                      <a:pt x="164535" y="57232"/>
                    </a:lnTo>
                    <a:lnTo>
                      <a:pt x="213714" y="32643"/>
                    </a:lnTo>
                    <a:cubicBezTo>
                      <a:pt x="220856" y="29072"/>
                      <a:pt x="224605" y="21059"/>
                      <a:pt x="222770" y="13287"/>
                    </a:cubicBezTo>
                    <a:cubicBezTo>
                      <a:pt x="220936" y="5516"/>
                      <a:pt x="213998" y="26"/>
                      <a:pt x="206013" y="26"/>
                    </a:cubicBezTo>
                    <a:lnTo>
                      <a:pt x="28" y="26"/>
                    </a:lnTo>
                    <a:lnTo>
                      <a:pt x="28" y="12091"/>
                    </a:lnTo>
                    <a:lnTo>
                      <a:pt x="90516" y="12091"/>
                    </a:lnTo>
                    <a:lnTo>
                      <a:pt x="90516" y="72416"/>
                    </a:lnTo>
                    <a:lnTo>
                      <a:pt x="28" y="72416"/>
                    </a:lnTo>
                    <a:lnTo>
                      <a:pt x="28" y="84481"/>
                    </a:lnTo>
                    <a:lnTo>
                      <a:pt x="95663" y="84481"/>
                    </a:lnTo>
                    <a:lnTo>
                      <a:pt x="153274" y="101764"/>
                    </a:lnTo>
                    <a:close/>
                    <a:moveTo>
                      <a:pt x="206013" y="12091"/>
                    </a:moveTo>
                    <a:cubicBezTo>
                      <a:pt x="208403" y="12091"/>
                      <a:pt x="210478" y="13734"/>
                      <a:pt x="211028" y="16060"/>
                    </a:cubicBezTo>
                    <a:cubicBezTo>
                      <a:pt x="211576" y="18385"/>
                      <a:pt x="210454" y="20783"/>
                      <a:pt x="208318" y="21852"/>
                    </a:cubicBezTo>
                    <a:lnTo>
                      <a:pt x="154175" y="48923"/>
                    </a:lnTo>
                    <a:cubicBezTo>
                      <a:pt x="151369" y="50326"/>
                      <a:pt x="150107" y="53646"/>
                      <a:pt x="151272" y="56559"/>
                    </a:cubicBezTo>
                    <a:lnTo>
                      <a:pt x="162613" y="84912"/>
                    </a:lnTo>
                    <a:cubicBezTo>
                      <a:pt x="163117" y="86170"/>
                      <a:pt x="162964" y="87596"/>
                      <a:pt x="162204" y="88719"/>
                    </a:cubicBezTo>
                    <a:cubicBezTo>
                      <a:pt x="161443" y="89841"/>
                      <a:pt x="160177" y="90514"/>
                      <a:pt x="158821" y="90514"/>
                    </a:cubicBezTo>
                    <a:cubicBezTo>
                      <a:pt x="158116" y="90514"/>
                      <a:pt x="157415" y="90411"/>
                      <a:pt x="156741" y="90208"/>
                    </a:cubicBezTo>
                    <a:lnTo>
                      <a:pt x="102581" y="73960"/>
                    </a:lnTo>
                    <a:lnTo>
                      <a:pt x="102581" y="12091"/>
                    </a:lnTo>
                    <a:lnTo>
                      <a:pt x="206013" y="1209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154" name="Forme libre 153">
                <a:extLst>
                  <a:ext uri="{FF2B5EF4-FFF2-40B4-BE49-F238E27FC236}">
                    <a16:creationId xmlns:a16="http://schemas.microsoft.com/office/drawing/2014/main" id="{AF33BA45-D78C-2FEF-E9F0-FD8C5851D96A}"/>
                  </a:ext>
                </a:extLst>
              </p:cNvPr>
              <p:cNvSpPr/>
              <p:nvPr/>
            </p:nvSpPr>
            <p:spPr>
              <a:xfrm>
                <a:off x="6148713" y="4922937"/>
                <a:ext cx="223204" cy="102552"/>
              </a:xfrm>
              <a:custGeom>
                <a:avLst/>
                <a:gdLst>
                  <a:gd name="connsiteX0" fmla="*/ 69987 w 223204"/>
                  <a:gd name="connsiteY0" fmla="*/ 840 h 102552"/>
                  <a:gd name="connsiteX1" fmla="*/ 64439 w 223204"/>
                  <a:gd name="connsiteY1" fmla="*/ 26 h 102552"/>
                  <a:gd name="connsiteX2" fmla="*/ 51066 w 223204"/>
                  <a:gd name="connsiteY2" fmla="*/ 7122 h 102552"/>
                  <a:gd name="connsiteX3" fmla="*/ 49445 w 223204"/>
                  <a:gd name="connsiteY3" fmla="*/ 22174 h 102552"/>
                  <a:gd name="connsiteX4" fmla="*/ 58725 w 223204"/>
                  <a:gd name="connsiteY4" fmla="*/ 45374 h 102552"/>
                  <a:gd name="connsiteX5" fmla="*/ 9547 w 223204"/>
                  <a:gd name="connsiteY5" fmla="*/ 69962 h 102552"/>
                  <a:gd name="connsiteX6" fmla="*/ 490 w 223204"/>
                  <a:gd name="connsiteY6" fmla="*/ 89317 h 102552"/>
                  <a:gd name="connsiteX7" fmla="*/ 17248 w 223204"/>
                  <a:gd name="connsiteY7" fmla="*/ 102579 h 102552"/>
                  <a:gd name="connsiteX8" fmla="*/ 223232 w 223204"/>
                  <a:gd name="connsiteY8" fmla="*/ 102579 h 102552"/>
                  <a:gd name="connsiteX9" fmla="*/ 223232 w 223204"/>
                  <a:gd name="connsiteY9" fmla="*/ 90514 h 102552"/>
                  <a:gd name="connsiteX10" fmla="*/ 132745 w 223204"/>
                  <a:gd name="connsiteY10" fmla="*/ 90514 h 102552"/>
                  <a:gd name="connsiteX11" fmla="*/ 132745 w 223204"/>
                  <a:gd name="connsiteY11" fmla="*/ 30189 h 102552"/>
                  <a:gd name="connsiteX12" fmla="*/ 223232 w 223204"/>
                  <a:gd name="connsiteY12" fmla="*/ 30189 h 102552"/>
                  <a:gd name="connsiteX13" fmla="*/ 223232 w 223204"/>
                  <a:gd name="connsiteY13" fmla="*/ 18124 h 102552"/>
                  <a:gd name="connsiteX14" fmla="*/ 127598 w 223204"/>
                  <a:gd name="connsiteY14" fmla="*/ 18124 h 102552"/>
                  <a:gd name="connsiteX15" fmla="*/ 69987 w 223204"/>
                  <a:gd name="connsiteY15" fmla="*/ 840 h 102552"/>
                  <a:gd name="connsiteX16" fmla="*/ 17248 w 223204"/>
                  <a:gd name="connsiteY16" fmla="*/ 90514 h 102552"/>
                  <a:gd name="connsiteX17" fmla="*/ 12233 w 223204"/>
                  <a:gd name="connsiteY17" fmla="*/ 86545 h 102552"/>
                  <a:gd name="connsiteX18" fmla="*/ 14943 w 223204"/>
                  <a:gd name="connsiteY18" fmla="*/ 80753 h 102552"/>
                  <a:gd name="connsiteX19" fmla="*/ 69086 w 223204"/>
                  <a:gd name="connsiteY19" fmla="*/ 53682 h 102552"/>
                  <a:gd name="connsiteX20" fmla="*/ 71989 w 223204"/>
                  <a:gd name="connsiteY20" fmla="*/ 46046 h 102552"/>
                  <a:gd name="connsiteX21" fmla="*/ 60647 w 223204"/>
                  <a:gd name="connsiteY21" fmla="*/ 17693 h 102552"/>
                  <a:gd name="connsiteX22" fmla="*/ 61057 w 223204"/>
                  <a:gd name="connsiteY22" fmla="*/ 13886 h 102552"/>
                  <a:gd name="connsiteX23" fmla="*/ 64439 w 223204"/>
                  <a:gd name="connsiteY23" fmla="*/ 12091 h 102552"/>
                  <a:gd name="connsiteX24" fmla="*/ 66519 w 223204"/>
                  <a:gd name="connsiteY24" fmla="*/ 12396 h 102552"/>
                  <a:gd name="connsiteX25" fmla="*/ 120680 w 223204"/>
                  <a:gd name="connsiteY25" fmla="*/ 28645 h 102552"/>
                  <a:gd name="connsiteX26" fmla="*/ 120680 w 223204"/>
                  <a:gd name="connsiteY26" fmla="*/ 90514 h 102552"/>
                  <a:gd name="connsiteX27" fmla="*/ 17248 w 223204"/>
                  <a:gd name="connsiteY27" fmla="*/ 90514 h 102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23204" h="102552">
                    <a:moveTo>
                      <a:pt x="69987" y="840"/>
                    </a:moveTo>
                    <a:cubicBezTo>
                      <a:pt x="68186" y="300"/>
                      <a:pt x="66318" y="26"/>
                      <a:pt x="64439" y="26"/>
                    </a:cubicBezTo>
                    <a:cubicBezTo>
                      <a:pt x="59080" y="26"/>
                      <a:pt x="54070" y="2684"/>
                      <a:pt x="51066" y="7122"/>
                    </a:cubicBezTo>
                    <a:cubicBezTo>
                      <a:pt x="48062" y="11559"/>
                      <a:pt x="47455" y="17198"/>
                      <a:pt x="49445" y="22174"/>
                    </a:cubicBezTo>
                    <a:lnTo>
                      <a:pt x="58725" y="45374"/>
                    </a:lnTo>
                    <a:lnTo>
                      <a:pt x="9547" y="69962"/>
                    </a:lnTo>
                    <a:cubicBezTo>
                      <a:pt x="2405" y="73533"/>
                      <a:pt x="-1344" y="81546"/>
                      <a:pt x="490" y="89317"/>
                    </a:cubicBezTo>
                    <a:cubicBezTo>
                      <a:pt x="2325" y="97089"/>
                      <a:pt x="9263" y="102579"/>
                      <a:pt x="17248" y="102579"/>
                    </a:cubicBezTo>
                    <a:lnTo>
                      <a:pt x="223232" y="102579"/>
                    </a:lnTo>
                    <a:lnTo>
                      <a:pt x="223232" y="90514"/>
                    </a:lnTo>
                    <a:lnTo>
                      <a:pt x="132745" y="90514"/>
                    </a:lnTo>
                    <a:lnTo>
                      <a:pt x="132745" y="30189"/>
                    </a:lnTo>
                    <a:lnTo>
                      <a:pt x="223232" y="30189"/>
                    </a:lnTo>
                    <a:lnTo>
                      <a:pt x="223232" y="18124"/>
                    </a:lnTo>
                    <a:lnTo>
                      <a:pt x="127598" y="18124"/>
                    </a:lnTo>
                    <a:lnTo>
                      <a:pt x="69987" y="840"/>
                    </a:lnTo>
                    <a:close/>
                    <a:moveTo>
                      <a:pt x="17248" y="90514"/>
                    </a:moveTo>
                    <a:cubicBezTo>
                      <a:pt x="14858" y="90514"/>
                      <a:pt x="12782" y="88871"/>
                      <a:pt x="12233" y="86545"/>
                    </a:cubicBezTo>
                    <a:cubicBezTo>
                      <a:pt x="11684" y="84219"/>
                      <a:pt x="12806" y="81822"/>
                      <a:pt x="14943" y="80753"/>
                    </a:cubicBezTo>
                    <a:lnTo>
                      <a:pt x="69086" y="53682"/>
                    </a:lnTo>
                    <a:cubicBezTo>
                      <a:pt x="71892" y="52279"/>
                      <a:pt x="73154" y="48959"/>
                      <a:pt x="71989" y="46046"/>
                    </a:cubicBezTo>
                    <a:lnTo>
                      <a:pt x="60647" y="17693"/>
                    </a:lnTo>
                    <a:cubicBezTo>
                      <a:pt x="60143" y="16435"/>
                      <a:pt x="60297" y="15009"/>
                      <a:pt x="61057" y="13886"/>
                    </a:cubicBezTo>
                    <a:cubicBezTo>
                      <a:pt x="61817" y="12764"/>
                      <a:pt x="63084" y="12091"/>
                      <a:pt x="64439" y="12091"/>
                    </a:cubicBezTo>
                    <a:cubicBezTo>
                      <a:pt x="65144" y="12091"/>
                      <a:pt x="65845" y="12194"/>
                      <a:pt x="66519" y="12396"/>
                    </a:cubicBezTo>
                    <a:lnTo>
                      <a:pt x="120680" y="28645"/>
                    </a:lnTo>
                    <a:lnTo>
                      <a:pt x="120680" y="90514"/>
                    </a:lnTo>
                    <a:lnTo>
                      <a:pt x="17248" y="9051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grpSp>
      </p:grpSp>
      <p:sp>
        <p:nvSpPr>
          <p:cNvPr id="209" name="Oval 91">
            <a:extLst>
              <a:ext uri="{FF2B5EF4-FFF2-40B4-BE49-F238E27FC236}">
                <a16:creationId xmlns:a16="http://schemas.microsoft.com/office/drawing/2014/main" id="{478766BF-45CE-A2BC-58F1-C26126723FF5}"/>
              </a:ext>
            </a:extLst>
          </p:cNvPr>
          <p:cNvSpPr>
            <a:spLocks noChangeAspect="1"/>
          </p:cNvSpPr>
          <p:nvPr/>
        </p:nvSpPr>
        <p:spPr>
          <a:xfrm>
            <a:off x="1918379" y="2341457"/>
            <a:ext cx="504000" cy="504000"/>
          </a:xfrm>
          <a:prstGeom prst="ellipse">
            <a:avLst/>
          </a:prstGeom>
          <a:solidFill>
            <a:schemeClr val="tx2"/>
          </a:solidFill>
          <a:ln w="1524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Roboto Bold"/>
                <a:ea typeface="+mn-ea"/>
                <a:cs typeface="+mn-cs"/>
              </a:rPr>
              <a:t>60%</a:t>
            </a:r>
          </a:p>
        </p:txBody>
      </p:sp>
      <p:grpSp>
        <p:nvGrpSpPr>
          <p:cNvPr id="3" name="Groupe 2">
            <a:extLst>
              <a:ext uri="{FF2B5EF4-FFF2-40B4-BE49-F238E27FC236}">
                <a16:creationId xmlns:a16="http://schemas.microsoft.com/office/drawing/2014/main" id="{1EE58626-806A-034A-3CAF-3EB8A10CE7F1}"/>
              </a:ext>
            </a:extLst>
          </p:cNvPr>
          <p:cNvGrpSpPr/>
          <p:nvPr/>
        </p:nvGrpSpPr>
        <p:grpSpPr>
          <a:xfrm>
            <a:off x="0" y="5709424"/>
            <a:ext cx="12192000" cy="1148578"/>
            <a:chOff x="0" y="5346883"/>
            <a:chExt cx="12192000" cy="1511119"/>
          </a:xfrm>
        </p:grpSpPr>
        <p:sp>
          <p:nvSpPr>
            <p:cNvPr id="4" name="Forme libre : forme 11">
              <a:extLst>
                <a:ext uri="{FF2B5EF4-FFF2-40B4-BE49-F238E27FC236}">
                  <a16:creationId xmlns:a16="http://schemas.microsoft.com/office/drawing/2014/main" id="{BA558110-56D8-FFA6-CAEE-0C4BF9CC1A1B}"/>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sp>
          <p:nvSpPr>
            <p:cNvPr id="5" name="Forme libre : forme 17">
              <a:extLst>
                <a:ext uri="{FF2B5EF4-FFF2-40B4-BE49-F238E27FC236}">
                  <a16:creationId xmlns:a16="http://schemas.microsoft.com/office/drawing/2014/main" id="{A531562C-C729-3C4D-BDFE-125950AD046B}"/>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grpSp>
      <p:pic>
        <p:nvPicPr>
          <p:cNvPr id="8" name="Graphique 7">
            <a:extLst>
              <a:ext uri="{FF2B5EF4-FFF2-40B4-BE49-F238E27FC236}">
                <a16:creationId xmlns:a16="http://schemas.microsoft.com/office/drawing/2014/main" id="{130D3B20-EED8-05B2-82FA-9BAD66E623E3}"/>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87543" y="6480976"/>
            <a:ext cx="1180219" cy="180985"/>
          </a:xfrm>
          <a:prstGeom prst="rect">
            <a:avLst/>
          </a:prstGeom>
        </p:spPr>
      </p:pic>
      <p:cxnSp>
        <p:nvCxnSpPr>
          <p:cNvPr id="9" name="Connecteur droit 8">
            <a:extLst>
              <a:ext uri="{FF2B5EF4-FFF2-40B4-BE49-F238E27FC236}">
                <a16:creationId xmlns:a16="http://schemas.microsoft.com/office/drawing/2014/main" id="{92B63DA2-AEAF-A35A-898E-F2A0A64C0024}"/>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sp>
        <p:nvSpPr>
          <p:cNvPr id="10" name="Titre 74">
            <a:extLst>
              <a:ext uri="{FF2B5EF4-FFF2-40B4-BE49-F238E27FC236}">
                <a16:creationId xmlns:a16="http://schemas.microsoft.com/office/drawing/2014/main" id="{A5DE3FB4-BDEC-0FBE-2733-0DA04659FB3B}"/>
              </a:ext>
            </a:extLst>
          </p:cNvPr>
          <p:cNvSpPr txBox="1">
            <a:spLocks/>
          </p:cNvSpPr>
          <p:nvPr/>
        </p:nvSpPr>
        <p:spPr>
          <a:xfrm>
            <a:off x="587375" y="436478"/>
            <a:ext cx="7087489" cy="518920"/>
          </a:xfrm>
          <a:prstGeom prst="rect">
            <a:avLst/>
          </a:prstGeom>
        </p:spPr>
        <p:txBody>
          <a:bodyPr lIns="0" tIns="0" rIns="0"/>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kumimoji="1" lang="fr-FR"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mj-ea"/>
              <a:cs typeface="+mn-cs"/>
            </a:endParaRPr>
          </a:p>
        </p:txBody>
      </p:sp>
      <p:sp>
        <p:nvSpPr>
          <p:cNvPr id="11" name="Oval 91">
            <a:extLst>
              <a:ext uri="{FF2B5EF4-FFF2-40B4-BE49-F238E27FC236}">
                <a16:creationId xmlns:a16="http://schemas.microsoft.com/office/drawing/2014/main" id="{7A8EA149-16B8-012A-A443-8A522F0EC8AA}"/>
              </a:ext>
            </a:extLst>
          </p:cNvPr>
          <p:cNvSpPr>
            <a:spLocks noChangeAspect="1"/>
          </p:cNvSpPr>
          <p:nvPr/>
        </p:nvSpPr>
        <p:spPr>
          <a:xfrm>
            <a:off x="5636937" y="2341457"/>
            <a:ext cx="504000" cy="504000"/>
          </a:xfrm>
          <a:prstGeom prst="ellipse">
            <a:avLst/>
          </a:prstGeom>
          <a:solidFill>
            <a:schemeClr val="accent1"/>
          </a:solidFill>
          <a:ln w="1524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Roboto Bold"/>
                <a:ea typeface="+mn-ea"/>
                <a:cs typeface="+mn-cs"/>
              </a:rPr>
              <a:t>30%</a:t>
            </a:r>
          </a:p>
        </p:txBody>
      </p:sp>
      <p:sp>
        <p:nvSpPr>
          <p:cNvPr id="12" name="Oval 91">
            <a:extLst>
              <a:ext uri="{FF2B5EF4-FFF2-40B4-BE49-F238E27FC236}">
                <a16:creationId xmlns:a16="http://schemas.microsoft.com/office/drawing/2014/main" id="{CDA6F57E-4208-BCAC-4D1E-6D7CED2702E8}"/>
              </a:ext>
            </a:extLst>
          </p:cNvPr>
          <p:cNvSpPr>
            <a:spLocks noChangeAspect="1"/>
          </p:cNvSpPr>
          <p:nvPr/>
        </p:nvSpPr>
        <p:spPr>
          <a:xfrm>
            <a:off x="9218269" y="2341457"/>
            <a:ext cx="504000" cy="504000"/>
          </a:xfrm>
          <a:prstGeom prst="ellipse">
            <a:avLst/>
          </a:prstGeom>
          <a:solidFill>
            <a:schemeClr val="accent2"/>
          </a:solidFill>
          <a:ln w="1524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Roboto Bold"/>
                <a:ea typeface="+mn-ea"/>
                <a:cs typeface="+mn-cs"/>
              </a:rPr>
              <a:t>10%</a:t>
            </a:r>
          </a:p>
        </p:txBody>
      </p:sp>
    </p:spTree>
    <p:extLst>
      <p:ext uri="{BB962C8B-B14F-4D97-AF65-F5344CB8AC3E}">
        <p14:creationId xmlns:p14="http://schemas.microsoft.com/office/powerpoint/2010/main" val="39974596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4687AF1-7D95-B52E-D26E-BDB7C2557D8E}"/>
              </a:ext>
            </a:extLst>
          </p:cNvPr>
          <p:cNvSpPr>
            <a:spLocks noGrp="1" noRot="1" noMove="1" noResize="1" noEditPoints="1" noAdjustHandles="1" noChangeArrowheads="1" noChangeShapeType="1"/>
          </p:cNvSpPr>
          <p:nvPr/>
        </p:nvSpPr>
        <p:spPr>
          <a:xfrm>
            <a:off x="0" y="1183640"/>
            <a:ext cx="12192000" cy="56743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BFBFB"/>
              </a:solidFill>
            </a:endParaRPr>
          </a:p>
        </p:txBody>
      </p:sp>
      <p:grpSp>
        <p:nvGrpSpPr>
          <p:cNvPr id="8" name="Group 7">
            <a:extLst>
              <a:ext uri="{FF2B5EF4-FFF2-40B4-BE49-F238E27FC236}">
                <a16:creationId xmlns:a16="http://schemas.microsoft.com/office/drawing/2014/main" id="{2E93726A-06FF-BBA0-F889-ACD5B599E3C9}"/>
              </a:ext>
            </a:extLst>
          </p:cNvPr>
          <p:cNvGrpSpPr/>
          <p:nvPr/>
        </p:nvGrpSpPr>
        <p:grpSpPr>
          <a:xfrm>
            <a:off x="97533" y="1449388"/>
            <a:ext cx="12069067" cy="5154612"/>
            <a:chOff x="97533" y="1449388"/>
            <a:chExt cx="12069067" cy="4697412"/>
          </a:xfrm>
        </p:grpSpPr>
        <p:sp>
          <p:nvSpPr>
            <p:cNvPr id="14" name="Google Shape;1373;p17">
              <a:extLst>
                <a:ext uri="{FF2B5EF4-FFF2-40B4-BE49-F238E27FC236}">
                  <a16:creationId xmlns:a16="http://schemas.microsoft.com/office/drawing/2014/main" id="{92AEBD8D-7D56-7567-097D-9937EC979057}"/>
                </a:ext>
              </a:extLst>
            </p:cNvPr>
            <p:cNvSpPr/>
            <p:nvPr/>
          </p:nvSpPr>
          <p:spPr>
            <a:xfrm>
              <a:off x="97533" y="5423516"/>
              <a:ext cx="1202947" cy="723284"/>
            </a:xfrm>
            <a:prstGeom prst="roundRect">
              <a:avLst>
                <a:gd name="adj" fmla="val 17795"/>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lnSpc>
                  <a:spcPct val="95000"/>
                </a:lnSpc>
              </a:pPr>
              <a:r>
                <a:rPr lang="fr-FR" sz="1200" dirty="0">
                  <a:solidFill>
                    <a:schemeClr val="bg1"/>
                  </a:solidFill>
                  <a:latin typeface="Roboto Bk" panose="02000000000000000000" pitchFamily="2" charset="0"/>
                  <a:ea typeface="Roboto Bk" panose="02000000000000000000" pitchFamily="2" charset="0"/>
                </a:rPr>
                <a:t>TEXTE</a:t>
              </a:r>
              <a:endParaRPr lang="en-US" sz="1150" dirty="0">
                <a:solidFill>
                  <a:schemeClr val="bg1"/>
                </a:solidFill>
                <a:latin typeface="Roboto Bk" panose="02000000000000000000" pitchFamily="2" charset="0"/>
                <a:ea typeface="Roboto Bk" panose="02000000000000000000" pitchFamily="2" charset="0"/>
              </a:endParaRPr>
            </a:p>
          </p:txBody>
        </p:sp>
        <p:sp>
          <p:nvSpPr>
            <p:cNvPr id="13" name="Google Shape;1373;p17">
              <a:extLst>
                <a:ext uri="{FF2B5EF4-FFF2-40B4-BE49-F238E27FC236}">
                  <a16:creationId xmlns:a16="http://schemas.microsoft.com/office/drawing/2014/main" id="{2B05896C-A6D0-DA96-34D1-01A2AF26B90E}"/>
                </a:ext>
              </a:extLst>
            </p:cNvPr>
            <p:cNvSpPr/>
            <p:nvPr/>
          </p:nvSpPr>
          <p:spPr>
            <a:xfrm>
              <a:off x="97533" y="4291187"/>
              <a:ext cx="1202947" cy="1016895"/>
            </a:xfrm>
            <a:prstGeom prst="roundRect">
              <a:avLst>
                <a:gd name="adj" fmla="val 11209"/>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lnSpc>
                  <a:spcPct val="95000"/>
                </a:lnSpc>
              </a:pPr>
              <a:r>
                <a:rPr lang="fr-FR" sz="1200" dirty="0">
                  <a:solidFill>
                    <a:schemeClr val="bg1"/>
                  </a:solidFill>
                  <a:latin typeface="Roboto Bk" panose="02000000000000000000" pitchFamily="2" charset="0"/>
                  <a:ea typeface="Roboto Bk" panose="02000000000000000000" pitchFamily="2" charset="0"/>
                </a:rPr>
                <a:t>TEXTE</a:t>
              </a:r>
              <a:endParaRPr lang="en-US" sz="1150" dirty="0">
                <a:solidFill>
                  <a:schemeClr val="bg1"/>
                </a:solidFill>
                <a:latin typeface="Roboto Bk" panose="02000000000000000000" pitchFamily="2" charset="0"/>
                <a:ea typeface="Roboto Bk" panose="02000000000000000000" pitchFamily="2" charset="0"/>
              </a:endParaRPr>
            </a:p>
          </p:txBody>
        </p:sp>
        <p:sp>
          <p:nvSpPr>
            <p:cNvPr id="51" name="Google Shape;1373;p17">
              <a:extLst>
                <a:ext uri="{FF2B5EF4-FFF2-40B4-BE49-F238E27FC236}">
                  <a16:creationId xmlns:a16="http://schemas.microsoft.com/office/drawing/2014/main" id="{D38EA70B-DB93-4FC4-171C-9EA9F3A97D63}"/>
                </a:ext>
              </a:extLst>
            </p:cNvPr>
            <p:cNvSpPr/>
            <p:nvPr/>
          </p:nvSpPr>
          <p:spPr>
            <a:xfrm>
              <a:off x="97533" y="3158854"/>
              <a:ext cx="1202947" cy="1016895"/>
            </a:xfrm>
            <a:prstGeom prst="roundRect">
              <a:avLst>
                <a:gd name="adj" fmla="val 11209"/>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lnSpc>
                  <a:spcPct val="95000"/>
                </a:lnSpc>
              </a:pPr>
              <a:r>
                <a:rPr lang="fr-FR" sz="1100" dirty="0">
                  <a:solidFill>
                    <a:schemeClr val="bg1"/>
                  </a:solidFill>
                  <a:latin typeface="Roboto Bk" panose="02000000000000000000" pitchFamily="2" charset="0"/>
                  <a:ea typeface="Roboto Bk" panose="02000000000000000000" pitchFamily="2" charset="0"/>
                </a:rPr>
                <a:t>TEXTE</a:t>
              </a:r>
              <a:endParaRPr lang="en-US" sz="1100" dirty="0">
                <a:solidFill>
                  <a:schemeClr val="bg1"/>
                </a:solidFill>
                <a:latin typeface="Roboto Bk" panose="02000000000000000000" pitchFamily="2" charset="0"/>
                <a:ea typeface="Roboto Bk" panose="02000000000000000000" pitchFamily="2" charset="0"/>
              </a:endParaRPr>
            </a:p>
          </p:txBody>
        </p:sp>
        <p:sp>
          <p:nvSpPr>
            <p:cNvPr id="52" name="Google Shape;1373;p17">
              <a:extLst>
                <a:ext uri="{FF2B5EF4-FFF2-40B4-BE49-F238E27FC236}">
                  <a16:creationId xmlns:a16="http://schemas.microsoft.com/office/drawing/2014/main" id="{5857E59C-D1C1-3A0E-EFA3-C1FA3EA8E072}"/>
                </a:ext>
              </a:extLst>
            </p:cNvPr>
            <p:cNvSpPr/>
            <p:nvPr/>
          </p:nvSpPr>
          <p:spPr>
            <a:xfrm>
              <a:off x="97534" y="2009731"/>
              <a:ext cx="1202946" cy="1016895"/>
            </a:xfrm>
            <a:prstGeom prst="roundRect">
              <a:avLst>
                <a:gd name="adj" fmla="val 11209"/>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lnSpc>
                  <a:spcPct val="95000"/>
                </a:lnSpc>
              </a:pPr>
              <a:r>
                <a:rPr lang="fr-FR" sz="1200" dirty="0">
                  <a:solidFill>
                    <a:schemeClr val="bg1"/>
                  </a:solidFill>
                  <a:latin typeface="Roboto Bk" panose="02000000000000000000" pitchFamily="2" charset="0"/>
                  <a:ea typeface="Roboto Bk" panose="02000000000000000000" pitchFamily="2" charset="0"/>
                </a:rPr>
                <a:t>TEXTE</a:t>
              </a:r>
              <a:endParaRPr lang="en-US" sz="1150" dirty="0">
                <a:solidFill>
                  <a:schemeClr val="bg1"/>
                </a:solidFill>
                <a:latin typeface="Roboto Bk" panose="02000000000000000000" pitchFamily="2" charset="0"/>
                <a:ea typeface="Roboto Bk" panose="02000000000000000000" pitchFamily="2" charset="0"/>
              </a:endParaRPr>
            </a:p>
          </p:txBody>
        </p:sp>
        <p:sp>
          <p:nvSpPr>
            <p:cNvPr id="42" name="Google Shape;1373;p17">
              <a:extLst>
                <a:ext uri="{FF2B5EF4-FFF2-40B4-BE49-F238E27FC236}">
                  <a16:creationId xmlns:a16="http://schemas.microsoft.com/office/drawing/2014/main" id="{5B0017B7-2AEA-B4F1-484F-F4E5C2666263}"/>
                </a:ext>
              </a:extLst>
            </p:cNvPr>
            <p:cNvSpPr/>
            <p:nvPr/>
          </p:nvSpPr>
          <p:spPr>
            <a:xfrm>
              <a:off x="1366520"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43" name="Google Shape;1373;p17">
              <a:extLst>
                <a:ext uri="{FF2B5EF4-FFF2-40B4-BE49-F238E27FC236}">
                  <a16:creationId xmlns:a16="http://schemas.microsoft.com/office/drawing/2014/main" id="{45B0E400-0D84-D9C7-97D4-BEC8F83E7520}"/>
                </a:ext>
              </a:extLst>
            </p:cNvPr>
            <p:cNvSpPr/>
            <p:nvPr/>
          </p:nvSpPr>
          <p:spPr>
            <a:xfrm>
              <a:off x="2903719"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44" name="Google Shape;1373;p17">
              <a:extLst>
                <a:ext uri="{FF2B5EF4-FFF2-40B4-BE49-F238E27FC236}">
                  <a16:creationId xmlns:a16="http://schemas.microsoft.com/office/drawing/2014/main" id="{1A5D882E-051B-AA2A-DD04-4D38C9F8B427}"/>
                </a:ext>
              </a:extLst>
            </p:cNvPr>
            <p:cNvSpPr/>
            <p:nvPr/>
          </p:nvSpPr>
          <p:spPr>
            <a:xfrm>
              <a:off x="4440918"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45" name="Google Shape;1373;p17">
              <a:extLst>
                <a:ext uri="{FF2B5EF4-FFF2-40B4-BE49-F238E27FC236}">
                  <a16:creationId xmlns:a16="http://schemas.microsoft.com/office/drawing/2014/main" id="{21F8EE77-8260-CD26-2456-D270819190D8}"/>
                </a:ext>
              </a:extLst>
            </p:cNvPr>
            <p:cNvSpPr/>
            <p:nvPr/>
          </p:nvSpPr>
          <p:spPr>
            <a:xfrm>
              <a:off x="5978116"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46" name="Google Shape;1373;p17">
              <a:extLst>
                <a:ext uri="{FF2B5EF4-FFF2-40B4-BE49-F238E27FC236}">
                  <a16:creationId xmlns:a16="http://schemas.microsoft.com/office/drawing/2014/main" id="{786FC73F-7D5F-5EC6-B820-6B4197895EF7}"/>
                </a:ext>
              </a:extLst>
            </p:cNvPr>
            <p:cNvSpPr/>
            <p:nvPr/>
          </p:nvSpPr>
          <p:spPr>
            <a:xfrm>
              <a:off x="7515315"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47" name="Google Shape;1373;p17">
              <a:extLst>
                <a:ext uri="{FF2B5EF4-FFF2-40B4-BE49-F238E27FC236}">
                  <a16:creationId xmlns:a16="http://schemas.microsoft.com/office/drawing/2014/main" id="{C0E5A131-4CD6-A8B1-A724-384BF436204C}"/>
                </a:ext>
              </a:extLst>
            </p:cNvPr>
            <p:cNvSpPr/>
            <p:nvPr/>
          </p:nvSpPr>
          <p:spPr>
            <a:xfrm>
              <a:off x="9052514"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48" name="Google Shape;1373;p17">
              <a:extLst>
                <a:ext uri="{FF2B5EF4-FFF2-40B4-BE49-F238E27FC236}">
                  <a16:creationId xmlns:a16="http://schemas.microsoft.com/office/drawing/2014/main" id="{B815E028-75A9-3B78-58A4-CC2AAE6AF333}"/>
                </a:ext>
              </a:extLst>
            </p:cNvPr>
            <p:cNvSpPr/>
            <p:nvPr/>
          </p:nvSpPr>
          <p:spPr>
            <a:xfrm>
              <a:off x="10634576" y="5423516"/>
              <a:ext cx="1456334" cy="723284"/>
            </a:xfrm>
            <a:prstGeom prst="roundRect">
              <a:avLst>
                <a:gd name="adj" fmla="val 4855"/>
              </a:avLst>
            </a:prstGeom>
            <a:solidFill>
              <a:schemeClr val="bg1"/>
            </a:solidFill>
            <a:ln w="9525">
              <a:solidFill>
                <a:schemeClr val="accent5">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34" name="Google Shape;1373;p17">
              <a:extLst>
                <a:ext uri="{FF2B5EF4-FFF2-40B4-BE49-F238E27FC236}">
                  <a16:creationId xmlns:a16="http://schemas.microsoft.com/office/drawing/2014/main" id="{1CCFD757-63AF-F736-83E8-6E540DAE2857}"/>
                </a:ext>
              </a:extLst>
            </p:cNvPr>
            <p:cNvSpPr/>
            <p:nvPr/>
          </p:nvSpPr>
          <p:spPr>
            <a:xfrm>
              <a:off x="1366520"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35" name="Google Shape;1373;p17">
              <a:extLst>
                <a:ext uri="{FF2B5EF4-FFF2-40B4-BE49-F238E27FC236}">
                  <a16:creationId xmlns:a16="http://schemas.microsoft.com/office/drawing/2014/main" id="{1A788704-A693-6842-249A-E2EE838127B5}"/>
                </a:ext>
              </a:extLst>
            </p:cNvPr>
            <p:cNvSpPr/>
            <p:nvPr/>
          </p:nvSpPr>
          <p:spPr>
            <a:xfrm>
              <a:off x="2903719"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36" name="Google Shape;1373;p17">
              <a:extLst>
                <a:ext uri="{FF2B5EF4-FFF2-40B4-BE49-F238E27FC236}">
                  <a16:creationId xmlns:a16="http://schemas.microsoft.com/office/drawing/2014/main" id="{C774324F-DCED-CADA-3557-241BE144B4F3}"/>
                </a:ext>
              </a:extLst>
            </p:cNvPr>
            <p:cNvSpPr/>
            <p:nvPr/>
          </p:nvSpPr>
          <p:spPr>
            <a:xfrm>
              <a:off x="4440918"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37" name="Google Shape;1373;p17">
              <a:extLst>
                <a:ext uri="{FF2B5EF4-FFF2-40B4-BE49-F238E27FC236}">
                  <a16:creationId xmlns:a16="http://schemas.microsoft.com/office/drawing/2014/main" id="{9B2686A5-B40D-6B51-2740-BA598D19F781}"/>
                </a:ext>
              </a:extLst>
            </p:cNvPr>
            <p:cNvSpPr/>
            <p:nvPr/>
          </p:nvSpPr>
          <p:spPr>
            <a:xfrm>
              <a:off x="5978116"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38" name="Google Shape;1373;p17">
              <a:extLst>
                <a:ext uri="{FF2B5EF4-FFF2-40B4-BE49-F238E27FC236}">
                  <a16:creationId xmlns:a16="http://schemas.microsoft.com/office/drawing/2014/main" id="{73003F3E-4C0E-3DBE-EDBD-E00459B237F9}"/>
                </a:ext>
              </a:extLst>
            </p:cNvPr>
            <p:cNvSpPr/>
            <p:nvPr/>
          </p:nvSpPr>
          <p:spPr>
            <a:xfrm>
              <a:off x="7515315"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39" name="Google Shape;1373;p17">
              <a:extLst>
                <a:ext uri="{FF2B5EF4-FFF2-40B4-BE49-F238E27FC236}">
                  <a16:creationId xmlns:a16="http://schemas.microsoft.com/office/drawing/2014/main" id="{CCDFF2CF-0BF2-E00E-F4C5-74DA37BF3EDF}"/>
                </a:ext>
              </a:extLst>
            </p:cNvPr>
            <p:cNvSpPr/>
            <p:nvPr/>
          </p:nvSpPr>
          <p:spPr>
            <a:xfrm>
              <a:off x="9052514"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40" name="Google Shape;1373;p17">
              <a:extLst>
                <a:ext uri="{FF2B5EF4-FFF2-40B4-BE49-F238E27FC236}">
                  <a16:creationId xmlns:a16="http://schemas.microsoft.com/office/drawing/2014/main" id="{E1C74E08-2F17-1A4A-653B-092FC8772908}"/>
                </a:ext>
              </a:extLst>
            </p:cNvPr>
            <p:cNvSpPr/>
            <p:nvPr/>
          </p:nvSpPr>
          <p:spPr>
            <a:xfrm>
              <a:off x="10634576" y="4291185"/>
              <a:ext cx="1456334" cy="1016895"/>
            </a:xfrm>
            <a:prstGeom prst="roundRect">
              <a:avLst>
                <a:gd name="adj" fmla="val 4855"/>
              </a:avLst>
            </a:prstGeom>
            <a:solidFill>
              <a:schemeClr val="bg1"/>
            </a:solidFill>
            <a:ln w="9525">
              <a:solidFill>
                <a:schemeClr val="accent3">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4" name="Google Shape;1373;p17">
              <a:extLst>
                <a:ext uri="{FF2B5EF4-FFF2-40B4-BE49-F238E27FC236}">
                  <a16:creationId xmlns:a16="http://schemas.microsoft.com/office/drawing/2014/main" id="{505F1353-3D18-47EF-0DBF-942137DF5FF9}"/>
                </a:ext>
              </a:extLst>
            </p:cNvPr>
            <p:cNvSpPr/>
            <p:nvPr/>
          </p:nvSpPr>
          <p:spPr>
            <a:xfrm>
              <a:off x="1366520"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5" name="Google Shape;1373;p17">
              <a:extLst>
                <a:ext uri="{FF2B5EF4-FFF2-40B4-BE49-F238E27FC236}">
                  <a16:creationId xmlns:a16="http://schemas.microsoft.com/office/drawing/2014/main" id="{AEEA0D03-95C7-F2DF-EC5E-840A4E0C9FED}"/>
                </a:ext>
              </a:extLst>
            </p:cNvPr>
            <p:cNvSpPr/>
            <p:nvPr/>
          </p:nvSpPr>
          <p:spPr>
            <a:xfrm>
              <a:off x="2903719"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6" name="Google Shape;1373;p17">
              <a:extLst>
                <a:ext uri="{FF2B5EF4-FFF2-40B4-BE49-F238E27FC236}">
                  <a16:creationId xmlns:a16="http://schemas.microsoft.com/office/drawing/2014/main" id="{BBC0AE33-CDBF-E1EB-3662-A594E5531E0A}"/>
                </a:ext>
              </a:extLst>
            </p:cNvPr>
            <p:cNvSpPr/>
            <p:nvPr/>
          </p:nvSpPr>
          <p:spPr>
            <a:xfrm>
              <a:off x="4440918"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7" name="Google Shape;1373;p17">
              <a:extLst>
                <a:ext uri="{FF2B5EF4-FFF2-40B4-BE49-F238E27FC236}">
                  <a16:creationId xmlns:a16="http://schemas.microsoft.com/office/drawing/2014/main" id="{465BC0C2-ABE6-614B-6525-2E88E6068F3E}"/>
                </a:ext>
              </a:extLst>
            </p:cNvPr>
            <p:cNvSpPr/>
            <p:nvPr/>
          </p:nvSpPr>
          <p:spPr>
            <a:xfrm>
              <a:off x="5978116"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8" name="Google Shape;1373;p17">
              <a:extLst>
                <a:ext uri="{FF2B5EF4-FFF2-40B4-BE49-F238E27FC236}">
                  <a16:creationId xmlns:a16="http://schemas.microsoft.com/office/drawing/2014/main" id="{681F154F-08A7-1B67-6D27-F00E7ED1E772}"/>
                </a:ext>
              </a:extLst>
            </p:cNvPr>
            <p:cNvSpPr/>
            <p:nvPr/>
          </p:nvSpPr>
          <p:spPr>
            <a:xfrm>
              <a:off x="7515315"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9" name="Google Shape;1373;p17">
              <a:extLst>
                <a:ext uri="{FF2B5EF4-FFF2-40B4-BE49-F238E27FC236}">
                  <a16:creationId xmlns:a16="http://schemas.microsoft.com/office/drawing/2014/main" id="{0B94F832-9545-A472-A9AC-2D7F22A493F5}"/>
                </a:ext>
              </a:extLst>
            </p:cNvPr>
            <p:cNvSpPr/>
            <p:nvPr/>
          </p:nvSpPr>
          <p:spPr>
            <a:xfrm>
              <a:off x="9052514"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30" name="Google Shape;1373;p17">
              <a:extLst>
                <a:ext uri="{FF2B5EF4-FFF2-40B4-BE49-F238E27FC236}">
                  <a16:creationId xmlns:a16="http://schemas.microsoft.com/office/drawing/2014/main" id="{4E02330C-E406-C603-06B0-E2A0D277C63C}"/>
                </a:ext>
              </a:extLst>
            </p:cNvPr>
            <p:cNvSpPr/>
            <p:nvPr/>
          </p:nvSpPr>
          <p:spPr>
            <a:xfrm>
              <a:off x="10634576" y="3142062"/>
              <a:ext cx="1456334" cy="1016895"/>
            </a:xfrm>
            <a:prstGeom prst="roundRect">
              <a:avLst>
                <a:gd name="adj" fmla="val 4855"/>
              </a:avLst>
            </a:prstGeom>
            <a:solidFill>
              <a:schemeClr val="bg1"/>
            </a:solidFill>
            <a:ln w="9525">
              <a:solidFill>
                <a:schemeClr val="accent1">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16" name="Google Shape;1373;p17">
              <a:extLst>
                <a:ext uri="{FF2B5EF4-FFF2-40B4-BE49-F238E27FC236}">
                  <a16:creationId xmlns:a16="http://schemas.microsoft.com/office/drawing/2014/main" id="{3F39F18C-1313-C9AD-D461-F726F7785ABB}"/>
                </a:ext>
              </a:extLst>
            </p:cNvPr>
            <p:cNvSpPr/>
            <p:nvPr/>
          </p:nvSpPr>
          <p:spPr>
            <a:xfrm>
              <a:off x="1366520"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00" dirty="0">
                  <a:solidFill>
                    <a:schemeClr val="tx1">
                      <a:lumMod val="65000"/>
                      <a:lumOff val="35000"/>
                    </a:schemeClr>
                  </a:solidFill>
                  <a:latin typeface="+mj-lt"/>
                  <a:ea typeface="Roboto Lt" panose="02000000000000000000" pitchFamily="2" charset="0"/>
                  <a:sym typeface="Arial"/>
                </a:rPr>
                <a:t>Texte</a:t>
              </a:r>
              <a:endParaRPr lang="fr-FR" sz="100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18" name="Google Shape;1373;p17">
              <a:extLst>
                <a:ext uri="{FF2B5EF4-FFF2-40B4-BE49-F238E27FC236}">
                  <a16:creationId xmlns:a16="http://schemas.microsoft.com/office/drawing/2014/main" id="{CEE62044-8FFD-D4F5-F364-EDB0B43EBE6F}"/>
                </a:ext>
              </a:extLst>
            </p:cNvPr>
            <p:cNvSpPr/>
            <p:nvPr/>
          </p:nvSpPr>
          <p:spPr>
            <a:xfrm>
              <a:off x="2903719"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19" name="Google Shape;1373;p17">
              <a:extLst>
                <a:ext uri="{FF2B5EF4-FFF2-40B4-BE49-F238E27FC236}">
                  <a16:creationId xmlns:a16="http://schemas.microsoft.com/office/drawing/2014/main" id="{9CC1ABF3-1374-FC74-4D47-3FB7A17802E9}"/>
                </a:ext>
              </a:extLst>
            </p:cNvPr>
            <p:cNvSpPr/>
            <p:nvPr/>
          </p:nvSpPr>
          <p:spPr>
            <a:xfrm>
              <a:off x="4440918"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0" name="Google Shape;1373;p17">
              <a:extLst>
                <a:ext uri="{FF2B5EF4-FFF2-40B4-BE49-F238E27FC236}">
                  <a16:creationId xmlns:a16="http://schemas.microsoft.com/office/drawing/2014/main" id="{F5B6F7CB-C8C5-1F2B-EEED-DAB853AC6D9E}"/>
                </a:ext>
              </a:extLst>
            </p:cNvPr>
            <p:cNvSpPr/>
            <p:nvPr/>
          </p:nvSpPr>
          <p:spPr>
            <a:xfrm>
              <a:off x="5978116"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900" dirty="0">
                  <a:solidFill>
                    <a:schemeClr val="tx1">
                      <a:lumMod val="65000"/>
                      <a:lumOff val="35000"/>
                    </a:schemeClr>
                  </a:solidFill>
                  <a:latin typeface="+mj-lt"/>
                  <a:ea typeface="Roboto Lt" panose="02000000000000000000" pitchFamily="2" charset="0"/>
                  <a:sym typeface="Arial"/>
                </a:rPr>
                <a:t>Texte</a:t>
              </a:r>
              <a:endParaRPr lang="fr-FR" sz="90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1" name="Google Shape;1373;p17">
              <a:extLst>
                <a:ext uri="{FF2B5EF4-FFF2-40B4-BE49-F238E27FC236}">
                  <a16:creationId xmlns:a16="http://schemas.microsoft.com/office/drawing/2014/main" id="{37118008-C429-0DEA-A041-06E5581AF0BD}"/>
                </a:ext>
              </a:extLst>
            </p:cNvPr>
            <p:cNvSpPr/>
            <p:nvPr/>
          </p:nvSpPr>
          <p:spPr>
            <a:xfrm>
              <a:off x="7515315"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2" name="Google Shape;1373;p17">
              <a:extLst>
                <a:ext uri="{FF2B5EF4-FFF2-40B4-BE49-F238E27FC236}">
                  <a16:creationId xmlns:a16="http://schemas.microsoft.com/office/drawing/2014/main" id="{65D7EA4A-A8AA-2C5A-A050-7883A59AFD31}"/>
                </a:ext>
              </a:extLst>
            </p:cNvPr>
            <p:cNvSpPr/>
            <p:nvPr/>
          </p:nvSpPr>
          <p:spPr>
            <a:xfrm>
              <a:off x="9052514"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3" name="Google Shape;1373;p17">
              <a:extLst>
                <a:ext uri="{FF2B5EF4-FFF2-40B4-BE49-F238E27FC236}">
                  <a16:creationId xmlns:a16="http://schemas.microsoft.com/office/drawing/2014/main" id="{1E85B19D-AE97-8331-8AA4-4B8FFC27A049}"/>
                </a:ext>
              </a:extLst>
            </p:cNvPr>
            <p:cNvSpPr/>
            <p:nvPr/>
          </p:nvSpPr>
          <p:spPr>
            <a:xfrm>
              <a:off x="10634576" y="2009731"/>
              <a:ext cx="1456334" cy="1016895"/>
            </a:xfrm>
            <a:prstGeom prst="roundRect">
              <a:avLst>
                <a:gd name="adj" fmla="val 4855"/>
              </a:avLst>
            </a:prstGeom>
            <a:solidFill>
              <a:schemeClr val="bg1"/>
            </a:solidFill>
            <a:ln w="9525">
              <a:solidFill>
                <a:schemeClr val="accent2">
                  <a:alpha val="70000"/>
                </a:schemeClr>
              </a:solidFill>
            </a:ln>
            <a:effectLst>
              <a:outerShdw blurRad="254000" sx="102000" sy="102000" algn="ctr" rotWithShape="0">
                <a:srgbClr val="4E4199">
                  <a:alpha val="9803"/>
                </a:srgbClr>
              </a:outerShdw>
            </a:effectLst>
          </p:spPr>
          <p:txBody>
            <a:bodyPr spcFirstLastPara="1" wrap="square" lIns="72000" tIns="36000" rIns="0" bIns="0" anchor="ctr" anchorCtr="0">
              <a:noAutofit/>
            </a:bodyPr>
            <a:lstStyle/>
            <a:p>
              <a:pPr lvl="0">
                <a:lnSpc>
                  <a:spcPct val="90000"/>
                </a:lnSpc>
                <a:spcAft>
                  <a:spcPts val="300"/>
                </a:spcAft>
                <a:defRPr/>
              </a:pPr>
              <a:r>
                <a:rPr lang="fr-FR" sz="1050" dirty="0">
                  <a:solidFill>
                    <a:schemeClr val="tx1">
                      <a:lumMod val="65000"/>
                      <a:lumOff val="35000"/>
                    </a:schemeClr>
                  </a:solidFill>
                  <a:latin typeface="+mj-lt"/>
                  <a:ea typeface="Roboto Lt" panose="02000000000000000000" pitchFamily="2" charset="0"/>
                  <a:sym typeface="Arial"/>
                </a:rPr>
                <a:t>Texte</a:t>
              </a:r>
              <a:endParaRPr lang="fr-FR" sz="1050"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9" name="Google Shape;3465;p55">
              <a:extLst>
                <a:ext uri="{FF2B5EF4-FFF2-40B4-BE49-F238E27FC236}">
                  <a16:creationId xmlns:a16="http://schemas.microsoft.com/office/drawing/2014/main" id="{A63AF42B-DA5E-B2E6-3FF3-BD8B6FD7DC2F}"/>
                </a:ext>
              </a:extLst>
            </p:cNvPr>
            <p:cNvSpPr/>
            <p:nvPr/>
          </p:nvSpPr>
          <p:spPr>
            <a:xfrm>
              <a:off x="1366520"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lvl="0" indent="0" algn="ctr">
                <a:lnSpc>
                  <a:spcPct val="90000"/>
                </a:lnSpc>
                <a:spcBef>
                  <a:spcPts val="0"/>
                </a:spcBef>
                <a:spcAft>
                  <a:spcPts val="0"/>
                </a:spcAft>
                <a:buNone/>
              </a:pPr>
              <a:r>
                <a:rPr lang="fr-FR" sz="1050" dirty="0">
                  <a:solidFill>
                    <a:schemeClr val="bg1"/>
                  </a:solidFill>
                  <a:latin typeface="Roboto Bk" panose="02000000000000000000" pitchFamily="2" charset="0"/>
                  <a:ea typeface="Roboto Bk" panose="02000000000000000000" pitchFamily="2" charset="0"/>
                </a:rPr>
                <a:t>TEXTE</a:t>
              </a:r>
              <a:endParaRPr sz="1050" dirty="0">
                <a:solidFill>
                  <a:schemeClr val="bg1"/>
                </a:solidFill>
                <a:latin typeface="Roboto Bk" panose="02000000000000000000" pitchFamily="2" charset="0"/>
                <a:ea typeface="Roboto Bk" panose="02000000000000000000" pitchFamily="2" charset="0"/>
              </a:endParaRPr>
            </a:p>
          </p:txBody>
        </p:sp>
        <p:sp>
          <p:nvSpPr>
            <p:cNvPr id="56" name="Google Shape;3465;p55">
              <a:extLst>
                <a:ext uri="{FF2B5EF4-FFF2-40B4-BE49-F238E27FC236}">
                  <a16:creationId xmlns:a16="http://schemas.microsoft.com/office/drawing/2014/main" id="{24D4F4E1-6911-A9B3-8609-EE29964E72D7}"/>
                </a:ext>
              </a:extLst>
            </p:cNvPr>
            <p:cNvSpPr/>
            <p:nvPr/>
          </p:nvSpPr>
          <p:spPr>
            <a:xfrm>
              <a:off x="2898542"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algn="ctr">
                <a:lnSpc>
                  <a:spcPct val="90000"/>
                </a:lnSpc>
              </a:pPr>
              <a:r>
                <a:rPr lang="fr-FR" sz="1050" dirty="0">
                  <a:solidFill>
                    <a:schemeClr val="bg1"/>
                  </a:solidFill>
                  <a:latin typeface="Roboto Bk" panose="02000000000000000000" pitchFamily="2" charset="0"/>
                  <a:ea typeface="Roboto Bk" panose="02000000000000000000" pitchFamily="2" charset="0"/>
                </a:rPr>
                <a:t>TEXTE</a:t>
              </a:r>
            </a:p>
          </p:txBody>
        </p:sp>
        <p:sp>
          <p:nvSpPr>
            <p:cNvPr id="57" name="Google Shape;3465;p55">
              <a:extLst>
                <a:ext uri="{FF2B5EF4-FFF2-40B4-BE49-F238E27FC236}">
                  <a16:creationId xmlns:a16="http://schemas.microsoft.com/office/drawing/2014/main" id="{AB24F116-9810-5B40-7635-D6CFDED87F59}"/>
                </a:ext>
              </a:extLst>
            </p:cNvPr>
            <p:cNvSpPr/>
            <p:nvPr/>
          </p:nvSpPr>
          <p:spPr>
            <a:xfrm>
              <a:off x="4487226"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algn="ctr">
                <a:lnSpc>
                  <a:spcPct val="90000"/>
                </a:lnSpc>
              </a:pPr>
              <a:r>
                <a:rPr lang="fr-FR" sz="1050" dirty="0">
                  <a:solidFill>
                    <a:schemeClr val="bg1"/>
                  </a:solidFill>
                  <a:latin typeface="Roboto Bk" panose="02000000000000000000" pitchFamily="2" charset="0"/>
                  <a:ea typeface="Roboto Bk" panose="02000000000000000000" pitchFamily="2" charset="0"/>
                </a:rPr>
                <a:t>TEXTE</a:t>
              </a:r>
            </a:p>
          </p:txBody>
        </p:sp>
        <p:sp>
          <p:nvSpPr>
            <p:cNvPr id="58" name="Google Shape;3465;p55">
              <a:extLst>
                <a:ext uri="{FF2B5EF4-FFF2-40B4-BE49-F238E27FC236}">
                  <a16:creationId xmlns:a16="http://schemas.microsoft.com/office/drawing/2014/main" id="{34988115-4EC3-47C2-11E2-D66482209DD5}"/>
                </a:ext>
              </a:extLst>
            </p:cNvPr>
            <p:cNvSpPr/>
            <p:nvPr/>
          </p:nvSpPr>
          <p:spPr>
            <a:xfrm>
              <a:off x="6019248"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algn="ctr">
                <a:lnSpc>
                  <a:spcPct val="90000"/>
                </a:lnSpc>
              </a:pPr>
              <a:r>
                <a:rPr lang="fr-FR" sz="1050" dirty="0">
                  <a:solidFill>
                    <a:schemeClr val="bg1"/>
                  </a:solidFill>
                  <a:latin typeface="Roboto Bk" panose="02000000000000000000" pitchFamily="2" charset="0"/>
                  <a:ea typeface="Roboto Bk" panose="02000000000000000000" pitchFamily="2" charset="0"/>
                </a:rPr>
                <a:t>TEXTE</a:t>
              </a:r>
            </a:p>
          </p:txBody>
        </p:sp>
        <p:sp>
          <p:nvSpPr>
            <p:cNvPr id="59" name="Google Shape;3465;p55">
              <a:extLst>
                <a:ext uri="{FF2B5EF4-FFF2-40B4-BE49-F238E27FC236}">
                  <a16:creationId xmlns:a16="http://schemas.microsoft.com/office/drawing/2014/main" id="{D1AC79A3-F8CD-4F13-8EED-C4AEF1E35D9B}"/>
                </a:ext>
              </a:extLst>
            </p:cNvPr>
            <p:cNvSpPr/>
            <p:nvPr/>
          </p:nvSpPr>
          <p:spPr>
            <a:xfrm>
              <a:off x="7494608"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algn="ctr">
                <a:lnSpc>
                  <a:spcPct val="90000"/>
                </a:lnSpc>
              </a:pPr>
              <a:r>
                <a:rPr lang="fr-FR" sz="1050" dirty="0">
                  <a:solidFill>
                    <a:schemeClr val="bg1"/>
                  </a:solidFill>
                  <a:latin typeface="Roboto Bk" panose="02000000000000000000" pitchFamily="2" charset="0"/>
                  <a:ea typeface="Roboto Bk" panose="02000000000000000000" pitchFamily="2" charset="0"/>
                </a:rPr>
                <a:t>TEXTE</a:t>
              </a:r>
            </a:p>
          </p:txBody>
        </p:sp>
        <p:sp>
          <p:nvSpPr>
            <p:cNvPr id="60" name="Google Shape;3465;p55">
              <a:extLst>
                <a:ext uri="{FF2B5EF4-FFF2-40B4-BE49-F238E27FC236}">
                  <a16:creationId xmlns:a16="http://schemas.microsoft.com/office/drawing/2014/main" id="{8F0A5ACD-89DF-0131-02C9-DA03625EF364}"/>
                </a:ext>
              </a:extLst>
            </p:cNvPr>
            <p:cNvSpPr/>
            <p:nvPr/>
          </p:nvSpPr>
          <p:spPr>
            <a:xfrm>
              <a:off x="9026631"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algn="ctr">
                <a:lnSpc>
                  <a:spcPct val="90000"/>
                </a:lnSpc>
              </a:pPr>
              <a:r>
                <a:rPr lang="fr-FR" sz="1050" dirty="0">
                  <a:solidFill>
                    <a:schemeClr val="bg1"/>
                  </a:solidFill>
                  <a:latin typeface="Roboto Bk" panose="02000000000000000000" pitchFamily="2" charset="0"/>
                  <a:ea typeface="Roboto Bk" panose="02000000000000000000" pitchFamily="2" charset="0"/>
                </a:rPr>
                <a:t>TEXTE</a:t>
              </a:r>
            </a:p>
          </p:txBody>
        </p:sp>
        <p:sp>
          <p:nvSpPr>
            <p:cNvPr id="61" name="Google Shape;3465;p55">
              <a:extLst>
                <a:ext uri="{FF2B5EF4-FFF2-40B4-BE49-F238E27FC236}">
                  <a16:creationId xmlns:a16="http://schemas.microsoft.com/office/drawing/2014/main" id="{1D374747-BC7F-A202-6BDE-3723416CBD1F}"/>
                </a:ext>
              </a:extLst>
            </p:cNvPr>
            <p:cNvSpPr/>
            <p:nvPr/>
          </p:nvSpPr>
          <p:spPr>
            <a:xfrm>
              <a:off x="10558655" y="1449388"/>
              <a:ext cx="1607945" cy="435164"/>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solidFill>
              <a:schemeClr val="accent1"/>
            </a:solidFill>
            <a:ln>
              <a:noFill/>
            </a:ln>
          </p:spPr>
          <p:txBody>
            <a:bodyPr spcFirstLastPara="1" wrap="square" lIns="0" tIns="0" rIns="0" bIns="0" anchor="ctr" anchorCtr="0">
              <a:noAutofit/>
            </a:bodyPr>
            <a:lstStyle/>
            <a:p>
              <a:pPr algn="ctr">
                <a:lnSpc>
                  <a:spcPct val="90000"/>
                </a:lnSpc>
              </a:pPr>
              <a:r>
                <a:rPr lang="fr-FR" sz="1050" dirty="0">
                  <a:solidFill>
                    <a:schemeClr val="bg1"/>
                  </a:solidFill>
                  <a:latin typeface="Roboto Bk" panose="02000000000000000000" pitchFamily="2" charset="0"/>
                  <a:ea typeface="Roboto Bk" panose="02000000000000000000" pitchFamily="2" charset="0"/>
                </a:rPr>
                <a:t>TEXTE</a:t>
              </a:r>
            </a:p>
          </p:txBody>
        </p:sp>
      </p:grpSp>
      <p:sp>
        <p:nvSpPr>
          <p:cNvPr id="3" name="Title 1">
            <a:extLst>
              <a:ext uri="{FF2B5EF4-FFF2-40B4-BE49-F238E27FC236}">
                <a16:creationId xmlns:a16="http://schemas.microsoft.com/office/drawing/2014/main" id="{35BD442E-1DA7-E9BE-E4B8-80E4CA99CCC1}"/>
              </a:ext>
            </a:extLst>
          </p:cNvPr>
          <p:cNvSpPr txBox="1">
            <a:spLocks/>
          </p:cNvSpPr>
          <p:nvPr/>
        </p:nvSpPr>
        <p:spPr>
          <a:xfrm>
            <a:off x="587375" y="436478"/>
            <a:ext cx="9131160" cy="518920"/>
          </a:xfrm>
          <a:prstGeom prst="rect">
            <a:avLst/>
          </a:prstGeom>
        </p:spPr>
        <p:txBody>
          <a:bodyPr vert="horz" lIns="0" tIns="0" rIns="0" bIns="0" rtlCol="0" anchor="t">
            <a:normAutofit/>
          </a:bodyPr>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lang="fr-FR" dirty="0">
              <a:gradFill>
                <a:gsLst>
                  <a:gs pos="0">
                    <a:schemeClr val="accent1"/>
                  </a:gs>
                  <a:gs pos="100000">
                    <a:srgbClr val="BF7AD1">
                      <a:alpha val="80000"/>
                    </a:srgbClr>
                  </a:gs>
                </a:gsLst>
                <a:lin ang="2700000" scaled="0"/>
              </a:gradFill>
            </a:endParaRPr>
          </a:p>
        </p:txBody>
      </p:sp>
    </p:spTree>
    <p:extLst>
      <p:ext uri="{BB962C8B-B14F-4D97-AF65-F5344CB8AC3E}">
        <p14:creationId xmlns:p14="http://schemas.microsoft.com/office/powerpoint/2010/main" val="1004072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28624B4A-391A-B5AD-9D07-4D76ABD5C694}"/>
              </a:ext>
            </a:extLst>
          </p:cNvPr>
          <p:cNvSpPr>
            <a:spLocks noGrp="1"/>
          </p:cNvSpPr>
          <p:nvPr>
            <p:ph type="body" sz="quarter" idx="10"/>
          </p:nvPr>
        </p:nvSpPr>
        <p:spPr/>
        <p:txBody>
          <a:bodyPr/>
          <a:lstStyle/>
          <a:p>
            <a:endParaRPr lang="fr-FR"/>
          </a:p>
        </p:txBody>
      </p:sp>
      <p:sp>
        <p:nvSpPr>
          <p:cNvPr id="3" name="Espace réservé du texte 2">
            <a:extLst>
              <a:ext uri="{FF2B5EF4-FFF2-40B4-BE49-F238E27FC236}">
                <a16:creationId xmlns:a16="http://schemas.microsoft.com/office/drawing/2014/main" id="{4130F3F3-688A-8367-0705-0571D1B311F6}"/>
              </a:ext>
            </a:extLst>
          </p:cNvPr>
          <p:cNvSpPr>
            <a:spLocks noGrp="1"/>
          </p:cNvSpPr>
          <p:nvPr>
            <p:ph type="body" sz="quarter" idx="11"/>
          </p:nvPr>
        </p:nvSpPr>
        <p:spPr/>
        <p:txBody>
          <a:bodyPr/>
          <a:lstStyle/>
          <a:p>
            <a:endParaRPr lang="fr-FR"/>
          </a:p>
        </p:txBody>
      </p:sp>
      <p:sp>
        <p:nvSpPr>
          <p:cNvPr id="4" name="Espace réservé du texte 3">
            <a:extLst>
              <a:ext uri="{FF2B5EF4-FFF2-40B4-BE49-F238E27FC236}">
                <a16:creationId xmlns:a16="http://schemas.microsoft.com/office/drawing/2014/main" id="{AF91D2B5-6F15-FD0B-1CA4-C06A35C30774}"/>
              </a:ext>
            </a:extLst>
          </p:cNvPr>
          <p:cNvSpPr>
            <a:spLocks noGrp="1"/>
          </p:cNvSpPr>
          <p:nvPr>
            <p:ph type="body" sz="quarter" idx="12"/>
          </p:nvPr>
        </p:nvSpPr>
        <p:spPr/>
        <p:txBody>
          <a:bodyPr/>
          <a:lstStyle/>
          <a:p>
            <a:endParaRPr lang="fr-FR"/>
          </a:p>
        </p:txBody>
      </p:sp>
      <p:sp>
        <p:nvSpPr>
          <p:cNvPr id="5" name="Espace réservé du texte 4">
            <a:extLst>
              <a:ext uri="{FF2B5EF4-FFF2-40B4-BE49-F238E27FC236}">
                <a16:creationId xmlns:a16="http://schemas.microsoft.com/office/drawing/2014/main" id="{D11E4BF9-DB3B-A64E-4628-4A563F880F4A}"/>
              </a:ext>
            </a:extLst>
          </p:cNvPr>
          <p:cNvSpPr>
            <a:spLocks noGrp="1"/>
          </p:cNvSpPr>
          <p:nvPr>
            <p:ph type="body" sz="quarter" idx="13"/>
          </p:nvPr>
        </p:nvSpPr>
        <p:spPr/>
        <p:txBody>
          <a:bodyPr/>
          <a:lstStyle/>
          <a:p>
            <a:endParaRPr lang="fr-FR"/>
          </a:p>
        </p:txBody>
      </p:sp>
      <p:sp>
        <p:nvSpPr>
          <p:cNvPr id="6" name="Espace réservé du texte 5">
            <a:extLst>
              <a:ext uri="{FF2B5EF4-FFF2-40B4-BE49-F238E27FC236}">
                <a16:creationId xmlns:a16="http://schemas.microsoft.com/office/drawing/2014/main" id="{8AFA44C8-564F-9B0C-2BEB-079D50BD7D4E}"/>
              </a:ext>
            </a:extLst>
          </p:cNvPr>
          <p:cNvSpPr>
            <a:spLocks noGrp="1"/>
          </p:cNvSpPr>
          <p:nvPr>
            <p:ph type="body" sz="quarter" idx="14"/>
          </p:nvPr>
        </p:nvSpPr>
        <p:spPr/>
        <p:txBody>
          <a:bodyPr/>
          <a:lstStyle/>
          <a:p>
            <a:endParaRPr lang="fr-FR"/>
          </a:p>
        </p:txBody>
      </p:sp>
      <p:sp>
        <p:nvSpPr>
          <p:cNvPr id="7" name="Espace réservé du texte 6">
            <a:extLst>
              <a:ext uri="{FF2B5EF4-FFF2-40B4-BE49-F238E27FC236}">
                <a16:creationId xmlns:a16="http://schemas.microsoft.com/office/drawing/2014/main" id="{8D18756A-A67B-CE92-4860-AEC6A96EBD84}"/>
              </a:ext>
            </a:extLst>
          </p:cNvPr>
          <p:cNvSpPr>
            <a:spLocks noGrp="1"/>
          </p:cNvSpPr>
          <p:nvPr>
            <p:ph type="body" sz="quarter" idx="17"/>
          </p:nvPr>
        </p:nvSpPr>
        <p:spPr/>
        <p:txBody>
          <a:bodyPr/>
          <a:lstStyle/>
          <a:p>
            <a:endParaRPr lang="fr-FR"/>
          </a:p>
        </p:txBody>
      </p:sp>
      <p:sp>
        <p:nvSpPr>
          <p:cNvPr id="8" name="Espace réservé du texte 7">
            <a:extLst>
              <a:ext uri="{FF2B5EF4-FFF2-40B4-BE49-F238E27FC236}">
                <a16:creationId xmlns:a16="http://schemas.microsoft.com/office/drawing/2014/main" id="{CDAA4A8C-00F2-761A-5605-6E5C93C4F6A3}"/>
              </a:ext>
            </a:extLst>
          </p:cNvPr>
          <p:cNvSpPr>
            <a:spLocks noGrp="1"/>
          </p:cNvSpPr>
          <p:nvPr>
            <p:ph type="body" sz="quarter" idx="18"/>
          </p:nvPr>
        </p:nvSpPr>
        <p:spPr/>
        <p:txBody>
          <a:bodyPr/>
          <a:lstStyle/>
          <a:p>
            <a:endParaRPr lang="fr-FR"/>
          </a:p>
        </p:txBody>
      </p:sp>
      <p:sp>
        <p:nvSpPr>
          <p:cNvPr id="9" name="Espace réservé du texte 8">
            <a:extLst>
              <a:ext uri="{FF2B5EF4-FFF2-40B4-BE49-F238E27FC236}">
                <a16:creationId xmlns:a16="http://schemas.microsoft.com/office/drawing/2014/main" id="{79E706B6-AE4D-DDD3-5CC9-9F5B391DAA48}"/>
              </a:ext>
            </a:extLst>
          </p:cNvPr>
          <p:cNvSpPr>
            <a:spLocks noGrp="1"/>
          </p:cNvSpPr>
          <p:nvPr>
            <p:ph type="body" sz="quarter" idx="19"/>
          </p:nvPr>
        </p:nvSpPr>
        <p:spPr/>
        <p:txBody>
          <a:bodyPr/>
          <a:lstStyle/>
          <a:p>
            <a:endParaRPr lang="fr-FR"/>
          </a:p>
        </p:txBody>
      </p:sp>
      <p:sp>
        <p:nvSpPr>
          <p:cNvPr id="10" name="Espace réservé du texte 9">
            <a:extLst>
              <a:ext uri="{FF2B5EF4-FFF2-40B4-BE49-F238E27FC236}">
                <a16:creationId xmlns:a16="http://schemas.microsoft.com/office/drawing/2014/main" id="{C89880A9-EA41-A594-D01F-7BC1A6D145A7}"/>
              </a:ext>
            </a:extLst>
          </p:cNvPr>
          <p:cNvSpPr>
            <a:spLocks noGrp="1"/>
          </p:cNvSpPr>
          <p:nvPr>
            <p:ph type="body" sz="quarter" idx="20"/>
          </p:nvPr>
        </p:nvSpPr>
        <p:spPr/>
        <p:txBody>
          <a:bodyPr/>
          <a:lstStyle/>
          <a:p>
            <a:endParaRPr lang="fr-FR"/>
          </a:p>
        </p:txBody>
      </p:sp>
      <p:sp>
        <p:nvSpPr>
          <p:cNvPr id="11" name="Espace réservé du texte 10">
            <a:extLst>
              <a:ext uri="{FF2B5EF4-FFF2-40B4-BE49-F238E27FC236}">
                <a16:creationId xmlns:a16="http://schemas.microsoft.com/office/drawing/2014/main" id="{75EA94A6-6E0F-3DA7-AE8C-CA5F51F513EA}"/>
              </a:ext>
            </a:extLst>
          </p:cNvPr>
          <p:cNvSpPr>
            <a:spLocks noGrp="1"/>
          </p:cNvSpPr>
          <p:nvPr>
            <p:ph type="body" sz="quarter" idx="21"/>
          </p:nvPr>
        </p:nvSpPr>
        <p:spPr/>
        <p:txBody>
          <a:bodyPr/>
          <a:lstStyle/>
          <a:p>
            <a:endParaRPr lang="fr-FR"/>
          </a:p>
        </p:txBody>
      </p:sp>
      <p:sp>
        <p:nvSpPr>
          <p:cNvPr id="12" name="Espace réservé du texte 11">
            <a:extLst>
              <a:ext uri="{FF2B5EF4-FFF2-40B4-BE49-F238E27FC236}">
                <a16:creationId xmlns:a16="http://schemas.microsoft.com/office/drawing/2014/main" id="{722960C6-635C-3A76-0D7F-F9C06ED509C8}"/>
              </a:ext>
            </a:extLst>
          </p:cNvPr>
          <p:cNvSpPr>
            <a:spLocks noGrp="1"/>
          </p:cNvSpPr>
          <p:nvPr>
            <p:ph type="body" sz="quarter" idx="22"/>
          </p:nvPr>
        </p:nvSpPr>
        <p:spPr/>
        <p:txBody>
          <a:bodyPr/>
          <a:lstStyle/>
          <a:p>
            <a:endParaRPr lang="fr-FR"/>
          </a:p>
        </p:txBody>
      </p:sp>
      <p:sp>
        <p:nvSpPr>
          <p:cNvPr id="13" name="Espace réservé du texte 12">
            <a:extLst>
              <a:ext uri="{FF2B5EF4-FFF2-40B4-BE49-F238E27FC236}">
                <a16:creationId xmlns:a16="http://schemas.microsoft.com/office/drawing/2014/main" id="{73410CA5-882D-29B8-206A-5438BD1E6C08}"/>
              </a:ext>
            </a:extLst>
          </p:cNvPr>
          <p:cNvSpPr>
            <a:spLocks noGrp="1"/>
          </p:cNvSpPr>
          <p:nvPr>
            <p:ph type="body" sz="quarter" idx="23"/>
          </p:nvPr>
        </p:nvSpPr>
        <p:spPr/>
        <p:txBody>
          <a:bodyPr/>
          <a:lstStyle/>
          <a:p>
            <a:endParaRPr lang="fr-FR"/>
          </a:p>
        </p:txBody>
      </p:sp>
      <p:sp>
        <p:nvSpPr>
          <p:cNvPr id="14" name="Espace réservé du texte 13">
            <a:extLst>
              <a:ext uri="{FF2B5EF4-FFF2-40B4-BE49-F238E27FC236}">
                <a16:creationId xmlns:a16="http://schemas.microsoft.com/office/drawing/2014/main" id="{D8700122-089E-7033-BC79-905A23CB27D6}"/>
              </a:ext>
            </a:extLst>
          </p:cNvPr>
          <p:cNvSpPr>
            <a:spLocks noGrp="1"/>
          </p:cNvSpPr>
          <p:nvPr>
            <p:ph type="body" sz="quarter" idx="24"/>
          </p:nvPr>
        </p:nvSpPr>
        <p:spPr/>
        <p:txBody>
          <a:bodyPr/>
          <a:lstStyle/>
          <a:p>
            <a:endParaRPr lang="fr-FR"/>
          </a:p>
        </p:txBody>
      </p:sp>
    </p:spTree>
    <p:extLst>
      <p:ext uri="{BB962C8B-B14F-4D97-AF65-F5344CB8AC3E}">
        <p14:creationId xmlns:p14="http://schemas.microsoft.com/office/powerpoint/2010/main" val="18084942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Connecteur droit 3">
            <a:extLst>
              <a:ext uri="{FF2B5EF4-FFF2-40B4-BE49-F238E27FC236}">
                <a16:creationId xmlns:a16="http://schemas.microsoft.com/office/drawing/2014/main" id="{1620AB9D-4C81-5C8E-60A2-D4C391DA7854}"/>
              </a:ext>
            </a:extLst>
          </p:cNvPr>
          <p:cNvCxnSpPr>
            <a:cxnSpLocks/>
          </p:cNvCxnSpPr>
          <p:nvPr/>
        </p:nvCxnSpPr>
        <p:spPr>
          <a:xfrm>
            <a:off x="5127642" y="1459533"/>
            <a:ext cx="0" cy="4246577"/>
          </a:xfrm>
          <a:prstGeom prst="line">
            <a:avLst/>
          </a:prstGeom>
          <a:ln w="12700">
            <a:solidFill>
              <a:srgbClr val="D667DD"/>
            </a:solidFill>
          </a:ln>
        </p:spPr>
        <p:style>
          <a:lnRef idx="1">
            <a:schemeClr val="accent1"/>
          </a:lnRef>
          <a:fillRef idx="0">
            <a:schemeClr val="accent1"/>
          </a:fillRef>
          <a:effectRef idx="0">
            <a:schemeClr val="accent1"/>
          </a:effectRef>
          <a:fontRef idx="minor">
            <a:schemeClr val="tx1"/>
          </a:fontRef>
        </p:style>
      </p:cxn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graphicFrame>
        <p:nvGraphicFramePr>
          <p:cNvPr id="2" name="Tableau 2">
            <a:extLst>
              <a:ext uri="{FF2B5EF4-FFF2-40B4-BE49-F238E27FC236}">
                <a16:creationId xmlns:a16="http://schemas.microsoft.com/office/drawing/2014/main" id="{A4EF19AD-4CF0-492C-304F-D2CAE513A193}"/>
              </a:ext>
            </a:extLst>
          </p:cNvPr>
          <p:cNvGraphicFramePr>
            <a:graphicFrameLocks noGrp="1"/>
          </p:cNvGraphicFramePr>
          <p:nvPr>
            <p:extLst>
              <p:ext uri="{D42A27DB-BD31-4B8C-83A1-F6EECF244321}">
                <p14:modId xmlns:p14="http://schemas.microsoft.com/office/powerpoint/2010/main" val="3549004252"/>
              </p:ext>
            </p:extLst>
          </p:nvPr>
        </p:nvGraphicFramePr>
        <p:xfrm>
          <a:off x="587376" y="1476950"/>
          <a:ext cx="11023751" cy="4229160"/>
        </p:xfrm>
        <a:graphic>
          <a:graphicData uri="http://schemas.openxmlformats.org/drawingml/2006/table">
            <a:tbl>
              <a:tblPr firstRow="1" bandRow="1">
                <a:tableStyleId>{5C22544A-7EE6-4342-B048-85BDC9FD1C3A}</a:tableStyleId>
              </a:tblPr>
              <a:tblGrid>
                <a:gridCol w="3212637">
                  <a:extLst>
                    <a:ext uri="{9D8B030D-6E8A-4147-A177-3AD203B41FA5}">
                      <a16:colId xmlns:a16="http://schemas.microsoft.com/office/drawing/2014/main" val="2188958865"/>
                    </a:ext>
                  </a:extLst>
                </a:gridCol>
                <a:gridCol w="637082">
                  <a:extLst>
                    <a:ext uri="{9D8B030D-6E8A-4147-A177-3AD203B41FA5}">
                      <a16:colId xmlns:a16="http://schemas.microsoft.com/office/drawing/2014/main" val="3130091804"/>
                    </a:ext>
                  </a:extLst>
                </a:gridCol>
                <a:gridCol w="667061">
                  <a:extLst>
                    <a:ext uri="{9D8B030D-6E8A-4147-A177-3AD203B41FA5}">
                      <a16:colId xmlns:a16="http://schemas.microsoft.com/office/drawing/2014/main" val="3566334581"/>
                    </a:ext>
                  </a:extLst>
                </a:gridCol>
                <a:gridCol w="652072">
                  <a:extLst>
                    <a:ext uri="{9D8B030D-6E8A-4147-A177-3AD203B41FA5}">
                      <a16:colId xmlns:a16="http://schemas.microsoft.com/office/drawing/2014/main" val="1777737836"/>
                    </a:ext>
                  </a:extLst>
                </a:gridCol>
                <a:gridCol w="644577">
                  <a:extLst>
                    <a:ext uri="{9D8B030D-6E8A-4147-A177-3AD203B41FA5}">
                      <a16:colId xmlns:a16="http://schemas.microsoft.com/office/drawing/2014/main" val="4030089316"/>
                    </a:ext>
                  </a:extLst>
                </a:gridCol>
                <a:gridCol w="652072">
                  <a:extLst>
                    <a:ext uri="{9D8B030D-6E8A-4147-A177-3AD203B41FA5}">
                      <a16:colId xmlns:a16="http://schemas.microsoft.com/office/drawing/2014/main" val="1921023745"/>
                    </a:ext>
                  </a:extLst>
                </a:gridCol>
                <a:gridCol w="659566">
                  <a:extLst>
                    <a:ext uri="{9D8B030D-6E8A-4147-A177-3AD203B41FA5}">
                      <a16:colId xmlns:a16="http://schemas.microsoft.com/office/drawing/2014/main" val="3260737866"/>
                    </a:ext>
                  </a:extLst>
                </a:gridCol>
                <a:gridCol w="629586">
                  <a:extLst>
                    <a:ext uri="{9D8B030D-6E8A-4147-A177-3AD203B41FA5}">
                      <a16:colId xmlns:a16="http://schemas.microsoft.com/office/drawing/2014/main" val="3592392073"/>
                    </a:ext>
                  </a:extLst>
                </a:gridCol>
                <a:gridCol w="644577">
                  <a:extLst>
                    <a:ext uri="{9D8B030D-6E8A-4147-A177-3AD203B41FA5}">
                      <a16:colId xmlns:a16="http://schemas.microsoft.com/office/drawing/2014/main" val="830326868"/>
                    </a:ext>
                  </a:extLst>
                </a:gridCol>
                <a:gridCol w="652072">
                  <a:extLst>
                    <a:ext uri="{9D8B030D-6E8A-4147-A177-3AD203B41FA5}">
                      <a16:colId xmlns:a16="http://schemas.microsoft.com/office/drawing/2014/main" val="1462490223"/>
                    </a:ext>
                  </a:extLst>
                </a:gridCol>
                <a:gridCol w="659567">
                  <a:extLst>
                    <a:ext uri="{9D8B030D-6E8A-4147-A177-3AD203B41FA5}">
                      <a16:colId xmlns:a16="http://schemas.microsoft.com/office/drawing/2014/main" val="2126172479"/>
                    </a:ext>
                  </a:extLst>
                </a:gridCol>
                <a:gridCol w="659566">
                  <a:extLst>
                    <a:ext uri="{9D8B030D-6E8A-4147-A177-3AD203B41FA5}">
                      <a16:colId xmlns:a16="http://schemas.microsoft.com/office/drawing/2014/main" val="1603579125"/>
                    </a:ext>
                  </a:extLst>
                </a:gridCol>
                <a:gridCol w="653316">
                  <a:extLst>
                    <a:ext uri="{9D8B030D-6E8A-4147-A177-3AD203B41FA5}">
                      <a16:colId xmlns:a16="http://schemas.microsoft.com/office/drawing/2014/main" val="2619162097"/>
                    </a:ext>
                  </a:extLst>
                </a:gridCol>
              </a:tblGrid>
              <a:tr h="352430">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Mars 23</a:t>
                      </a:r>
                    </a:p>
                  </a:txBody>
                  <a:tcPr marL="72000" marR="72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Avril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Mai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Juin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Juillet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Août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Sept.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Oct.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Nov.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Déc.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Janv.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r>
                        <a:rPr lang="fr-FR" sz="900" b="0" dirty="0">
                          <a:solidFill>
                            <a:srgbClr val="A6A6A6"/>
                          </a:solidFill>
                          <a:latin typeface="+mn-lt"/>
                        </a:rPr>
                        <a:t>Fév. 23</a:t>
                      </a:r>
                    </a:p>
                  </a:txBody>
                  <a:tcPr marL="36000" marR="3600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2427664343"/>
                  </a:ext>
                </a:extLst>
              </a:tr>
              <a:tr h="352430">
                <a:tc>
                  <a:txBody>
                    <a:bodyPr/>
                    <a:lstStyle/>
                    <a:p>
                      <a:pPr algn="l"/>
                      <a:r>
                        <a:rPr lang="fr-FR" sz="1100" spc="100" baseline="0" dirty="0">
                          <a:solidFill>
                            <a:srgbClr val="A6A6A6"/>
                          </a:solidFill>
                          <a:latin typeface="+mj-lt"/>
                        </a:rPr>
                        <a:t>Action 1</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30872970"/>
                  </a:ext>
                </a:extLst>
              </a:tr>
              <a:tr h="352430">
                <a:tc>
                  <a:txBody>
                    <a:bodyPr/>
                    <a:lstStyle/>
                    <a:p>
                      <a:pPr algn="l"/>
                      <a:r>
                        <a:rPr lang="fr-FR" sz="1100" spc="100" baseline="0" dirty="0">
                          <a:solidFill>
                            <a:srgbClr val="A6A6A6"/>
                          </a:solidFill>
                          <a:latin typeface="+mj-lt"/>
                        </a:rPr>
                        <a:t>Action 2</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9560059"/>
                  </a:ext>
                </a:extLst>
              </a:tr>
              <a:tr h="352430">
                <a:tc>
                  <a:txBody>
                    <a:bodyPr/>
                    <a:lstStyle/>
                    <a:p>
                      <a:pPr algn="l"/>
                      <a:r>
                        <a:rPr lang="fr-FR" sz="1100" spc="100" baseline="0" dirty="0">
                          <a:solidFill>
                            <a:srgbClr val="A6A6A6"/>
                          </a:solidFill>
                          <a:latin typeface="+mj-lt"/>
                        </a:rPr>
                        <a:t>Action 3</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210600761"/>
                  </a:ext>
                </a:extLst>
              </a:tr>
              <a:tr h="352430">
                <a:tc>
                  <a:txBody>
                    <a:bodyPr/>
                    <a:lstStyle/>
                    <a:p>
                      <a:pPr algn="l"/>
                      <a:r>
                        <a:rPr lang="fr-FR" sz="1100" spc="100" baseline="0" dirty="0">
                          <a:solidFill>
                            <a:srgbClr val="A6A6A6"/>
                          </a:solidFill>
                          <a:latin typeface="+mj-lt"/>
                        </a:rPr>
                        <a:t>Action 4</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318355821"/>
                  </a:ext>
                </a:extLst>
              </a:tr>
              <a:tr h="352430">
                <a:tc>
                  <a:txBody>
                    <a:bodyPr/>
                    <a:lstStyle/>
                    <a:p>
                      <a:pPr algn="l"/>
                      <a:r>
                        <a:rPr lang="fr-FR" sz="1100" spc="100" baseline="0" dirty="0">
                          <a:solidFill>
                            <a:srgbClr val="A6A6A6"/>
                          </a:solidFill>
                          <a:latin typeface="+mj-lt"/>
                        </a:rPr>
                        <a:t>Action 5</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693647917"/>
                  </a:ext>
                </a:extLst>
              </a:tr>
              <a:tr h="352430">
                <a:tc>
                  <a:txBody>
                    <a:bodyPr/>
                    <a:lstStyle/>
                    <a:p>
                      <a:pPr algn="l"/>
                      <a:r>
                        <a:rPr lang="fr-FR" sz="1100" spc="100" baseline="0" dirty="0">
                          <a:solidFill>
                            <a:srgbClr val="A6A6A6"/>
                          </a:solidFill>
                          <a:latin typeface="+mj-lt"/>
                        </a:rPr>
                        <a:t>Action 6</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539169910"/>
                  </a:ext>
                </a:extLst>
              </a:tr>
              <a:tr h="352430">
                <a:tc>
                  <a:txBody>
                    <a:bodyPr/>
                    <a:lstStyle/>
                    <a:p>
                      <a:pPr algn="l"/>
                      <a:r>
                        <a:rPr lang="fr-FR" sz="1100" spc="100" baseline="0" dirty="0">
                          <a:solidFill>
                            <a:srgbClr val="A6A6A6"/>
                          </a:solidFill>
                          <a:latin typeface="+mj-lt"/>
                        </a:rPr>
                        <a:t>Action 7</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30119939"/>
                  </a:ext>
                </a:extLst>
              </a:tr>
              <a:tr h="352430">
                <a:tc>
                  <a:txBody>
                    <a:bodyPr/>
                    <a:lstStyle/>
                    <a:p>
                      <a:pPr algn="l"/>
                      <a:r>
                        <a:rPr lang="fr-FR" sz="1100" spc="100" baseline="0" dirty="0">
                          <a:solidFill>
                            <a:srgbClr val="A6A6A6"/>
                          </a:solidFill>
                          <a:latin typeface="+mj-lt"/>
                        </a:rPr>
                        <a:t>Action 8</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14140901"/>
                  </a:ext>
                </a:extLst>
              </a:tr>
              <a:tr h="352430">
                <a:tc>
                  <a:txBody>
                    <a:bodyPr/>
                    <a:lstStyle/>
                    <a:p>
                      <a:pPr algn="l"/>
                      <a:r>
                        <a:rPr lang="fr-FR" sz="1100" spc="100" baseline="0" dirty="0">
                          <a:solidFill>
                            <a:srgbClr val="A6A6A6"/>
                          </a:solidFill>
                          <a:latin typeface="+mj-lt"/>
                        </a:rPr>
                        <a:t>Action 9</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6247367"/>
                  </a:ext>
                </a:extLst>
              </a:tr>
              <a:tr h="352430">
                <a:tc>
                  <a:txBody>
                    <a:bodyPr/>
                    <a:lstStyle/>
                    <a:p>
                      <a:pPr algn="l"/>
                      <a:r>
                        <a:rPr lang="fr-FR" sz="1100" spc="100" baseline="0" dirty="0">
                          <a:solidFill>
                            <a:srgbClr val="A6A6A6"/>
                          </a:solidFill>
                          <a:latin typeface="+mj-lt"/>
                        </a:rPr>
                        <a:t>Action 10</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3690282491"/>
                  </a:ext>
                </a:extLst>
              </a:tr>
              <a:tr h="352430">
                <a:tc>
                  <a:txBody>
                    <a:bodyPr/>
                    <a:lstStyle/>
                    <a:p>
                      <a:pPr algn="l"/>
                      <a:r>
                        <a:rPr lang="fr-FR" sz="1100" spc="100" baseline="0" dirty="0">
                          <a:solidFill>
                            <a:srgbClr val="A6A6A6"/>
                          </a:solidFill>
                          <a:latin typeface="+mj-lt"/>
                        </a:rPr>
                        <a:t>Action 11</a:t>
                      </a: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ctr"/>
                      <a:endParaRPr lang="fr-FR" sz="1100" dirty="0">
                        <a:solidFill>
                          <a:schemeClr val="bg1">
                            <a:lumMod val="50000"/>
                          </a:schemeClr>
                        </a:solidFill>
                        <a:latin typeface="+mn-lt"/>
                      </a:endParaRPr>
                    </a:p>
                  </a:txBody>
                  <a:tcPr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2441015562"/>
                  </a:ext>
                </a:extLst>
              </a:tr>
            </a:tbl>
          </a:graphicData>
        </a:graphic>
      </p:graphicFrame>
      <p:sp>
        <p:nvSpPr>
          <p:cNvPr id="49" name="Rectangle : coins arrondis 48">
            <a:extLst>
              <a:ext uri="{FF2B5EF4-FFF2-40B4-BE49-F238E27FC236}">
                <a16:creationId xmlns:a16="http://schemas.microsoft.com/office/drawing/2014/main" id="{76112108-8B51-2AF4-254B-82DFB931FA84}"/>
              </a:ext>
            </a:extLst>
          </p:cNvPr>
          <p:cNvSpPr/>
          <p:nvPr/>
        </p:nvSpPr>
        <p:spPr>
          <a:xfrm>
            <a:off x="4102768" y="1904665"/>
            <a:ext cx="2438400" cy="139167"/>
          </a:xfrm>
          <a:prstGeom prst="roundRect">
            <a:avLst>
              <a:gd name="adj" fmla="val 50000"/>
            </a:avLst>
          </a:prstGeom>
          <a:solidFill>
            <a:schemeClr val="accent2"/>
          </a:solidFill>
          <a:ln w="635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50" name="Rectangle : coins arrondis 49">
            <a:extLst>
              <a:ext uri="{FF2B5EF4-FFF2-40B4-BE49-F238E27FC236}">
                <a16:creationId xmlns:a16="http://schemas.microsoft.com/office/drawing/2014/main" id="{2FCE7D0A-7C17-3F0B-B49C-A6887DE3B06A}"/>
              </a:ext>
            </a:extLst>
          </p:cNvPr>
          <p:cNvSpPr/>
          <p:nvPr/>
        </p:nvSpPr>
        <p:spPr>
          <a:xfrm>
            <a:off x="6589295" y="2262425"/>
            <a:ext cx="1741905"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53" name="Graphique 51" descr="Connecté avec un remplissage uni">
            <a:extLst>
              <a:ext uri="{FF2B5EF4-FFF2-40B4-BE49-F238E27FC236}">
                <a16:creationId xmlns:a16="http://schemas.microsoft.com/office/drawing/2014/main" id="{8EC42899-0D2E-E83C-53BF-60908E9D5D63}"/>
              </a:ext>
            </a:extLst>
          </p:cNvPr>
          <p:cNvSpPr/>
          <p:nvPr/>
        </p:nvSpPr>
        <p:spPr>
          <a:xfrm>
            <a:off x="3504239" y="5446271"/>
            <a:ext cx="152893" cy="173243"/>
          </a:xfrm>
          <a:custGeom>
            <a:avLst/>
            <a:gdLst>
              <a:gd name="connsiteX0" fmla="*/ 132493 w 152893"/>
              <a:gd name="connsiteY0" fmla="*/ 132478 h 173243"/>
              <a:gd name="connsiteX1" fmla="*/ 112775 w 152893"/>
              <a:gd name="connsiteY1" fmla="*/ 147763 h 173243"/>
              <a:gd name="connsiteX2" fmla="*/ 81542 w 152893"/>
              <a:gd name="connsiteY2" fmla="*/ 147763 h 173243"/>
              <a:gd name="connsiteX3" fmla="*/ 81542 w 152893"/>
              <a:gd name="connsiteY3" fmla="*/ 106340 h 173243"/>
              <a:gd name="connsiteX4" fmla="*/ 96106 w 152893"/>
              <a:gd name="connsiteY4" fmla="*/ 81468 h 173243"/>
              <a:gd name="connsiteX5" fmla="*/ 81542 w 152893"/>
              <a:gd name="connsiteY5" fmla="*/ 66904 h 173243"/>
              <a:gd name="connsiteX6" fmla="*/ 81542 w 152893"/>
              <a:gd name="connsiteY6" fmla="*/ 15290 h 173243"/>
              <a:gd name="connsiteX7" fmla="*/ 40119 w 152893"/>
              <a:gd name="connsiteY7" fmla="*/ 15290 h 173243"/>
              <a:gd name="connsiteX8" fmla="*/ 15290 w 152893"/>
              <a:gd name="connsiteY8" fmla="*/ 652 h 173243"/>
              <a:gd name="connsiteX9" fmla="*/ 652 w 152893"/>
              <a:gd name="connsiteY9" fmla="*/ 25480 h 173243"/>
              <a:gd name="connsiteX10" fmla="*/ 25480 w 152893"/>
              <a:gd name="connsiteY10" fmla="*/ 40119 h 173243"/>
              <a:gd name="connsiteX11" fmla="*/ 40119 w 152893"/>
              <a:gd name="connsiteY11" fmla="*/ 25480 h 173243"/>
              <a:gd name="connsiteX12" fmla="*/ 71352 w 152893"/>
              <a:gd name="connsiteY12" fmla="*/ 25480 h 173243"/>
              <a:gd name="connsiteX13" fmla="*/ 71352 w 152893"/>
              <a:gd name="connsiteY13" fmla="*/ 66904 h 173243"/>
              <a:gd name="connsiteX14" fmla="*/ 56787 w 152893"/>
              <a:gd name="connsiteY14" fmla="*/ 91775 h 173243"/>
              <a:gd name="connsiteX15" fmla="*/ 71352 w 152893"/>
              <a:gd name="connsiteY15" fmla="*/ 106340 h 173243"/>
              <a:gd name="connsiteX16" fmla="*/ 71352 w 152893"/>
              <a:gd name="connsiteY16" fmla="*/ 157953 h 173243"/>
              <a:gd name="connsiteX17" fmla="*/ 112775 w 152893"/>
              <a:gd name="connsiteY17" fmla="*/ 157953 h 173243"/>
              <a:gd name="connsiteX18" fmla="*/ 137603 w 152893"/>
              <a:gd name="connsiteY18" fmla="*/ 172591 h 173243"/>
              <a:gd name="connsiteX19" fmla="*/ 152241 w 152893"/>
              <a:gd name="connsiteY19" fmla="*/ 147763 h 173243"/>
              <a:gd name="connsiteX20" fmla="*/ 132493 w 152893"/>
              <a:gd name="connsiteY20" fmla="*/ 132478 h 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2893" h="173243">
                <a:moveTo>
                  <a:pt x="132493" y="132478"/>
                </a:moveTo>
                <a:cubicBezTo>
                  <a:pt x="123205" y="132485"/>
                  <a:pt x="115097" y="138770"/>
                  <a:pt x="112775" y="147763"/>
                </a:cubicBezTo>
                <a:lnTo>
                  <a:pt x="81542" y="147763"/>
                </a:lnTo>
                <a:lnTo>
                  <a:pt x="81542" y="106340"/>
                </a:lnTo>
                <a:cubicBezTo>
                  <a:pt x="92432" y="103493"/>
                  <a:pt x="98952" y="92358"/>
                  <a:pt x="96106" y="81468"/>
                </a:cubicBezTo>
                <a:cubicBezTo>
                  <a:pt x="94242" y="74337"/>
                  <a:pt x="88673" y="68767"/>
                  <a:pt x="81542" y="66904"/>
                </a:cubicBezTo>
                <a:lnTo>
                  <a:pt x="81542" y="15290"/>
                </a:lnTo>
                <a:lnTo>
                  <a:pt x="40119" y="15290"/>
                </a:lnTo>
                <a:cubicBezTo>
                  <a:pt x="37305" y="4392"/>
                  <a:pt x="26189" y="-2162"/>
                  <a:pt x="15290" y="652"/>
                </a:cubicBezTo>
                <a:cubicBezTo>
                  <a:pt x="4392" y="3466"/>
                  <a:pt x="-2162" y="14582"/>
                  <a:pt x="652" y="25480"/>
                </a:cubicBezTo>
                <a:cubicBezTo>
                  <a:pt x="3466" y="36379"/>
                  <a:pt x="14582" y="42932"/>
                  <a:pt x="25480" y="40119"/>
                </a:cubicBezTo>
                <a:cubicBezTo>
                  <a:pt x="32659" y="38265"/>
                  <a:pt x="38265" y="32659"/>
                  <a:pt x="40119" y="25480"/>
                </a:cubicBezTo>
                <a:lnTo>
                  <a:pt x="71352" y="25480"/>
                </a:lnTo>
                <a:lnTo>
                  <a:pt x="71352" y="66904"/>
                </a:lnTo>
                <a:cubicBezTo>
                  <a:pt x="60462" y="69750"/>
                  <a:pt x="53941" y="80885"/>
                  <a:pt x="56787" y="91775"/>
                </a:cubicBezTo>
                <a:cubicBezTo>
                  <a:pt x="58651" y="98907"/>
                  <a:pt x="64220" y="104476"/>
                  <a:pt x="71352" y="106340"/>
                </a:cubicBezTo>
                <a:lnTo>
                  <a:pt x="71352" y="157953"/>
                </a:lnTo>
                <a:lnTo>
                  <a:pt x="112775" y="157953"/>
                </a:lnTo>
                <a:cubicBezTo>
                  <a:pt x="115589" y="168852"/>
                  <a:pt x="126705" y="175405"/>
                  <a:pt x="137603" y="172591"/>
                </a:cubicBezTo>
                <a:cubicBezTo>
                  <a:pt x="148501" y="169777"/>
                  <a:pt x="155055" y="158661"/>
                  <a:pt x="152241" y="147763"/>
                </a:cubicBezTo>
                <a:cubicBezTo>
                  <a:pt x="149917" y="138759"/>
                  <a:pt x="141792" y="132471"/>
                  <a:pt x="132493" y="132478"/>
                </a:cubicBezTo>
                <a:close/>
              </a:path>
            </a:pathLst>
          </a:custGeom>
          <a:solidFill>
            <a:schemeClr val="bg1">
              <a:lumMod val="65000"/>
            </a:schemeClr>
          </a:solid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grpSp>
        <p:nvGrpSpPr>
          <p:cNvPr id="61" name="Groupe 60">
            <a:extLst>
              <a:ext uri="{FF2B5EF4-FFF2-40B4-BE49-F238E27FC236}">
                <a16:creationId xmlns:a16="http://schemas.microsoft.com/office/drawing/2014/main" id="{D3ACC6BC-1E10-57B3-7AFC-0B62BE526664}"/>
              </a:ext>
            </a:extLst>
          </p:cNvPr>
          <p:cNvGrpSpPr/>
          <p:nvPr/>
        </p:nvGrpSpPr>
        <p:grpSpPr>
          <a:xfrm>
            <a:off x="3504238" y="5090430"/>
            <a:ext cx="176911" cy="173242"/>
            <a:chOff x="3535065" y="5150096"/>
            <a:chExt cx="166886" cy="163425"/>
          </a:xfrm>
          <a:solidFill>
            <a:schemeClr val="bg1">
              <a:lumMod val="65000"/>
            </a:schemeClr>
          </a:solidFill>
        </p:grpSpPr>
        <p:sp>
          <p:nvSpPr>
            <p:cNvPr id="57" name="Forme libre 56">
              <a:extLst>
                <a:ext uri="{FF2B5EF4-FFF2-40B4-BE49-F238E27FC236}">
                  <a16:creationId xmlns:a16="http://schemas.microsoft.com/office/drawing/2014/main" id="{5402B429-5012-EB26-F3C3-1190AC6E9D7B}"/>
                </a:ext>
              </a:extLst>
            </p:cNvPr>
            <p:cNvSpPr/>
            <p:nvPr/>
          </p:nvSpPr>
          <p:spPr>
            <a:xfrm>
              <a:off x="3611568" y="5150096"/>
              <a:ext cx="90383" cy="81025"/>
            </a:xfrm>
            <a:custGeom>
              <a:avLst/>
              <a:gdLst>
                <a:gd name="connsiteX0" fmla="*/ 9216 w 90383"/>
                <a:gd name="connsiteY0" fmla="*/ 57218 h 81025"/>
                <a:gd name="connsiteX1" fmla="*/ 9216 w 90383"/>
                <a:gd name="connsiteY1" fmla="*/ 57218 h 81025"/>
                <a:gd name="connsiteX2" fmla="*/ 22567 w 90383"/>
                <a:gd name="connsiteY2" fmla="*/ 62743 h 81025"/>
                <a:gd name="connsiteX3" fmla="*/ 39294 w 90383"/>
                <a:gd name="connsiteY3" fmla="*/ 47743 h 81025"/>
                <a:gd name="connsiteX4" fmla="*/ 53108 w 90383"/>
                <a:gd name="connsiteY4" fmla="*/ 57526 h 81025"/>
                <a:gd name="connsiteX5" fmla="*/ 50334 w 90383"/>
                <a:gd name="connsiteY5" fmla="*/ 74244 h 81025"/>
                <a:gd name="connsiteX6" fmla="*/ 66411 w 90383"/>
                <a:gd name="connsiteY6" fmla="*/ 80907 h 81025"/>
                <a:gd name="connsiteX7" fmla="*/ 66695 w 90383"/>
                <a:gd name="connsiteY7" fmla="*/ 81025 h 81025"/>
                <a:gd name="connsiteX8" fmla="*/ 90384 w 90383"/>
                <a:gd name="connsiteY8" fmla="*/ 23712 h 81025"/>
                <a:gd name="connsiteX9" fmla="*/ 32905 w 90383"/>
                <a:gd name="connsiteY9" fmla="*/ 0 h 81025"/>
                <a:gd name="connsiteX10" fmla="*/ 23966 w 90383"/>
                <a:gd name="connsiteY10" fmla="*/ 21981 h 81025"/>
                <a:gd name="connsiteX11" fmla="*/ 23966 w 90383"/>
                <a:gd name="connsiteY11" fmla="*/ 21981 h 81025"/>
                <a:gd name="connsiteX12" fmla="*/ 23278 w 90383"/>
                <a:gd name="connsiteY12" fmla="*/ 23618 h 81025"/>
                <a:gd name="connsiteX13" fmla="*/ 23088 w 90383"/>
                <a:gd name="connsiteY13" fmla="*/ 22859 h 81025"/>
                <a:gd name="connsiteX14" fmla="*/ 7011 w 90383"/>
                <a:gd name="connsiteY14" fmla="*/ 16196 h 81025"/>
                <a:gd name="connsiteX15" fmla="*/ 680 w 90383"/>
                <a:gd name="connsiteY15" fmla="*/ 22195 h 81025"/>
                <a:gd name="connsiteX16" fmla="*/ 8266 w 90383"/>
                <a:gd name="connsiteY16" fmla="*/ 37822 h 81025"/>
                <a:gd name="connsiteX17" fmla="*/ 16994 w 90383"/>
                <a:gd name="connsiteY17" fmla="*/ 37560 h 81025"/>
                <a:gd name="connsiteX18" fmla="*/ 17753 w 90383"/>
                <a:gd name="connsiteY18" fmla="*/ 37252 h 81025"/>
                <a:gd name="connsiteX19" fmla="*/ 17302 w 90383"/>
                <a:gd name="connsiteY19" fmla="*/ 38343 h 81025"/>
                <a:gd name="connsiteX20" fmla="*/ 17302 w 90383"/>
                <a:gd name="connsiteY20" fmla="*/ 38343 h 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383" h="81025">
                  <a:moveTo>
                    <a:pt x="9216" y="57218"/>
                  </a:moveTo>
                  <a:lnTo>
                    <a:pt x="9216" y="57218"/>
                  </a:lnTo>
                  <a:lnTo>
                    <a:pt x="22567" y="62743"/>
                  </a:lnTo>
                  <a:cubicBezTo>
                    <a:pt x="23043" y="53982"/>
                    <a:pt x="30532" y="47266"/>
                    <a:pt x="39294" y="47743"/>
                  </a:cubicBezTo>
                  <a:cubicBezTo>
                    <a:pt x="45397" y="48075"/>
                    <a:pt x="50769" y="51879"/>
                    <a:pt x="53108" y="57526"/>
                  </a:cubicBezTo>
                  <a:cubicBezTo>
                    <a:pt x="55371" y="63180"/>
                    <a:pt x="54302" y="69624"/>
                    <a:pt x="50334" y="74244"/>
                  </a:cubicBezTo>
                  <a:lnTo>
                    <a:pt x="66411" y="80907"/>
                  </a:lnTo>
                  <a:lnTo>
                    <a:pt x="66695" y="81025"/>
                  </a:lnTo>
                  <a:lnTo>
                    <a:pt x="90384" y="23712"/>
                  </a:lnTo>
                  <a:lnTo>
                    <a:pt x="32905" y="0"/>
                  </a:lnTo>
                  <a:lnTo>
                    <a:pt x="23966" y="21981"/>
                  </a:lnTo>
                  <a:lnTo>
                    <a:pt x="23966" y="21981"/>
                  </a:lnTo>
                  <a:lnTo>
                    <a:pt x="23278" y="23618"/>
                  </a:lnTo>
                  <a:lnTo>
                    <a:pt x="23088" y="22859"/>
                  </a:lnTo>
                  <a:cubicBezTo>
                    <a:pt x="20478" y="16590"/>
                    <a:pt x="13291" y="13611"/>
                    <a:pt x="7011" y="16196"/>
                  </a:cubicBezTo>
                  <a:cubicBezTo>
                    <a:pt x="4258" y="17384"/>
                    <a:pt x="2015" y="19510"/>
                    <a:pt x="680" y="22195"/>
                  </a:cubicBezTo>
                  <a:cubicBezTo>
                    <a:pt x="-1540" y="28605"/>
                    <a:pt x="1856" y="35601"/>
                    <a:pt x="8266" y="37822"/>
                  </a:cubicBezTo>
                  <a:cubicBezTo>
                    <a:pt x="11109" y="38807"/>
                    <a:pt x="14215" y="38714"/>
                    <a:pt x="16994" y="37560"/>
                  </a:cubicBezTo>
                  <a:lnTo>
                    <a:pt x="17753" y="37252"/>
                  </a:lnTo>
                  <a:lnTo>
                    <a:pt x="17302" y="38343"/>
                  </a:lnTo>
                  <a:lnTo>
                    <a:pt x="17302" y="38343"/>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58" name="Forme libre 57">
              <a:extLst>
                <a:ext uri="{FF2B5EF4-FFF2-40B4-BE49-F238E27FC236}">
                  <a16:creationId xmlns:a16="http://schemas.microsoft.com/office/drawing/2014/main" id="{22A4BB6E-2375-F4E0-5F79-4BD8596EB695}"/>
                </a:ext>
              </a:extLst>
            </p:cNvPr>
            <p:cNvSpPr/>
            <p:nvPr/>
          </p:nvSpPr>
          <p:spPr>
            <a:xfrm>
              <a:off x="3535065" y="5251869"/>
              <a:ext cx="87856" cy="61652"/>
            </a:xfrm>
            <a:custGeom>
              <a:avLst/>
              <a:gdLst>
                <a:gd name="connsiteX0" fmla="*/ 79721 w 87856"/>
                <a:gd name="connsiteY0" fmla="*/ 39552 h 61652"/>
                <a:gd name="connsiteX1" fmla="*/ 87253 w 87856"/>
                <a:gd name="connsiteY1" fmla="*/ 24572 h 61652"/>
                <a:gd name="connsiteX2" fmla="*/ 72272 w 87856"/>
                <a:gd name="connsiteY2" fmla="*/ 17040 h 61652"/>
                <a:gd name="connsiteX3" fmla="*/ 66395 w 87856"/>
                <a:gd name="connsiteY3" fmla="*/ 21341 h 61652"/>
                <a:gd name="connsiteX4" fmla="*/ 66395 w 87856"/>
                <a:gd name="connsiteY4" fmla="*/ 0 h 61652"/>
                <a:gd name="connsiteX5" fmla="*/ 52001 w 87856"/>
                <a:gd name="connsiteY5" fmla="*/ 0 h 61652"/>
                <a:gd name="connsiteX6" fmla="*/ 52167 w 87856"/>
                <a:gd name="connsiteY6" fmla="*/ 2371 h 61652"/>
                <a:gd name="connsiteX7" fmla="*/ 33197 w 87856"/>
                <a:gd name="connsiteY7" fmla="*/ 21341 h 61652"/>
                <a:gd name="connsiteX8" fmla="*/ 14227 w 87856"/>
                <a:gd name="connsiteY8" fmla="*/ 2371 h 61652"/>
                <a:gd name="connsiteX9" fmla="*/ 14393 w 87856"/>
                <a:gd name="connsiteY9" fmla="*/ 0 h 61652"/>
                <a:gd name="connsiteX10" fmla="*/ 0 w 87856"/>
                <a:gd name="connsiteY10" fmla="*/ 0 h 61652"/>
                <a:gd name="connsiteX11" fmla="*/ 0 w 87856"/>
                <a:gd name="connsiteY11" fmla="*/ 61652 h 61652"/>
                <a:gd name="connsiteX12" fmla="*/ 66395 w 87856"/>
                <a:gd name="connsiteY12" fmla="*/ 61652 h 61652"/>
                <a:gd name="connsiteX13" fmla="*/ 66395 w 87856"/>
                <a:gd name="connsiteY13" fmla="*/ 35569 h 61652"/>
                <a:gd name="connsiteX14" fmla="*/ 67248 w 87856"/>
                <a:gd name="connsiteY14" fmla="*/ 36612 h 61652"/>
                <a:gd name="connsiteX15" fmla="*/ 67699 w 87856"/>
                <a:gd name="connsiteY15" fmla="*/ 37300 h 61652"/>
                <a:gd name="connsiteX16" fmla="*/ 78251 w 87856"/>
                <a:gd name="connsiteY16" fmla="*/ 40027 h 61652"/>
                <a:gd name="connsiteX17" fmla="*/ 79413 w 87856"/>
                <a:gd name="connsiteY17" fmla="*/ 39671 h 6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56" h="61652">
                  <a:moveTo>
                    <a:pt x="79721" y="39552"/>
                  </a:moveTo>
                  <a:cubicBezTo>
                    <a:pt x="85938" y="37495"/>
                    <a:pt x="89310" y="30788"/>
                    <a:pt x="87253" y="24572"/>
                  </a:cubicBezTo>
                  <a:cubicBezTo>
                    <a:pt x="85196" y="18355"/>
                    <a:pt x="78489" y="14983"/>
                    <a:pt x="72272" y="17040"/>
                  </a:cubicBezTo>
                  <a:cubicBezTo>
                    <a:pt x="69910" y="17822"/>
                    <a:pt x="67854" y="19326"/>
                    <a:pt x="66395" y="21341"/>
                  </a:cubicBezTo>
                  <a:lnTo>
                    <a:pt x="66395" y="0"/>
                  </a:lnTo>
                  <a:lnTo>
                    <a:pt x="52001" y="0"/>
                  </a:lnTo>
                  <a:cubicBezTo>
                    <a:pt x="52105" y="786"/>
                    <a:pt x="52161" y="1578"/>
                    <a:pt x="52167" y="2371"/>
                  </a:cubicBezTo>
                  <a:cubicBezTo>
                    <a:pt x="52167" y="12848"/>
                    <a:pt x="43674" y="21341"/>
                    <a:pt x="33197" y="21341"/>
                  </a:cubicBezTo>
                  <a:cubicBezTo>
                    <a:pt x="22721" y="21341"/>
                    <a:pt x="14227" y="12848"/>
                    <a:pt x="14227" y="2371"/>
                  </a:cubicBezTo>
                  <a:cubicBezTo>
                    <a:pt x="14234" y="1578"/>
                    <a:pt x="14289" y="786"/>
                    <a:pt x="14393" y="0"/>
                  </a:cubicBezTo>
                  <a:lnTo>
                    <a:pt x="0" y="0"/>
                  </a:lnTo>
                  <a:lnTo>
                    <a:pt x="0" y="61652"/>
                  </a:lnTo>
                  <a:lnTo>
                    <a:pt x="66395" y="61652"/>
                  </a:lnTo>
                  <a:lnTo>
                    <a:pt x="66395" y="35569"/>
                  </a:lnTo>
                  <a:cubicBezTo>
                    <a:pt x="66659" y="35933"/>
                    <a:pt x="66944" y="36281"/>
                    <a:pt x="67248" y="36612"/>
                  </a:cubicBezTo>
                  <a:cubicBezTo>
                    <a:pt x="67376" y="36855"/>
                    <a:pt x="67527" y="37085"/>
                    <a:pt x="67699" y="37300"/>
                  </a:cubicBezTo>
                  <a:cubicBezTo>
                    <a:pt x="70502" y="39984"/>
                    <a:pt x="74499" y="41017"/>
                    <a:pt x="78251" y="40027"/>
                  </a:cubicBezTo>
                  <a:cubicBezTo>
                    <a:pt x="78654" y="40027"/>
                    <a:pt x="79033" y="39789"/>
                    <a:pt x="79413" y="39671"/>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59" name="Forme libre 58">
              <a:extLst>
                <a:ext uri="{FF2B5EF4-FFF2-40B4-BE49-F238E27FC236}">
                  <a16:creationId xmlns:a16="http://schemas.microsoft.com/office/drawing/2014/main" id="{4B631E78-EA43-059C-19C7-A39749451129}"/>
                </a:ext>
              </a:extLst>
            </p:cNvPr>
            <p:cNvSpPr/>
            <p:nvPr/>
          </p:nvSpPr>
          <p:spPr>
            <a:xfrm>
              <a:off x="3608573" y="5230626"/>
              <a:ext cx="61652" cy="82848"/>
            </a:xfrm>
            <a:custGeom>
              <a:avLst/>
              <a:gdLst>
                <a:gd name="connsiteX0" fmla="*/ 35569 w 61652"/>
                <a:gd name="connsiteY0" fmla="*/ 21196 h 82848"/>
                <a:gd name="connsiteX1" fmla="*/ 36612 w 61652"/>
                <a:gd name="connsiteY1" fmla="*/ 20319 h 82848"/>
                <a:gd name="connsiteX2" fmla="*/ 37300 w 61652"/>
                <a:gd name="connsiteY2" fmla="*/ 19868 h 82848"/>
                <a:gd name="connsiteX3" fmla="*/ 39813 w 61652"/>
                <a:gd name="connsiteY3" fmla="*/ 8225 h 82848"/>
                <a:gd name="connsiteX4" fmla="*/ 39813 w 61652"/>
                <a:gd name="connsiteY4" fmla="*/ 7870 h 82848"/>
                <a:gd name="connsiteX5" fmla="*/ 24659 w 61652"/>
                <a:gd name="connsiteY5" fmla="*/ 695 h 82848"/>
                <a:gd name="connsiteX6" fmla="*/ 17484 w 61652"/>
                <a:gd name="connsiteY6" fmla="*/ 15849 h 82848"/>
                <a:gd name="connsiteX7" fmla="*/ 21341 w 61652"/>
                <a:gd name="connsiteY7" fmla="*/ 21196 h 82848"/>
                <a:gd name="connsiteX8" fmla="*/ 0 w 61652"/>
                <a:gd name="connsiteY8" fmla="*/ 21196 h 82848"/>
                <a:gd name="connsiteX9" fmla="*/ 0 w 61652"/>
                <a:gd name="connsiteY9" fmla="*/ 30918 h 82848"/>
                <a:gd name="connsiteX10" fmla="*/ 2371 w 61652"/>
                <a:gd name="connsiteY10" fmla="*/ 30776 h 82848"/>
                <a:gd name="connsiteX11" fmla="*/ 21341 w 61652"/>
                <a:gd name="connsiteY11" fmla="*/ 49746 h 82848"/>
                <a:gd name="connsiteX12" fmla="*/ 2371 w 61652"/>
                <a:gd name="connsiteY12" fmla="*/ 68716 h 82848"/>
                <a:gd name="connsiteX13" fmla="*/ 0 w 61652"/>
                <a:gd name="connsiteY13" fmla="*/ 68550 h 82848"/>
                <a:gd name="connsiteX14" fmla="*/ 0 w 61652"/>
                <a:gd name="connsiteY14" fmla="*/ 82848 h 82848"/>
                <a:gd name="connsiteX15" fmla="*/ 61652 w 61652"/>
                <a:gd name="connsiteY15" fmla="*/ 82848 h 82848"/>
                <a:gd name="connsiteX16" fmla="*/ 61652 w 61652"/>
                <a:gd name="connsiteY16" fmla="*/ 21196 h 8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652" h="82848">
                  <a:moveTo>
                    <a:pt x="35569" y="21196"/>
                  </a:moveTo>
                  <a:cubicBezTo>
                    <a:pt x="35937" y="20928"/>
                    <a:pt x="36285" y="20635"/>
                    <a:pt x="36612" y="20319"/>
                  </a:cubicBezTo>
                  <a:cubicBezTo>
                    <a:pt x="36871" y="20220"/>
                    <a:pt x="37106" y="20066"/>
                    <a:pt x="37300" y="19868"/>
                  </a:cubicBezTo>
                  <a:cubicBezTo>
                    <a:pt x="40214" y="16745"/>
                    <a:pt x="41179" y="12273"/>
                    <a:pt x="39813" y="8225"/>
                  </a:cubicBezTo>
                  <a:lnTo>
                    <a:pt x="39813" y="7870"/>
                  </a:lnTo>
                  <a:cubicBezTo>
                    <a:pt x="37610" y="1704"/>
                    <a:pt x="30825" y="-1509"/>
                    <a:pt x="24659" y="695"/>
                  </a:cubicBezTo>
                  <a:cubicBezTo>
                    <a:pt x="18493" y="2898"/>
                    <a:pt x="15280" y="9683"/>
                    <a:pt x="17484" y="15849"/>
                  </a:cubicBezTo>
                  <a:cubicBezTo>
                    <a:pt x="18238" y="17960"/>
                    <a:pt x="19576" y="19814"/>
                    <a:pt x="21341" y="21196"/>
                  </a:cubicBezTo>
                  <a:lnTo>
                    <a:pt x="0" y="21196"/>
                  </a:lnTo>
                  <a:lnTo>
                    <a:pt x="0" y="30918"/>
                  </a:lnTo>
                  <a:cubicBezTo>
                    <a:pt x="787" y="30823"/>
                    <a:pt x="1579" y="30775"/>
                    <a:pt x="2371" y="30776"/>
                  </a:cubicBezTo>
                  <a:cubicBezTo>
                    <a:pt x="12848" y="30776"/>
                    <a:pt x="21341" y="39269"/>
                    <a:pt x="21341" y="49746"/>
                  </a:cubicBezTo>
                  <a:cubicBezTo>
                    <a:pt x="21341" y="60223"/>
                    <a:pt x="12848" y="68716"/>
                    <a:pt x="2371" y="68716"/>
                  </a:cubicBezTo>
                  <a:cubicBezTo>
                    <a:pt x="1578" y="68708"/>
                    <a:pt x="786" y="68653"/>
                    <a:pt x="0" y="68550"/>
                  </a:cubicBezTo>
                  <a:lnTo>
                    <a:pt x="0" y="82848"/>
                  </a:lnTo>
                  <a:lnTo>
                    <a:pt x="61652" y="82848"/>
                  </a:lnTo>
                  <a:lnTo>
                    <a:pt x="61652" y="21196"/>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60" name="Forme libre 59">
              <a:extLst>
                <a:ext uri="{FF2B5EF4-FFF2-40B4-BE49-F238E27FC236}">
                  <a16:creationId xmlns:a16="http://schemas.microsoft.com/office/drawing/2014/main" id="{A8DDCD10-04CB-8E4D-E744-B470D0DBBCAC}"/>
                </a:ext>
              </a:extLst>
            </p:cNvPr>
            <p:cNvSpPr/>
            <p:nvPr/>
          </p:nvSpPr>
          <p:spPr>
            <a:xfrm>
              <a:off x="3535065" y="5178313"/>
              <a:ext cx="66394" cy="87735"/>
            </a:xfrm>
            <a:custGeom>
              <a:avLst/>
              <a:gdLst>
                <a:gd name="connsiteX0" fmla="*/ 66395 w 66394"/>
                <a:gd name="connsiteY0" fmla="*/ 24613 h 87735"/>
                <a:gd name="connsiteX1" fmla="*/ 66395 w 66394"/>
                <a:gd name="connsiteY1" fmla="*/ 0 h 87735"/>
                <a:gd name="connsiteX2" fmla="*/ 0 w 66394"/>
                <a:gd name="connsiteY2" fmla="*/ 0 h 87735"/>
                <a:gd name="connsiteX3" fmla="*/ 0 w 66394"/>
                <a:gd name="connsiteY3" fmla="*/ 66395 h 87735"/>
                <a:gd name="connsiteX4" fmla="*/ 26084 w 66394"/>
                <a:gd name="connsiteY4" fmla="*/ 66395 h 87735"/>
                <a:gd name="connsiteX5" fmla="*/ 21341 w 66394"/>
                <a:gd name="connsiteY5" fmla="*/ 75880 h 87735"/>
                <a:gd name="connsiteX6" fmla="*/ 33197 w 66394"/>
                <a:gd name="connsiteY6" fmla="*/ 87736 h 87735"/>
                <a:gd name="connsiteX7" fmla="*/ 45054 w 66394"/>
                <a:gd name="connsiteY7" fmla="*/ 75880 h 87735"/>
                <a:gd name="connsiteX8" fmla="*/ 40311 w 66394"/>
                <a:gd name="connsiteY8" fmla="*/ 66395 h 87735"/>
                <a:gd name="connsiteX9" fmla="*/ 66395 w 66394"/>
                <a:gd name="connsiteY9" fmla="*/ 66395 h 87735"/>
                <a:gd name="connsiteX10" fmla="*/ 66395 w 66394"/>
                <a:gd name="connsiteY10" fmla="*/ 42018 h 87735"/>
                <a:gd name="connsiteX11" fmla="*/ 48255 w 66394"/>
                <a:gd name="connsiteY11" fmla="*/ 42018 h 87735"/>
                <a:gd name="connsiteX12" fmla="*/ 48052 w 66394"/>
                <a:gd name="connsiteY12" fmla="*/ 24816 h 87735"/>
                <a:gd name="connsiteX13" fmla="*/ 48255 w 66394"/>
                <a:gd name="connsiteY13" fmla="*/ 24613 h 87735"/>
                <a:gd name="connsiteX14" fmla="*/ 66395 w 66394"/>
                <a:gd name="connsiteY14" fmla="*/ 24613 h 87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6394" h="87735">
                  <a:moveTo>
                    <a:pt x="66395" y="24613"/>
                  </a:moveTo>
                  <a:lnTo>
                    <a:pt x="66395" y="0"/>
                  </a:lnTo>
                  <a:lnTo>
                    <a:pt x="0" y="0"/>
                  </a:lnTo>
                  <a:lnTo>
                    <a:pt x="0" y="66395"/>
                  </a:lnTo>
                  <a:lnTo>
                    <a:pt x="26084" y="66395"/>
                  </a:lnTo>
                  <a:cubicBezTo>
                    <a:pt x="23098" y="68634"/>
                    <a:pt x="21341" y="72148"/>
                    <a:pt x="21341" y="75880"/>
                  </a:cubicBezTo>
                  <a:cubicBezTo>
                    <a:pt x="21341" y="82428"/>
                    <a:pt x="26649" y="87736"/>
                    <a:pt x="33197" y="87736"/>
                  </a:cubicBezTo>
                  <a:cubicBezTo>
                    <a:pt x="39745" y="87736"/>
                    <a:pt x="45054" y="82428"/>
                    <a:pt x="45054" y="75880"/>
                  </a:cubicBezTo>
                  <a:cubicBezTo>
                    <a:pt x="45054" y="72148"/>
                    <a:pt x="43296" y="68634"/>
                    <a:pt x="40311" y="66395"/>
                  </a:cubicBezTo>
                  <a:lnTo>
                    <a:pt x="66395" y="66395"/>
                  </a:lnTo>
                  <a:lnTo>
                    <a:pt x="66395" y="42018"/>
                  </a:lnTo>
                  <a:cubicBezTo>
                    <a:pt x="61295" y="46804"/>
                    <a:pt x="53355" y="46804"/>
                    <a:pt x="48255" y="42018"/>
                  </a:cubicBezTo>
                  <a:cubicBezTo>
                    <a:pt x="43448" y="37324"/>
                    <a:pt x="43358" y="29623"/>
                    <a:pt x="48052" y="24816"/>
                  </a:cubicBezTo>
                  <a:cubicBezTo>
                    <a:pt x="48119" y="24748"/>
                    <a:pt x="48186" y="24680"/>
                    <a:pt x="48255" y="24613"/>
                  </a:cubicBezTo>
                  <a:cubicBezTo>
                    <a:pt x="53355" y="19828"/>
                    <a:pt x="61295" y="19828"/>
                    <a:pt x="66395" y="24613"/>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grpSp>
      <p:grpSp>
        <p:nvGrpSpPr>
          <p:cNvPr id="62" name="Groupe 61">
            <a:extLst>
              <a:ext uri="{FF2B5EF4-FFF2-40B4-BE49-F238E27FC236}">
                <a16:creationId xmlns:a16="http://schemas.microsoft.com/office/drawing/2014/main" id="{1CD02490-6C02-9614-D032-ABA39C7FFE65}"/>
              </a:ext>
            </a:extLst>
          </p:cNvPr>
          <p:cNvGrpSpPr/>
          <p:nvPr/>
        </p:nvGrpSpPr>
        <p:grpSpPr>
          <a:xfrm>
            <a:off x="3504238" y="4735261"/>
            <a:ext cx="176911" cy="173242"/>
            <a:chOff x="3535065" y="5150096"/>
            <a:chExt cx="166886" cy="163425"/>
          </a:xfrm>
          <a:solidFill>
            <a:schemeClr val="bg1">
              <a:lumMod val="65000"/>
            </a:schemeClr>
          </a:solidFill>
        </p:grpSpPr>
        <p:sp>
          <p:nvSpPr>
            <p:cNvPr id="63" name="Forme libre 62">
              <a:extLst>
                <a:ext uri="{FF2B5EF4-FFF2-40B4-BE49-F238E27FC236}">
                  <a16:creationId xmlns:a16="http://schemas.microsoft.com/office/drawing/2014/main" id="{99263722-C6D0-7EB0-8F99-2F7AB216F784}"/>
                </a:ext>
              </a:extLst>
            </p:cNvPr>
            <p:cNvSpPr/>
            <p:nvPr/>
          </p:nvSpPr>
          <p:spPr>
            <a:xfrm>
              <a:off x="3611568" y="5150096"/>
              <a:ext cx="90383" cy="81025"/>
            </a:xfrm>
            <a:custGeom>
              <a:avLst/>
              <a:gdLst>
                <a:gd name="connsiteX0" fmla="*/ 9216 w 90383"/>
                <a:gd name="connsiteY0" fmla="*/ 57218 h 81025"/>
                <a:gd name="connsiteX1" fmla="*/ 9216 w 90383"/>
                <a:gd name="connsiteY1" fmla="*/ 57218 h 81025"/>
                <a:gd name="connsiteX2" fmla="*/ 22567 w 90383"/>
                <a:gd name="connsiteY2" fmla="*/ 62743 h 81025"/>
                <a:gd name="connsiteX3" fmla="*/ 39294 w 90383"/>
                <a:gd name="connsiteY3" fmla="*/ 47743 h 81025"/>
                <a:gd name="connsiteX4" fmla="*/ 53108 w 90383"/>
                <a:gd name="connsiteY4" fmla="*/ 57526 h 81025"/>
                <a:gd name="connsiteX5" fmla="*/ 50334 w 90383"/>
                <a:gd name="connsiteY5" fmla="*/ 74244 h 81025"/>
                <a:gd name="connsiteX6" fmla="*/ 66411 w 90383"/>
                <a:gd name="connsiteY6" fmla="*/ 80907 h 81025"/>
                <a:gd name="connsiteX7" fmla="*/ 66695 w 90383"/>
                <a:gd name="connsiteY7" fmla="*/ 81025 h 81025"/>
                <a:gd name="connsiteX8" fmla="*/ 90384 w 90383"/>
                <a:gd name="connsiteY8" fmla="*/ 23712 h 81025"/>
                <a:gd name="connsiteX9" fmla="*/ 32905 w 90383"/>
                <a:gd name="connsiteY9" fmla="*/ 0 h 81025"/>
                <a:gd name="connsiteX10" fmla="*/ 23966 w 90383"/>
                <a:gd name="connsiteY10" fmla="*/ 21981 h 81025"/>
                <a:gd name="connsiteX11" fmla="*/ 23966 w 90383"/>
                <a:gd name="connsiteY11" fmla="*/ 21981 h 81025"/>
                <a:gd name="connsiteX12" fmla="*/ 23278 w 90383"/>
                <a:gd name="connsiteY12" fmla="*/ 23618 h 81025"/>
                <a:gd name="connsiteX13" fmla="*/ 23088 w 90383"/>
                <a:gd name="connsiteY13" fmla="*/ 22859 h 81025"/>
                <a:gd name="connsiteX14" fmla="*/ 7011 w 90383"/>
                <a:gd name="connsiteY14" fmla="*/ 16196 h 81025"/>
                <a:gd name="connsiteX15" fmla="*/ 680 w 90383"/>
                <a:gd name="connsiteY15" fmla="*/ 22195 h 81025"/>
                <a:gd name="connsiteX16" fmla="*/ 8266 w 90383"/>
                <a:gd name="connsiteY16" fmla="*/ 37822 h 81025"/>
                <a:gd name="connsiteX17" fmla="*/ 16994 w 90383"/>
                <a:gd name="connsiteY17" fmla="*/ 37560 h 81025"/>
                <a:gd name="connsiteX18" fmla="*/ 17753 w 90383"/>
                <a:gd name="connsiteY18" fmla="*/ 37252 h 81025"/>
                <a:gd name="connsiteX19" fmla="*/ 17302 w 90383"/>
                <a:gd name="connsiteY19" fmla="*/ 38343 h 81025"/>
                <a:gd name="connsiteX20" fmla="*/ 17302 w 90383"/>
                <a:gd name="connsiteY20" fmla="*/ 38343 h 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383" h="81025">
                  <a:moveTo>
                    <a:pt x="9216" y="57218"/>
                  </a:moveTo>
                  <a:lnTo>
                    <a:pt x="9216" y="57218"/>
                  </a:lnTo>
                  <a:lnTo>
                    <a:pt x="22567" y="62743"/>
                  </a:lnTo>
                  <a:cubicBezTo>
                    <a:pt x="23043" y="53982"/>
                    <a:pt x="30532" y="47266"/>
                    <a:pt x="39294" y="47743"/>
                  </a:cubicBezTo>
                  <a:cubicBezTo>
                    <a:pt x="45397" y="48075"/>
                    <a:pt x="50769" y="51879"/>
                    <a:pt x="53108" y="57526"/>
                  </a:cubicBezTo>
                  <a:cubicBezTo>
                    <a:pt x="55371" y="63180"/>
                    <a:pt x="54302" y="69624"/>
                    <a:pt x="50334" y="74244"/>
                  </a:cubicBezTo>
                  <a:lnTo>
                    <a:pt x="66411" y="80907"/>
                  </a:lnTo>
                  <a:lnTo>
                    <a:pt x="66695" y="81025"/>
                  </a:lnTo>
                  <a:lnTo>
                    <a:pt x="90384" y="23712"/>
                  </a:lnTo>
                  <a:lnTo>
                    <a:pt x="32905" y="0"/>
                  </a:lnTo>
                  <a:lnTo>
                    <a:pt x="23966" y="21981"/>
                  </a:lnTo>
                  <a:lnTo>
                    <a:pt x="23966" y="21981"/>
                  </a:lnTo>
                  <a:lnTo>
                    <a:pt x="23278" y="23618"/>
                  </a:lnTo>
                  <a:lnTo>
                    <a:pt x="23088" y="22859"/>
                  </a:lnTo>
                  <a:cubicBezTo>
                    <a:pt x="20478" y="16590"/>
                    <a:pt x="13291" y="13611"/>
                    <a:pt x="7011" y="16196"/>
                  </a:cubicBezTo>
                  <a:cubicBezTo>
                    <a:pt x="4258" y="17384"/>
                    <a:pt x="2015" y="19510"/>
                    <a:pt x="680" y="22195"/>
                  </a:cubicBezTo>
                  <a:cubicBezTo>
                    <a:pt x="-1540" y="28605"/>
                    <a:pt x="1856" y="35601"/>
                    <a:pt x="8266" y="37822"/>
                  </a:cubicBezTo>
                  <a:cubicBezTo>
                    <a:pt x="11109" y="38807"/>
                    <a:pt x="14215" y="38714"/>
                    <a:pt x="16994" y="37560"/>
                  </a:cubicBezTo>
                  <a:lnTo>
                    <a:pt x="17753" y="37252"/>
                  </a:lnTo>
                  <a:lnTo>
                    <a:pt x="17302" y="38343"/>
                  </a:lnTo>
                  <a:lnTo>
                    <a:pt x="17302" y="38343"/>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64" name="Forme libre 63">
              <a:extLst>
                <a:ext uri="{FF2B5EF4-FFF2-40B4-BE49-F238E27FC236}">
                  <a16:creationId xmlns:a16="http://schemas.microsoft.com/office/drawing/2014/main" id="{7FBB6DBC-29A5-764C-2D4B-AA3F1CC5EA4D}"/>
                </a:ext>
              </a:extLst>
            </p:cNvPr>
            <p:cNvSpPr/>
            <p:nvPr/>
          </p:nvSpPr>
          <p:spPr>
            <a:xfrm>
              <a:off x="3535065" y="5251869"/>
              <a:ext cx="87856" cy="61652"/>
            </a:xfrm>
            <a:custGeom>
              <a:avLst/>
              <a:gdLst>
                <a:gd name="connsiteX0" fmla="*/ 79721 w 87856"/>
                <a:gd name="connsiteY0" fmla="*/ 39552 h 61652"/>
                <a:gd name="connsiteX1" fmla="*/ 87253 w 87856"/>
                <a:gd name="connsiteY1" fmla="*/ 24572 h 61652"/>
                <a:gd name="connsiteX2" fmla="*/ 72272 w 87856"/>
                <a:gd name="connsiteY2" fmla="*/ 17040 h 61652"/>
                <a:gd name="connsiteX3" fmla="*/ 66395 w 87856"/>
                <a:gd name="connsiteY3" fmla="*/ 21341 h 61652"/>
                <a:gd name="connsiteX4" fmla="*/ 66395 w 87856"/>
                <a:gd name="connsiteY4" fmla="*/ 0 h 61652"/>
                <a:gd name="connsiteX5" fmla="*/ 52001 w 87856"/>
                <a:gd name="connsiteY5" fmla="*/ 0 h 61652"/>
                <a:gd name="connsiteX6" fmla="*/ 52167 w 87856"/>
                <a:gd name="connsiteY6" fmla="*/ 2371 h 61652"/>
                <a:gd name="connsiteX7" fmla="*/ 33197 w 87856"/>
                <a:gd name="connsiteY7" fmla="*/ 21341 h 61652"/>
                <a:gd name="connsiteX8" fmla="*/ 14227 w 87856"/>
                <a:gd name="connsiteY8" fmla="*/ 2371 h 61652"/>
                <a:gd name="connsiteX9" fmla="*/ 14393 w 87856"/>
                <a:gd name="connsiteY9" fmla="*/ 0 h 61652"/>
                <a:gd name="connsiteX10" fmla="*/ 0 w 87856"/>
                <a:gd name="connsiteY10" fmla="*/ 0 h 61652"/>
                <a:gd name="connsiteX11" fmla="*/ 0 w 87856"/>
                <a:gd name="connsiteY11" fmla="*/ 61652 h 61652"/>
                <a:gd name="connsiteX12" fmla="*/ 66395 w 87856"/>
                <a:gd name="connsiteY12" fmla="*/ 61652 h 61652"/>
                <a:gd name="connsiteX13" fmla="*/ 66395 w 87856"/>
                <a:gd name="connsiteY13" fmla="*/ 35569 h 61652"/>
                <a:gd name="connsiteX14" fmla="*/ 67248 w 87856"/>
                <a:gd name="connsiteY14" fmla="*/ 36612 h 61652"/>
                <a:gd name="connsiteX15" fmla="*/ 67699 w 87856"/>
                <a:gd name="connsiteY15" fmla="*/ 37300 h 61652"/>
                <a:gd name="connsiteX16" fmla="*/ 78251 w 87856"/>
                <a:gd name="connsiteY16" fmla="*/ 40027 h 61652"/>
                <a:gd name="connsiteX17" fmla="*/ 79413 w 87856"/>
                <a:gd name="connsiteY17" fmla="*/ 39671 h 6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56" h="61652">
                  <a:moveTo>
                    <a:pt x="79721" y="39552"/>
                  </a:moveTo>
                  <a:cubicBezTo>
                    <a:pt x="85938" y="37495"/>
                    <a:pt x="89310" y="30788"/>
                    <a:pt x="87253" y="24572"/>
                  </a:cubicBezTo>
                  <a:cubicBezTo>
                    <a:pt x="85196" y="18355"/>
                    <a:pt x="78489" y="14983"/>
                    <a:pt x="72272" y="17040"/>
                  </a:cubicBezTo>
                  <a:cubicBezTo>
                    <a:pt x="69910" y="17822"/>
                    <a:pt x="67854" y="19326"/>
                    <a:pt x="66395" y="21341"/>
                  </a:cubicBezTo>
                  <a:lnTo>
                    <a:pt x="66395" y="0"/>
                  </a:lnTo>
                  <a:lnTo>
                    <a:pt x="52001" y="0"/>
                  </a:lnTo>
                  <a:cubicBezTo>
                    <a:pt x="52105" y="786"/>
                    <a:pt x="52161" y="1578"/>
                    <a:pt x="52167" y="2371"/>
                  </a:cubicBezTo>
                  <a:cubicBezTo>
                    <a:pt x="52167" y="12848"/>
                    <a:pt x="43674" y="21341"/>
                    <a:pt x="33197" y="21341"/>
                  </a:cubicBezTo>
                  <a:cubicBezTo>
                    <a:pt x="22721" y="21341"/>
                    <a:pt x="14227" y="12848"/>
                    <a:pt x="14227" y="2371"/>
                  </a:cubicBezTo>
                  <a:cubicBezTo>
                    <a:pt x="14234" y="1578"/>
                    <a:pt x="14289" y="786"/>
                    <a:pt x="14393" y="0"/>
                  </a:cubicBezTo>
                  <a:lnTo>
                    <a:pt x="0" y="0"/>
                  </a:lnTo>
                  <a:lnTo>
                    <a:pt x="0" y="61652"/>
                  </a:lnTo>
                  <a:lnTo>
                    <a:pt x="66395" y="61652"/>
                  </a:lnTo>
                  <a:lnTo>
                    <a:pt x="66395" y="35569"/>
                  </a:lnTo>
                  <a:cubicBezTo>
                    <a:pt x="66659" y="35933"/>
                    <a:pt x="66944" y="36281"/>
                    <a:pt x="67248" y="36612"/>
                  </a:cubicBezTo>
                  <a:cubicBezTo>
                    <a:pt x="67376" y="36855"/>
                    <a:pt x="67527" y="37085"/>
                    <a:pt x="67699" y="37300"/>
                  </a:cubicBezTo>
                  <a:cubicBezTo>
                    <a:pt x="70502" y="39984"/>
                    <a:pt x="74499" y="41017"/>
                    <a:pt x="78251" y="40027"/>
                  </a:cubicBezTo>
                  <a:cubicBezTo>
                    <a:pt x="78654" y="40027"/>
                    <a:pt x="79033" y="39789"/>
                    <a:pt x="79413" y="39671"/>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65" name="Forme libre 64">
              <a:extLst>
                <a:ext uri="{FF2B5EF4-FFF2-40B4-BE49-F238E27FC236}">
                  <a16:creationId xmlns:a16="http://schemas.microsoft.com/office/drawing/2014/main" id="{B554BD18-A63B-2796-A930-08D03BA1D51E}"/>
                </a:ext>
              </a:extLst>
            </p:cNvPr>
            <p:cNvSpPr/>
            <p:nvPr/>
          </p:nvSpPr>
          <p:spPr>
            <a:xfrm>
              <a:off x="3608573" y="5230626"/>
              <a:ext cx="61652" cy="82848"/>
            </a:xfrm>
            <a:custGeom>
              <a:avLst/>
              <a:gdLst>
                <a:gd name="connsiteX0" fmla="*/ 35569 w 61652"/>
                <a:gd name="connsiteY0" fmla="*/ 21196 h 82848"/>
                <a:gd name="connsiteX1" fmla="*/ 36612 w 61652"/>
                <a:gd name="connsiteY1" fmla="*/ 20319 h 82848"/>
                <a:gd name="connsiteX2" fmla="*/ 37300 w 61652"/>
                <a:gd name="connsiteY2" fmla="*/ 19868 h 82848"/>
                <a:gd name="connsiteX3" fmla="*/ 39813 w 61652"/>
                <a:gd name="connsiteY3" fmla="*/ 8225 h 82848"/>
                <a:gd name="connsiteX4" fmla="*/ 39813 w 61652"/>
                <a:gd name="connsiteY4" fmla="*/ 7870 h 82848"/>
                <a:gd name="connsiteX5" fmla="*/ 24659 w 61652"/>
                <a:gd name="connsiteY5" fmla="*/ 695 h 82848"/>
                <a:gd name="connsiteX6" fmla="*/ 17484 w 61652"/>
                <a:gd name="connsiteY6" fmla="*/ 15849 h 82848"/>
                <a:gd name="connsiteX7" fmla="*/ 21341 w 61652"/>
                <a:gd name="connsiteY7" fmla="*/ 21196 h 82848"/>
                <a:gd name="connsiteX8" fmla="*/ 0 w 61652"/>
                <a:gd name="connsiteY8" fmla="*/ 21196 h 82848"/>
                <a:gd name="connsiteX9" fmla="*/ 0 w 61652"/>
                <a:gd name="connsiteY9" fmla="*/ 30918 h 82848"/>
                <a:gd name="connsiteX10" fmla="*/ 2371 w 61652"/>
                <a:gd name="connsiteY10" fmla="*/ 30776 h 82848"/>
                <a:gd name="connsiteX11" fmla="*/ 21341 w 61652"/>
                <a:gd name="connsiteY11" fmla="*/ 49746 h 82848"/>
                <a:gd name="connsiteX12" fmla="*/ 2371 w 61652"/>
                <a:gd name="connsiteY12" fmla="*/ 68716 h 82848"/>
                <a:gd name="connsiteX13" fmla="*/ 0 w 61652"/>
                <a:gd name="connsiteY13" fmla="*/ 68550 h 82848"/>
                <a:gd name="connsiteX14" fmla="*/ 0 w 61652"/>
                <a:gd name="connsiteY14" fmla="*/ 82848 h 82848"/>
                <a:gd name="connsiteX15" fmla="*/ 61652 w 61652"/>
                <a:gd name="connsiteY15" fmla="*/ 82848 h 82848"/>
                <a:gd name="connsiteX16" fmla="*/ 61652 w 61652"/>
                <a:gd name="connsiteY16" fmla="*/ 21196 h 8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652" h="82848">
                  <a:moveTo>
                    <a:pt x="35569" y="21196"/>
                  </a:moveTo>
                  <a:cubicBezTo>
                    <a:pt x="35937" y="20928"/>
                    <a:pt x="36285" y="20635"/>
                    <a:pt x="36612" y="20319"/>
                  </a:cubicBezTo>
                  <a:cubicBezTo>
                    <a:pt x="36871" y="20220"/>
                    <a:pt x="37106" y="20066"/>
                    <a:pt x="37300" y="19868"/>
                  </a:cubicBezTo>
                  <a:cubicBezTo>
                    <a:pt x="40214" y="16745"/>
                    <a:pt x="41179" y="12273"/>
                    <a:pt x="39813" y="8225"/>
                  </a:cubicBezTo>
                  <a:lnTo>
                    <a:pt x="39813" y="7870"/>
                  </a:lnTo>
                  <a:cubicBezTo>
                    <a:pt x="37610" y="1704"/>
                    <a:pt x="30825" y="-1509"/>
                    <a:pt x="24659" y="695"/>
                  </a:cubicBezTo>
                  <a:cubicBezTo>
                    <a:pt x="18493" y="2898"/>
                    <a:pt x="15280" y="9683"/>
                    <a:pt x="17484" y="15849"/>
                  </a:cubicBezTo>
                  <a:cubicBezTo>
                    <a:pt x="18238" y="17960"/>
                    <a:pt x="19576" y="19814"/>
                    <a:pt x="21341" y="21196"/>
                  </a:cubicBezTo>
                  <a:lnTo>
                    <a:pt x="0" y="21196"/>
                  </a:lnTo>
                  <a:lnTo>
                    <a:pt x="0" y="30918"/>
                  </a:lnTo>
                  <a:cubicBezTo>
                    <a:pt x="787" y="30823"/>
                    <a:pt x="1579" y="30775"/>
                    <a:pt x="2371" y="30776"/>
                  </a:cubicBezTo>
                  <a:cubicBezTo>
                    <a:pt x="12848" y="30776"/>
                    <a:pt x="21341" y="39269"/>
                    <a:pt x="21341" y="49746"/>
                  </a:cubicBezTo>
                  <a:cubicBezTo>
                    <a:pt x="21341" y="60223"/>
                    <a:pt x="12848" y="68716"/>
                    <a:pt x="2371" y="68716"/>
                  </a:cubicBezTo>
                  <a:cubicBezTo>
                    <a:pt x="1578" y="68708"/>
                    <a:pt x="786" y="68653"/>
                    <a:pt x="0" y="68550"/>
                  </a:cubicBezTo>
                  <a:lnTo>
                    <a:pt x="0" y="82848"/>
                  </a:lnTo>
                  <a:lnTo>
                    <a:pt x="61652" y="82848"/>
                  </a:lnTo>
                  <a:lnTo>
                    <a:pt x="61652" y="21196"/>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66" name="Forme libre 65">
              <a:extLst>
                <a:ext uri="{FF2B5EF4-FFF2-40B4-BE49-F238E27FC236}">
                  <a16:creationId xmlns:a16="http://schemas.microsoft.com/office/drawing/2014/main" id="{13D76FF0-9629-8F3A-B37E-052B2FD0F23C}"/>
                </a:ext>
              </a:extLst>
            </p:cNvPr>
            <p:cNvSpPr/>
            <p:nvPr/>
          </p:nvSpPr>
          <p:spPr>
            <a:xfrm>
              <a:off x="3535065" y="5178313"/>
              <a:ext cx="66394" cy="87735"/>
            </a:xfrm>
            <a:custGeom>
              <a:avLst/>
              <a:gdLst>
                <a:gd name="connsiteX0" fmla="*/ 66395 w 66394"/>
                <a:gd name="connsiteY0" fmla="*/ 24613 h 87735"/>
                <a:gd name="connsiteX1" fmla="*/ 66395 w 66394"/>
                <a:gd name="connsiteY1" fmla="*/ 0 h 87735"/>
                <a:gd name="connsiteX2" fmla="*/ 0 w 66394"/>
                <a:gd name="connsiteY2" fmla="*/ 0 h 87735"/>
                <a:gd name="connsiteX3" fmla="*/ 0 w 66394"/>
                <a:gd name="connsiteY3" fmla="*/ 66395 h 87735"/>
                <a:gd name="connsiteX4" fmla="*/ 26084 w 66394"/>
                <a:gd name="connsiteY4" fmla="*/ 66395 h 87735"/>
                <a:gd name="connsiteX5" fmla="*/ 21341 w 66394"/>
                <a:gd name="connsiteY5" fmla="*/ 75880 h 87735"/>
                <a:gd name="connsiteX6" fmla="*/ 33197 w 66394"/>
                <a:gd name="connsiteY6" fmla="*/ 87736 h 87735"/>
                <a:gd name="connsiteX7" fmla="*/ 45054 w 66394"/>
                <a:gd name="connsiteY7" fmla="*/ 75880 h 87735"/>
                <a:gd name="connsiteX8" fmla="*/ 40311 w 66394"/>
                <a:gd name="connsiteY8" fmla="*/ 66395 h 87735"/>
                <a:gd name="connsiteX9" fmla="*/ 66395 w 66394"/>
                <a:gd name="connsiteY9" fmla="*/ 66395 h 87735"/>
                <a:gd name="connsiteX10" fmla="*/ 66395 w 66394"/>
                <a:gd name="connsiteY10" fmla="*/ 42018 h 87735"/>
                <a:gd name="connsiteX11" fmla="*/ 48255 w 66394"/>
                <a:gd name="connsiteY11" fmla="*/ 42018 h 87735"/>
                <a:gd name="connsiteX12" fmla="*/ 48052 w 66394"/>
                <a:gd name="connsiteY12" fmla="*/ 24816 h 87735"/>
                <a:gd name="connsiteX13" fmla="*/ 48255 w 66394"/>
                <a:gd name="connsiteY13" fmla="*/ 24613 h 87735"/>
                <a:gd name="connsiteX14" fmla="*/ 66395 w 66394"/>
                <a:gd name="connsiteY14" fmla="*/ 24613 h 87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6394" h="87735">
                  <a:moveTo>
                    <a:pt x="66395" y="24613"/>
                  </a:moveTo>
                  <a:lnTo>
                    <a:pt x="66395" y="0"/>
                  </a:lnTo>
                  <a:lnTo>
                    <a:pt x="0" y="0"/>
                  </a:lnTo>
                  <a:lnTo>
                    <a:pt x="0" y="66395"/>
                  </a:lnTo>
                  <a:lnTo>
                    <a:pt x="26084" y="66395"/>
                  </a:lnTo>
                  <a:cubicBezTo>
                    <a:pt x="23098" y="68634"/>
                    <a:pt x="21341" y="72148"/>
                    <a:pt x="21341" y="75880"/>
                  </a:cubicBezTo>
                  <a:cubicBezTo>
                    <a:pt x="21341" y="82428"/>
                    <a:pt x="26649" y="87736"/>
                    <a:pt x="33197" y="87736"/>
                  </a:cubicBezTo>
                  <a:cubicBezTo>
                    <a:pt x="39745" y="87736"/>
                    <a:pt x="45054" y="82428"/>
                    <a:pt x="45054" y="75880"/>
                  </a:cubicBezTo>
                  <a:cubicBezTo>
                    <a:pt x="45054" y="72148"/>
                    <a:pt x="43296" y="68634"/>
                    <a:pt x="40311" y="66395"/>
                  </a:cubicBezTo>
                  <a:lnTo>
                    <a:pt x="66395" y="66395"/>
                  </a:lnTo>
                  <a:lnTo>
                    <a:pt x="66395" y="42018"/>
                  </a:lnTo>
                  <a:cubicBezTo>
                    <a:pt x="61295" y="46804"/>
                    <a:pt x="53355" y="46804"/>
                    <a:pt x="48255" y="42018"/>
                  </a:cubicBezTo>
                  <a:cubicBezTo>
                    <a:pt x="43448" y="37324"/>
                    <a:pt x="43358" y="29623"/>
                    <a:pt x="48052" y="24816"/>
                  </a:cubicBezTo>
                  <a:cubicBezTo>
                    <a:pt x="48119" y="24748"/>
                    <a:pt x="48186" y="24680"/>
                    <a:pt x="48255" y="24613"/>
                  </a:cubicBezTo>
                  <a:cubicBezTo>
                    <a:pt x="53355" y="19828"/>
                    <a:pt x="61295" y="19828"/>
                    <a:pt x="66395" y="24613"/>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grpSp>
      <p:sp>
        <p:nvSpPr>
          <p:cNvPr id="73" name="Graphique 51" descr="Connecté avec un remplissage uni">
            <a:extLst>
              <a:ext uri="{FF2B5EF4-FFF2-40B4-BE49-F238E27FC236}">
                <a16:creationId xmlns:a16="http://schemas.microsoft.com/office/drawing/2014/main" id="{2997DB10-7061-AE5D-B448-37E2F6019B8F}"/>
              </a:ext>
            </a:extLst>
          </p:cNvPr>
          <p:cNvSpPr/>
          <p:nvPr/>
        </p:nvSpPr>
        <p:spPr>
          <a:xfrm>
            <a:off x="3504239" y="4382677"/>
            <a:ext cx="152893" cy="173243"/>
          </a:xfrm>
          <a:custGeom>
            <a:avLst/>
            <a:gdLst>
              <a:gd name="connsiteX0" fmla="*/ 132493 w 152893"/>
              <a:gd name="connsiteY0" fmla="*/ 132478 h 173243"/>
              <a:gd name="connsiteX1" fmla="*/ 112775 w 152893"/>
              <a:gd name="connsiteY1" fmla="*/ 147763 h 173243"/>
              <a:gd name="connsiteX2" fmla="*/ 81542 w 152893"/>
              <a:gd name="connsiteY2" fmla="*/ 147763 h 173243"/>
              <a:gd name="connsiteX3" fmla="*/ 81542 w 152893"/>
              <a:gd name="connsiteY3" fmla="*/ 106340 h 173243"/>
              <a:gd name="connsiteX4" fmla="*/ 96106 w 152893"/>
              <a:gd name="connsiteY4" fmla="*/ 81468 h 173243"/>
              <a:gd name="connsiteX5" fmla="*/ 81542 w 152893"/>
              <a:gd name="connsiteY5" fmla="*/ 66904 h 173243"/>
              <a:gd name="connsiteX6" fmla="*/ 81542 w 152893"/>
              <a:gd name="connsiteY6" fmla="*/ 15290 h 173243"/>
              <a:gd name="connsiteX7" fmla="*/ 40119 w 152893"/>
              <a:gd name="connsiteY7" fmla="*/ 15290 h 173243"/>
              <a:gd name="connsiteX8" fmla="*/ 15290 w 152893"/>
              <a:gd name="connsiteY8" fmla="*/ 652 h 173243"/>
              <a:gd name="connsiteX9" fmla="*/ 652 w 152893"/>
              <a:gd name="connsiteY9" fmla="*/ 25480 h 173243"/>
              <a:gd name="connsiteX10" fmla="*/ 25480 w 152893"/>
              <a:gd name="connsiteY10" fmla="*/ 40119 h 173243"/>
              <a:gd name="connsiteX11" fmla="*/ 40119 w 152893"/>
              <a:gd name="connsiteY11" fmla="*/ 25480 h 173243"/>
              <a:gd name="connsiteX12" fmla="*/ 71352 w 152893"/>
              <a:gd name="connsiteY12" fmla="*/ 25480 h 173243"/>
              <a:gd name="connsiteX13" fmla="*/ 71352 w 152893"/>
              <a:gd name="connsiteY13" fmla="*/ 66904 h 173243"/>
              <a:gd name="connsiteX14" fmla="*/ 56787 w 152893"/>
              <a:gd name="connsiteY14" fmla="*/ 91775 h 173243"/>
              <a:gd name="connsiteX15" fmla="*/ 71352 w 152893"/>
              <a:gd name="connsiteY15" fmla="*/ 106340 h 173243"/>
              <a:gd name="connsiteX16" fmla="*/ 71352 w 152893"/>
              <a:gd name="connsiteY16" fmla="*/ 157953 h 173243"/>
              <a:gd name="connsiteX17" fmla="*/ 112775 w 152893"/>
              <a:gd name="connsiteY17" fmla="*/ 157953 h 173243"/>
              <a:gd name="connsiteX18" fmla="*/ 137603 w 152893"/>
              <a:gd name="connsiteY18" fmla="*/ 172591 h 173243"/>
              <a:gd name="connsiteX19" fmla="*/ 152241 w 152893"/>
              <a:gd name="connsiteY19" fmla="*/ 147763 h 173243"/>
              <a:gd name="connsiteX20" fmla="*/ 132493 w 152893"/>
              <a:gd name="connsiteY20" fmla="*/ 132478 h 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2893" h="173243">
                <a:moveTo>
                  <a:pt x="132493" y="132478"/>
                </a:moveTo>
                <a:cubicBezTo>
                  <a:pt x="123205" y="132485"/>
                  <a:pt x="115097" y="138770"/>
                  <a:pt x="112775" y="147763"/>
                </a:cubicBezTo>
                <a:lnTo>
                  <a:pt x="81542" y="147763"/>
                </a:lnTo>
                <a:lnTo>
                  <a:pt x="81542" y="106340"/>
                </a:lnTo>
                <a:cubicBezTo>
                  <a:pt x="92432" y="103493"/>
                  <a:pt x="98952" y="92358"/>
                  <a:pt x="96106" y="81468"/>
                </a:cubicBezTo>
                <a:cubicBezTo>
                  <a:pt x="94242" y="74337"/>
                  <a:pt x="88673" y="68767"/>
                  <a:pt x="81542" y="66904"/>
                </a:cubicBezTo>
                <a:lnTo>
                  <a:pt x="81542" y="15290"/>
                </a:lnTo>
                <a:lnTo>
                  <a:pt x="40119" y="15290"/>
                </a:lnTo>
                <a:cubicBezTo>
                  <a:pt x="37305" y="4392"/>
                  <a:pt x="26189" y="-2162"/>
                  <a:pt x="15290" y="652"/>
                </a:cubicBezTo>
                <a:cubicBezTo>
                  <a:pt x="4392" y="3466"/>
                  <a:pt x="-2162" y="14582"/>
                  <a:pt x="652" y="25480"/>
                </a:cubicBezTo>
                <a:cubicBezTo>
                  <a:pt x="3466" y="36379"/>
                  <a:pt x="14582" y="42932"/>
                  <a:pt x="25480" y="40119"/>
                </a:cubicBezTo>
                <a:cubicBezTo>
                  <a:pt x="32659" y="38265"/>
                  <a:pt x="38265" y="32659"/>
                  <a:pt x="40119" y="25480"/>
                </a:cubicBezTo>
                <a:lnTo>
                  <a:pt x="71352" y="25480"/>
                </a:lnTo>
                <a:lnTo>
                  <a:pt x="71352" y="66904"/>
                </a:lnTo>
                <a:cubicBezTo>
                  <a:pt x="60462" y="69750"/>
                  <a:pt x="53941" y="80885"/>
                  <a:pt x="56787" y="91775"/>
                </a:cubicBezTo>
                <a:cubicBezTo>
                  <a:pt x="58651" y="98907"/>
                  <a:pt x="64220" y="104476"/>
                  <a:pt x="71352" y="106340"/>
                </a:cubicBezTo>
                <a:lnTo>
                  <a:pt x="71352" y="157953"/>
                </a:lnTo>
                <a:lnTo>
                  <a:pt x="112775" y="157953"/>
                </a:lnTo>
                <a:cubicBezTo>
                  <a:pt x="115589" y="168852"/>
                  <a:pt x="126705" y="175405"/>
                  <a:pt x="137603" y="172591"/>
                </a:cubicBezTo>
                <a:cubicBezTo>
                  <a:pt x="148501" y="169777"/>
                  <a:pt x="155055" y="158661"/>
                  <a:pt x="152241" y="147763"/>
                </a:cubicBezTo>
                <a:cubicBezTo>
                  <a:pt x="149917" y="138759"/>
                  <a:pt x="141792" y="132471"/>
                  <a:pt x="132493" y="132478"/>
                </a:cubicBezTo>
                <a:close/>
              </a:path>
            </a:pathLst>
          </a:custGeom>
          <a:solidFill>
            <a:schemeClr val="bg1">
              <a:lumMod val="65000"/>
            </a:schemeClr>
          </a:solid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74" name="Rectangle : coins arrondis 73">
            <a:extLst>
              <a:ext uri="{FF2B5EF4-FFF2-40B4-BE49-F238E27FC236}">
                <a16:creationId xmlns:a16="http://schemas.microsoft.com/office/drawing/2014/main" id="{D97EDD18-F7B4-180F-B7AA-96213F5E5062}"/>
              </a:ext>
            </a:extLst>
          </p:cNvPr>
          <p:cNvSpPr/>
          <p:nvPr/>
        </p:nvSpPr>
        <p:spPr>
          <a:xfrm flipH="1">
            <a:off x="8331200" y="2620185"/>
            <a:ext cx="965200" cy="139167"/>
          </a:xfrm>
          <a:prstGeom prst="roundRect">
            <a:avLst>
              <a:gd name="adj" fmla="val 50000"/>
            </a:avLst>
          </a:prstGeom>
          <a:ln w="635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78" name="Rectangle : coins arrondis 77">
            <a:extLst>
              <a:ext uri="{FF2B5EF4-FFF2-40B4-BE49-F238E27FC236}">
                <a16:creationId xmlns:a16="http://schemas.microsoft.com/office/drawing/2014/main" id="{CE8ECF58-5FE8-0F51-2F49-9851231D3858}"/>
              </a:ext>
            </a:extLst>
          </p:cNvPr>
          <p:cNvSpPr/>
          <p:nvPr/>
        </p:nvSpPr>
        <p:spPr>
          <a:xfrm>
            <a:off x="4754032" y="2977945"/>
            <a:ext cx="431801" cy="139167"/>
          </a:xfrm>
          <a:prstGeom prst="roundRect">
            <a:avLst>
              <a:gd name="adj" fmla="val 50000"/>
            </a:avLst>
          </a:prstGeom>
          <a:solidFill>
            <a:schemeClr val="accent2"/>
          </a:solidFill>
          <a:ln w="635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79" name="Rectangle : coins arrondis 78">
            <a:extLst>
              <a:ext uri="{FF2B5EF4-FFF2-40B4-BE49-F238E27FC236}">
                <a16:creationId xmlns:a16="http://schemas.microsoft.com/office/drawing/2014/main" id="{E4594F50-5231-8C81-C00C-E6CB4FC4DC83}"/>
              </a:ext>
            </a:extLst>
          </p:cNvPr>
          <p:cNvSpPr/>
          <p:nvPr/>
        </p:nvSpPr>
        <p:spPr>
          <a:xfrm>
            <a:off x="6403028" y="3335705"/>
            <a:ext cx="1928172"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80" name="Rectangle : coins arrondis 79">
            <a:extLst>
              <a:ext uri="{FF2B5EF4-FFF2-40B4-BE49-F238E27FC236}">
                <a16:creationId xmlns:a16="http://schemas.microsoft.com/office/drawing/2014/main" id="{03A35A30-CA91-B068-481C-3191D1CDB980}"/>
              </a:ext>
            </a:extLst>
          </p:cNvPr>
          <p:cNvSpPr/>
          <p:nvPr/>
        </p:nvSpPr>
        <p:spPr>
          <a:xfrm flipH="1">
            <a:off x="8013699" y="3693465"/>
            <a:ext cx="2142068" cy="139167"/>
          </a:xfrm>
          <a:prstGeom prst="roundRect">
            <a:avLst>
              <a:gd name="adj" fmla="val 50000"/>
            </a:avLst>
          </a:prstGeom>
          <a:ln w="635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81" name="Rectangle : coins arrondis 80">
            <a:extLst>
              <a:ext uri="{FF2B5EF4-FFF2-40B4-BE49-F238E27FC236}">
                <a16:creationId xmlns:a16="http://schemas.microsoft.com/office/drawing/2014/main" id="{DB5E0027-3544-0F0A-05C1-BB3AC02E6FB4}"/>
              </a:ext>
            </a:extLst>
          </p:cNvPr>
          <p:cNvSpPr/>
          <p:nvPr/>
        </p:nvSpPr>
        <p:spPr>
          <a:xfrm flipH="1">
            <a:off x="8331199" y="4051225"/>
            <a:ext cx="1964266" cy="139167"/>
          </a:xfrm>
          <a:prstGeom prst="roundRect">
            <a:avLst>
              <a:gd name="adj" fmla="val 50000"/>
            </a:avLst>
          </a:prstGeom>
          <a:ln w="635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82" name="Rectangle : coins arrondis 81">
            <a:extLst>
              <a:ext uri="{FF2B5EF4-FFF2-40B4-BE49-F238E27FC236}">
                <a16:creationId xmlns:a16="http://schemas.microsoft.com/office/drawing/2014/main" id="{AB9A2B39-A2D6-E623-A64E-56A6B4AB6177}"/>
              </a:ext>
            </a:extLst>
          </p:cNvPr>
          <p:cNvSpPr/>
          <p:nvPr/>
        </p:nvSpPr>
        <p:spPr>
          <a:xfrm>
            <a:off x="4754032" y="4408985"/>
            <a:ext cx="5240868"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83" name="Rectangle : coins arrondis 82">
            <a:extLst>
              <a:ext uri="{FF2B5EF4-FFF2-40B4-BE49-F238E27FC236}">
                <a16:creationId xmlns:a16="http://schemas.microsoft.com/office/drawing/2014/main" id="{0C4E21F7-0049-A6D9-94C1-464EC5190C5F}"/>
              </a:ext>
            </a:extLst>
          </p:cNvPr>
          <p:cNvSpPr/>
          <p:nvPr/>
        </p:nvSpPr>
        <p:spPr>
          <a:xfrm>
            <a:off x="5105399" y="4766745"/>
            <a:ext cx="5190065"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Roboto Lt"/>
              <a:ea typeface="+mn-ea"/>
              <a:cs typeface="+mn-cs"/>
            </a:endParaRPr>
          </a:p>
        </p:txBody>
      </p:sp>
      <p:sp>
        <p:nvSpPr>
          <p:cNvPr id="84" name="Rectangle : coins arrondis 83">
            <a:extLst>
              <a:ext uri="{FF2B5EF4-FFF2-40B4-BE49-F238E27FC236}">
                <a16:creationId xmlns:a16="http://schemas.microsoft.com/office/drawing/2014/main" id="{AEDE3123-A215-7B9D-81F6-3FCD22C26DC0}"/>
              </a:ext>
            </a:extLst>
          </p:cNvPr>
          <p:cNvSpPr/>
          <p:nvPr/>
        </p:nvSpPr>
        <p:spPr>
          <a:xfrm>
            <a:off x="6403028" y="5124505"/>
            <a:ext cx="3892436"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Roboto Lt"/>
              <a:ea typeface="+mn-ea"/>
              <a:cs typeface="+mn-cs"/>
            </a:endParaRPr>
          </a:p>
        </p:txBody>
      </p:sp>
      <p:sp>
        <p:nvSpPr>
          <p:cNvPr id="85" name="Rectangle : coins arrondis 84">
            <a:extLst>
              <a:ext uri="{FF2B5EF4-FFF2-40B4-BE49-F238E27FC236}">
                <a16:creationId xmlns:a16="http://schemas.microsoft.com/office/drawing/2014/main" id="{9846FA93-3C6F-E0CD-4D40-8A2DF7B623EF}"/>
              </a:ext>
            </a:extLst>
          </p:cNvPr>
          <p:cNvSpPr/>
          <p:nvPr/>
        </p:nvSpPr>
        <p:spPr>
          <a:xfrm>
            <a:off x="6403028" y="5482261"/>
            <a:ext cx="3892436"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Roboto Lt"/>
              <a:ea typeface="+mn-ea"/>
              <a:cs typeface="+mn-cs"/>
            </a:endParaRPr>
          </a:p>
        </p:txBody>
      </p:sp>
      <p:grpSp>
        <p:nvGrpSpPr>
          <p:cNvPr id="120" name="Groupe 119">
            <a:extLst>
              <a:ext uri="{FF2B5EF4-FFF2-40B4-BE49-F238E27FC236}">
                <a16:creationId xmlns:a16="http://schemas.microsoft.com/office/drawing/2014/main" id="{E233A7A7-38AC-52BB-C0E0-FCFB6D25B831}"/>
              </a:ext>
            </a:extLst>
          </p:cNvPr>
          <p:cNvGrpSpPr/>
          <p:nvPr/>
        </p:nvGrpSpPr>
        <p:grpSpPr>
          <a:xfrm>
            <a:off x="4066768" y="1423533"/>
            <a:ext cx="7239157" cy="72000"/>
            <a:chOff x="4066768" y="1447537"/>
            <a:chExt cx="7239157" cy="72000"/>
          </a:xfrm>
        </p:grpSpPr>
        <p:cxnSp>
          <p:nvCxnSpPr>
            <p:cNvPr id="116" name="Connecteur droit 115">
              <a:extLst>
                <a:ext uri="{FF2B5EF4-FFF2-40B4-BE49-F238E27FC236}">
                  <a16:creationId xmlns:a16="http://schemas.microsoft.com/office/drawing/2014/main" id="{4E2F6A4B-0F1E-D1A2-9DAC-480B6E54FA08}"/>
                </a:ext>
              </a:extLst>
            </p:cNvPr>
            <p:cNvCxnSpPr>
              <a:cxnSpLocks/>
              <a:stCxn id="96" idx="6"/>
            </p:cNvCxnSpPr>
            <p:nvPr/>
          </p:nvCxnSpPr>
          <p:spPr>
            <a:xfrm>
              <a:off x="4138768" y="1483537"/>
              <a:ext cx="716715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6" name="Ellipse 95">
              <a:extLst>
                <a:ext uri="{FF2B5EF4-FFF2-40B4-BE49-F238E27FC236}">
                  <a16:creationId xmlns:a16="http://schemas.microsoft.com/office/drawing/2014/main" id="{F51769A5-E378-677D-46D7-B38ED2340BF2}"/>
                </a:ext>
              </a:extLst>
            </p:cNvPr>
            <p:cNvSpPr>
              <a:spLocks noChangeAspect="1"/>
            </p:cNvSpPr>
            <p:nvPr/>
          </p:nvSpPr>
          <p:spPr>
            <a:xfrm>
              <a:off x="406676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sp>
          <p:nvSpPr>
            <p:cNvPr id="98" name="Ellipse 97">
              <a:extLst>
                <a:ext uri="{FF2B5EF4-FFF2-40B4-BE49-F238E27FC236}">
                  <a16:creationId xmlns:a16="http://schemas.microsoft.com/office/drawing/2014/main" id="{0415C5F6-CC1E-4599-EF30-1EF2BDA92697}"/>
                </a:ext>
              </a:extLst>
            </p:cNvPr>
            <p:cNvSpPr>
              <a:spLocks noChangeAspect="1"/>
            </p:cNvSpPr>
            <p:nvPr/>
          </p:nvSpPr>
          <p:spPr>
            <a:xfrm>
              <a:off x="471832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sp>
          <p:nvSpPr>
            <p:cNvPr id="99" name="Ellipse 98">
              <a:extLst>
                <a:ext uri="{FF2B5EF4-FFF2-40B4-BE49-F238E27FC236}">
                  <a16:creationId xmlns:a16="http://schemas.microsoft.com/office/drawing/2014/main" id="{410D24D9-B7B5-856C-4987-24AA3BDA2604}"/>
                </a:ext>
              </a:extLst>
            </p:cNvPr>
            <p:cNvSpPr>
              <a:spLocks noChangeAspect="1"/>
            </p:cNvSpPr>
            <p:nvPr/>
          </p:nvSpPr>
          <p:spPr>
            <a:xfrm>
              <a:off x="536988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sp>
          <p:nvSpPr>
            <p:cNvPr id="101" name="Ellipse 100">
              <a:extLst>
                <a:ext uri="{FF2B5EF4-FFF2-40B4-BE49-F238E27FC236}">
                  <a16:creationId xmlns:a16="http://schemas.microsoft.com/office/drawing/2014/main" id="{4568FA82-998B-A5B8-19EA-79869DC4B1D5}"/>
                </a:ext>
              </a:extLst>
            </p:cNvPr>
            <p:cNvSpPr>
              <a:spLocks noChangeAspect="1"/>
            </p:cNvSpPr>
            <p:nvPr/>
          </p:nvSpPr>
          <p:spPr>
            <a:xfrm>
              <a:off x="602144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sp>
          <p:nvSpPr>
            <p:cNvPr id="105" name="Ellipse 104">
              <a:extLst>
                <a:ext uri="{FF2B5EF4-FFF2-40B4-BE49-F238E27FC236}">
                  <a16:creationId xmlns:a16="http://schemas.microsoft.com/office/drawing/2014/main" id="{A7B6DDD2-9DC8-5B25-B4B2-8C94D3FE1468}"/>
                </a:ext>
              </a:extLst>
            </p:cNvPr>
            <p:cNvSpPr>
              <a:spLocks noChangeAspect="1"/>
            </p:cNvSpPr>
            <p:nvPr/>
          </p:nvSpPr>
          <p:spPr>
            <a:xfrm>
              <a:off x="667300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sp>
          <p:nvSpPr>
            <p:cNvPr id="106" name="Ellipse 105">
              <a:extLst>
                <a:ext uri="{FF2B5EF4-FFF2-40B4-BE49-F238E27FC236}">
                  <a16:creationId xmlns:a16="http://schemas.microsoft.com/office/drawing/2014/main" id="{1BCB129B-E149-ED10-680F-247B095BA151}"/>
                </a:ext>
              </a:extLst>
            </p:cNvPr>
            <p:cNvSpPr>
              <a:spLocks noChangeAspect="1"/>
            </p:cNvSpPr>
            <p:nvPr/>
          </p:nvSpPr>
          <p:spPr>
            <a:xfrm>
              <a:off x="732456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sp>
          <p:nvSpPr>
            <p:cNvPr id="107" name="Ellipse 106">
              <a:extLst>
                <a:ext uri="{FF2B5EF4-FFF2-40B4-BE49-F238E27FC236}">
                  <a16:creationId xmlns:a16="http://schemas.microsoft.com/office/drawing/2014/main" id="{EFB747C1-F617-4E60-77CA-7D5FEEEFEEE7}"/>
                </a:ext>
              </a:extLst>
            </p:cNvPr>
            <p:cNvSpPr>
              <a:spLocks noChangeAspect="1"/>
            </p:cNvSpPr>
            <p:nvPr/>
          </p:nvSpPr>
          <p:spPr>
            <a:xfrm>
              <a:off x="797612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sp>
          <p:nvSpPr>
            <p:cNvPr id="109" name="Ellipse 108">
              <a:extLst>
                <a:ext uri="{FF2B5EF4-FFF2-40B4-BE49-F238E27FC236}">
                  <a16:creationId xmlns:a16="http://schemas.microsoft.com/office/drawing/2014/main" id="{C81614CB-B78E-A7DD-754B-4607A9810555}"/>
                </a:ext>
              </a:extLst>
            </p:cNvPr>
            <p:cNvSpPr>
              <a:spLocks noChangeAspect="1"/>
            </p:cNvSpPr>
            <p:nvPr/>
          </p:nvSpPr>
          <p:spPr>
            <a:xfrm>
              <a:off x="862768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sp>
          <p:nvSpPr>
            <p:cNvPr id="110" name="Ellipse 109">
              <a:extLst>
                <a:ext uri="{FF2B5EF4-FFF2-40B4-BE49-F238E27FC236}">
                  <a16:creationId xmlns:a16="http://schemas.microsoft.com/office/drawing/2014/main" id="{01B36C1B-FD70-D867-0D29-BFA977890656}"/>
                </a:ext>
              </a:extLst>
            </p:cNvPr>
            <p:cNvSpPr>
              <a:spLocks noChangeAspect="1"/>
            </p:cNvSpPr>
            <p:nvPr/>
          </p:nvSpPr>
          <p:spPr>
            <a:xfrm>
              <a:off x="927924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sp>
          <p:nvSpPr>
            <p:cNvPr id="112" name="Ellipse 111">
              <a:extLst>
                <a:ext uri="{FF2B5EF4-FFF2-40B4-BE49-F238E27FC236}">
                  <a16:creationId xmlns:a16="http://schemas.microsoft.com/office/drawing/2014/main" id="{8E53165B-D7DE-73F1-7516-2CCEAA7B3CA7}"/>
                </a:ext>
              </a:extLst>
            </p:cNvPr>
            <p:cNvSpPr>
              <a:spLocks noChangeAspect="1"/>
            </p:cNvSpPr>
            <p:nvPr/>
          </p:nvSpPr>
          <p:spPr>
            <a:xfrm>
              <a:off x="993080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sp>
          <p:nvSpPr>
            <p:cNvPr id="113" name="Ellipse 112">
              <a:extLst>
                <a:ext uri="{FF2B5EF4-FFF2-40B4-BE49-F238E27FC236}">
                  <a16:creationId xmlns:a16="http://schemas.microsoft.com/office/drawing/2014/main" id="{25FB0B29-DC46-F70F-5798-C62FDB931772}"/>
                </a:ext>
              </a:extLst>
            </p:cNvPr>
            <p:cNvSpPr>
              <a:spLocks noChangeAspect="1"/>
            </p:cNvSpPr>
            <p:nvPr/>
          </p:nvSpPr>
          <p:spPr>
            <a:xfrm>
              <a:off x="10582368"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sp>
          <p:nvSpPr>
            <p:cNvPr id="114" name="Ellipse 113">
              <a:extLst>
                <a:ext uri="{FF2B5EF4-FFF2-40B4-BE49-F238E27FC236}">
                  <a16:creationId xmlns:a16="http://schemas.microsoft.com/office/drawing/2014/main" id="{2DDAC979-B0D2-4C88-FD71-09CFD3AC7B75}"/>
                </a:ext>
              </a:extLst>
            </p:cNvPr>
            <p:cNvSpPr>
              <a:spLocks noChangeAspect="1"/>
            </p:cNvSpPr>
            <p:nvPr/>
          </p:nvSpPr>
          <p:spPr>
            <a:xfrm>
              <a:off x="11233925" y="1447537"/>
              <a:ext cx="72000" cy="72000"/>
            </a:xfrm>
            <a:prstGeom prst="ellipse">
              <a:avLst/>
            </a:prstGeom>
            <a:solidFill>
              <a:schemeClr val="bg1">
                <a:lumMod val="75000"/>
              </a:schemeClr>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Bk" panose="02000000000000000000" pitchFamily="2" charset="0"/>
                <a:cs typeface="+mn-cs"/>
              </a:endParaRPr>
            </a:p>
          </p:txBody>
        </p:sp>
      </p:grpSp>
      <p:grpSp>
        <p:nvGrpSpPr>
          <p:cNvPr id="179" name="Groupe 178">
            <a:extLst>
              <a:ext uri="{FF2B5EF4-FFF2-40B4-BE49-F238E27FC236}">
                <a16:creationId xmlns:a16="http://schemas.microsoft.com/office/drawing/2014/main" id="{1D54794E-7882-E39F-64B2-B7398E96AA07}"/>
              </a:ext>
            </a:extLst>
          </p:cNvPr>
          <p:cNvGrpSpPr/>
          <p:nvPr/>
        </p:nvGrpSpPr>
        <p:grpSpPr>
          <a:xfrm>
            <a:off x="7992854" y="445659"/>
            <a:ext cx="3609134" cy="614300"/>
            <a:chOff x="7996167" y="601654"/>
            <a:chExt cx="3609134" cy="614300"/>
          </a:xfrm>
        </p:grpSpPr>
        <p:sp>
          <p:nvSpPr>
            <p:cNvPr id="153" name="Google Shape;1373;p17">
              <a:extLst>
                <a:ext uri="{FF2B5EF4-FFF2-40B4-BE49-F238E27FC236}">
                  <a16:creationId xmlns:a16="http://schemas.microsoft.com/office/drawing/2014/main" id="{BBB6506E-FA09-B204-4FD4-65EE5DD7AAC3}"/>
                </a:ext>
              </a:extLst>
            </p:cNvPr>
            <p:cNvSpPr/>
            <p:nvPr/>
          </p:nvSpPr>
          <p:spPr>
            <a:xfrm>
              <a:off x="7996167" y="601654"/>
              <a:ext cx="3609134" cy="6143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167" name="Rectangle : coins arrondis 166">
              <a:extLst>
                <a:ext uri="{FF2B5EF4-FFF2-40B4-BE49-F238E27FC236}">
                  <a16:creationId xmlns:a16="http://schemas.microsoft.com/office/drawing/2014/main" id="{366D5ADC-353C-C76C-EB95-0A234592D93F}"/>
                </a:ext>
              </a:extLst>
            </p:cNvPr>
            <p:cNvSpPr/>
            <p:nvPr/>
          </p:nvSpPr>
          <p:spPr>
            <a:xfrm>
              <a:off x="8388161" y="736420"/>
              <a:ext cx="252000" cy="139167"/>
            </a:xfrm>
            <a:prstGeom prst="roundRect">
              <a:avLst>
                <a:gd name="adj" fmla="val 50000"/>
              </a:avLst>
            </a:prstGeom>
            <a:solidFill>
              <a:schemeClr val="accent1"/>
            </a:solidFill>
            <a:ln w="635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166" name="ZoneTexte 165">
              <a:extLst>
                <a:ext uri="{FF2B5EF4-FFF2-40B4-BE49-F238E27FC236}">
                  <a16:creationId xmlns:a16="http://schemas.microsoft.com/office/drawing/2014/main" id="{FE09A502-B05C-BE6E-2F14-3F3AE31A4A7A}"/>
                </a:ext>
              </a:extLst>
            </p:cNvPr>
            <p:cNvSpPr txBox="1"/>
            <p:nvPr/>
          </p:nvSpPr>
          <p:spPr>
            <a:xfrm>
              <a:off x="8232104" y="971043"/>
              <a:ext cx="590348"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A6A6A6"/>
                  </a:solidFill>
                  <a:effectLst/>
                  <a:uLnTx/>
                  <a:uFillTx/>
                  <a:latin typeface="Roboto Lt"/>
                  <a:ea typeface="Roboto Lt" panose="02000000000000000000" pitchFamily="2" charset="0"/>
                  <a:cs typeface="+mn-cs"/>
                  <a:sym typeface="Arial"/>
                </a:rPr>
                <a:t>Non démarré</a:t>
              </a:r>
            </a:p>
          </p:txBody>
        </p:sp>
        <p:sp>
          <p:nvSpPr>
            <p:cNvPr id="165" name="Rectangle : coins arrondis 164">
              <a:extLst>
                <a:ext uri="{FF2B5EF4-FFF2-40B4-BE49-F238E27FC236}">
                  <a16:creationId xmlns:a16="http://schemas.microsoft.com/office/drawing/2014/main" id="{7819D461-3FD2-53F7-8056-F887D264CDEE}"/>
                </a:ext>
              </a:extLst>
            </p:cNvPr>
            <p:cNvSpPr/>
            <p:nvPr/>
          </p:nvSpPr>
          <p:spPr>
            <a:xfrm>
              <a:off x="9055801" y="736420"/>
              <a:ext cx="252000" cy="139167"/>
            </a:xfrm>
            <a:prstGeom prst="roundRect">
              <a:avLst>
                <a:gd name="adj" fmla="val 50000"/>
              </a:avLst>
            </a:prstGeom>
            <a:solidFill>
              <a:schemeClr val="tx2"/>
            </a:solidFill>
            <a:ln w="635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168" name="ZoneTexte 167">
              <a:extLst>
                <a:ext uri="{FF2B5EF4-FFF2-40B4-BE49-F238E27FC236}">
                  <a16:creationId xmlns:a16="http://schemas.microsoft.com/office/drawing/2014/main" id="{8E4E37E6-85E7-EC79-91F6-2076D49B07BF}"/>
                </a:ext>
              </a:extLst>
            </p:cNvPr>
            <p:cNvSpPr txBox="1"/>
            <p:nvPr/>
          </p:nvSpPr>
          <p:spPr>
            <a:xfrm>
              <a:off x="8998932" y="971043"/>
              <a:ext cx="365738"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A6A6A6"/>
                  </a:solidFill>
                  <a:effectLst/>
                  <a:uLnTx/>
                  <a:uFillTx/>
                  <a:latin typeface="Roboto Lt"/>
                  <a:ea typeface="Roboto Lt" panose="02000000000000000000" pitchFamily="2" charset="0"/>
                  <a:cs typeface="+mn-cs"/>
                  <a:sym typeface="Arial"/>
                </a:rPr>
                <a:t>En </a:t>
              </a:r>
              <a:r>
                <a:rPr kumimoji="0" lang="fr-FR" sz="800" b="0" i="0" u="none" strike="noStrike" kern="1200" cap="none" spc="0" normalizeH="0" baseline="0" noProof="0" dirty="0" err="1">
                  <a:ln>
                    <a:noFill/>
                  </a:ln>
                  <a:solidFill>
                    <a:srgbClr val="A6A6A6"/>
                  </a:solidFill>
                  <a:effectLst/>
                  <a:uLnTx/>
                  <a:uFillTx/>
                  <a:latin typeface="Roboto Lt"/>
                  <a:ea typeface="Roboto Lt" panose="02000000000000000000" pitchFamily="2" charset="0"/>
                  <a:cs typeface="+mn-cs"/>
                  <a:sym typeface="Arial"/>
                </a:rPr>
                <a:t>build</a:t>
              </a:r>
              <a:endParaRPr kumimoji="0" lang="fr-FR" sz="800" b="0" i="0" u="none" strike="noStrike" kern="1200" cap="none" spc="0" normalizeH="0" baseline="0" noProof="0" dirty="0">
                <a:ln>
                  <a:noFill/>
                </a:ln>
                <a:solidFill>
                  <a:srgbClr val="A6A6A6"/>
                </a:solidFill>
                <a:effectLst/>
                <a:uLnTx/>
                <a:uFillTx/>
                <a:latin typeface="Roboto Lt"/>
                <a:ea typeface="Roboto Lt" panose="02000000000000000000" pitchFamily="2" charset="0"/>
                <a:cs typeface="+mn-cs"/>
                <a:sym typeface="Arial"/>
              </a:endParaRPr>
            </a:p>
          </p:txBody>
        </p:sp>
        <p:sp>
          <p:nvSpPr>
            <p:cNvPr id="169" name="Rectangle : coins arrondis 168">
              <a:extLst>
                <a:ext uri="{FF2B5EF4-FFF2-40B4-BE49-F238E27FC236}">
                  <a16:creationId xmlns:a16="http://schemas.microsoft.com/office/drawing/2014/main" id="{930AAA59-DCC3-C612-5252-43728190C94D}"/>
                </a:ext>
              </a:extLst>
            </p:cNvPr>
            <p:cNvSpPr/>
            <p:nvPr/>
          </p:nvSpPr>
          <p:spPr>
            <a:xfrm>
              <a:off x="9723441" y="736420"/>
              <a:ext cx="252000" cy="139167"/>
            </a:xfrm>
            <a:prstGeom prst="roundRect">
              <a:avLst>
                <a:gd name="adj" fmla="val 50000"/>
              </a:avLst>
            </a:prstGeom>
            <a:solidFill>
              <a:schemeClr val="accent2"/>
            </a:solidFill>
            <a:ln w="635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170" name="ZoneTexte 169">
              <a:extLst>
                <a:ext uri="{FF2B5EF4-FFF2-40B4-BE49-F238E27FC236}">
                  <a16:creationId xmlns:a16="http://schemas.microsoft.com/office/drawing/2014/main" id="{F1FAA8FB-20D7-E018-C6EE-053CD6227A66}"/>
                </a:ext>
              </a:extLst>
            </p:cNvPr>
            <p:cNvSpPr txBox="1"/>
            <p:nvPr/>
          </p:nvSpPr>
          <p:spPr>
            <a:xfrm>
              <a:off x="9718535" y="971043"/>
              <a:ext cx="339243"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A6A6A6"/>
                  </a:solidFill>
                  <a:effectLst/>
                  <a:uLnTx/>
                  <a:uFillTx/>
                  <a:latin typeface="Roboto Lt"/>
                  <a:ea typeface="Roboto Lt" panose="02000000000000000000" pitchFamily="2" charset="0"/>
                  <a:cs typeface="+mn-cs"/>
                  <a:sym typeface="Arial"/>
                </a:rPr>
                <a:t>En run</a:t>
              </a:r>
            </a:p>
          </p:txBody>
        </p:sp>
        <p:grpSp>
          <p:nvGrpSpPr>
            <p:cNvPr id="171" name="Groupe 170">
              <a:extLst>
                <a:ext uri="{FF2B5EF4-FFF2-40B4-BE49-F238E27FC236}">
                  <a16:creationId xmlns:a16="http://schemas.microsoft.com/office/drawing/2014/main" id="{DEB3DE26-4BD8-992E-6BE5-EFF1636235E7}"/>
                </a:ext>
              </a:extLst>
            </p:cNvPr>
            <p:cNvGrpSpPr/>
            <p:nvPr/>
          </p:nvGrpSpPr>
          <p:grpSpPr>
            <a:xfrm>
              <a:off x="10391081" y="706370"/>
              <a:ext cx="176911" cy="173242"/>
              <a:chOff x="3535065" y="5150096"/>
              <a:chExt cx="166886" cy="163425"/>
            </a:xfrm>
            <a:solidFill>
              <a:schemeClr val="bg1">
                <a:lumMod val="65000"/>
              </a:schemeClr>
            </a:solidFill>
          </p:grpSpPr>
          <p:sp>
            <p:nvSpPr>
              <p:cNvPr id="172" name="Forme libre 171">
                <a:extLst>
                  <a:ext uri="{FF2B5EF4-FFF2-40B4-BE49-F238E27FC236}">
                    <a16:creationId xmlns:a16="http://schemas.microsoft.com/office/drawing/2014/main" id="{3088531C-E96E-FD90-6C9E-546D06304103}"/>
                  </a:ext>
                </a:extLst>
              </p:cNvPr>
              <p:cNvSpPr/>
              <p:nvPr/>
            </p:nvSpPr>
            <p:spPr>
              <a:xfrm>
                <a:off x="3611568" y="5150096"/>
                <a:ext cx="90383" cy="81025"/>
              </a:xfrm>
              <a:custGeom>
                <a:avLst/>
                <a:gdLst>
                  <a:gd name="connsiteX0" fmla="*/ 9216 w 90383"/>
                  <a:gd name="connsiteY0" fmla="*/ 57218 h 81025"/>
                  <a:gd name="connsiteX1" fmla="*/ 9216 w 90383"/>
                  <a:gd name="connsiteY1" fmla="*/ 57218 h 81025"/>
                  <a:gd name="connsiteX2" fmla="*/ 22567 w 90383"/>
                  <a:gd name="connsiteY2" fmla="*/ 62743 h 81025"/>
                  <a:gd name="connsiteX3" fmla="*/ 39294 w 90383"/>
                  <a:gd name="connsiteY3" fmla="*/ 47743 h 81025"/>
                  <a:gd name="connsiteX4" fmla="*/ 53108 w 90383"/>
                  <a:gd name="connsiteY4" fmla="*/ 57526 h 81025"/>
                  <a:gd name="connsiteX5" fmla="*/ 50334 w 90383"/>
                  <a:gd name="connsiteY5" fmla="*/ 74244 h 81025"/>
                  <a:gd name="connsiteX6" fmla="*/ 66411 w 90383"/>
                  <a:gd name="connsiteY6" fmla="*/ 80907 h 81025"/>
                  <a:gd name="connsiteX7" fmla="*/ 66695 w 90383"/>
                  <a:gd name="connsiteY7" fmla="*/ 81025 h 81025"/>
                  <a:gd name="connsiteX8" fmla="*/ 90384 w 90383"/>
                  <a:gd name="connsiteY8" fmla="*/ 23712 h 81025"/>
                  <a:gd name="connsiteX9" fmla="*/ 32905 w 90383"/>
                  <a:gd name="connsiteY9" fmla="*/ 0 h 81025"/>
                  <a:gd name="connsiteX10" fmla="*/ 23966 w 90383"/>
                  <a:gd name="connsiteY10" fmla="*/ 21981 h 81025"/>
                  <a:gd name="connsiteX11" fmla="*/ 23966 w 90383"/>
                  <a:gd name="connsiteY11" fmla="*/ 21981 h 81025"/>
                  <a:gd name="connsiteX12" fmla="*/ 23278 w 90383"/>
                  <a:gd name="connsiteY12" fmla="*/ 23618 h 81025"/>
                  <a:gd name="connsiteX13" fmla="*/ 23088 w 90383"/>
                  <a:gd name="connsiteY13" fmla="*/ 22859 h 81025"/>
                  <a:gd name="connsiteX14" fmla="*/ 7011 w 90383"/>
                  <a:gd name="connsiteY14" fmla="*/ 16196 h 81025"/>
                  <a:gd name="connsiteX15" fmla="*/ 680 w 90383"/>
                  <a:gd name="connsiteY15" fmla="*/ 22195 h 81025"/>
                  <a:gd name="connsiteX16" fmla="*/ 8266 w 90383"/>
                  <a:gd name="connsiteY16" fmla="*/ 37822 h 81025"/>
                  <a:gd name="connsiteX17" fmla="*/ 16994 w 90383"/>
                  <a:gd name="connsiteY17" fmla="*/ 37560 h 81025"/>
                  <a:gd name="connsiteX18" fmla="*/ 17753 w 90383"/>
                  <a:gd name="connsiteY18" fmla="*/ 37252 h 81025"/>
                  <a:gd name="connsiteX19" fmla="*/ 17302 w 90383"/>
                  <a:gd name="connsiteY19" fmla="*/ 38343 h 81025"/>
                  <a:gd name="connsiteX20" fmla="*/ 17302 w 90383"/>
                  <a:gd name="connsiteY20" fmla="*/ 38343 h 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383" h="81025">
                    <a:moveTo>
                      <a:pt x="9216" y="57218"/>
                    </a:moveTo>
                    <a:lnTo>
                      <a:pt x="9216" y="57218"/>
                    </a:lnTo>
                    <a:lnTo>
                      <a:pt x="22567" y="62743"/>
                    </a:lnTo>
                    <a:cubicBezTo>
                      <a:pt x="23043" y="53982"/>
                      <a:pt x="30532" y="47266"/>
                      <a:pt x="39294" y="47743"/>
                    </a:cubicBezTo>
                    <a:cubicBezTo>
                      <a:pt x="45397" y="48075"/>
                      <a:pt x="50769" y="51879"/>
                      <a:pt x="53108" y="57526"/>
                    </a:cubicBezTo>
                    <a:cubicBezTo>
                      <a:pt x="55371" y="63180"/>
                      <a:pt x="54302" y="69624"/>
                      <a:pt x="50334" y="74244"/>
                    </a:cubicBezTo>
                    <a:lnTo>
                      <a:pt x="66411" y="80907"/>
                    </a:lnTo>
                    <a:lnTo>
                      <a:pt x="66695" y="81025"/>
                    </a:lnTo>
                    <a:lnTo>
                      <a:pt x="90384" y="23712"/>
                    </a:lnTo>
                    <a:lnTo>
                      <a:pt x="32905" y="0"/>
                    </a:lnTo>
                    <a:lnTo>
                      <a:pt x="23966" y="21981"/>
                    </a:lnTo>
                    <a:lnTo>
                      <a:pt x="23966" y="21981"/>
                    </a:lnTo>
                    <a:lnTo>
                      <a:pt x="23278" y="23618"/>
                    </a:lnTo>
                    <a:lnTo>
                      <a:pt x="23088" y="22859"/>
                    </a:lnTo>
                    <a:cubicBezTo>
                      <a:pt x="20478" y="16590"/>
                      <a:pt x="13291" y="13611"/>
                      <a:pt x="7011" y="16196"/>
                    </a:cubicBezTo>
                    <a:cubicBezTo>
                      <a:pt x="4258" y="17384"/>
                      <a:pt x="2015" y="19510"/>
                      <a:pt x="680" y="22195"/>
                    </a:cubicBezTo>
                    <a:cubicBezTo>
                      <a:pt x="-1540" y="28605"/>
                      <a:pt x="1856" y="35601"/>
                      <a:pt x="8266" y="37822"/>
                    </a:cubicBezTo>
                    <a:cubicBezTo>
                      <a:pt x="11109" y="38807"/>
                      <a:pt x="14215" y="38714"/>
                      <a:pt x="16994" y="37560"/>
                    </a:cubicBezTo>
                    <a:lnTo>
                      <a:pt x="17753" y="37252"/>
                    </a:lnTo>
                    <a:lnTo>
                      <a:pt x="17302" y="38343"/>
                    </a:lnTo>
                    <a:lnTo>
                      <a:pt x="17302" y="38343"/>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173" name="Forme libre 172">
                <a:extLst>
                  <a:ext uri="{FF2B5EF4-FFF2-40B4-BE49-F238E27FC236}">
                    <a16:creationId xmlns:a16="http://schemas.microsoft.com/office/drawing/2014/main" id="{06A5C398-22E0-59AC-7169-DACE66FB6F20}"/>
                  </a:ext>
                </a:extLst>
              </p:cNvPr>
              <p:cNvSpPr/>
              <p:nvPr/>
            </p:nvSpPr>
            <p:spPr>
              <a:xfrm>
                <a:off x="3535065" y="5251869"/>
                <a:ext cx="87856" cy="61652"/>
              </a:xfrm>
              <a:custGeom>
                <a:avLst/>
                <a:gdLst>
                  <a:gd name="connsiteX0" fmla="*/ 79721 w 87856"/>
                  <a:gd name="connsiteY0" fmla="*/ 39552 h 61652"/>
                  <a:gd name="connsiteX1" fmla="*/ 87253 w 87856"/>
                  <a:gd name="connsiteY1" fmla="*/ 24572 h 61652"/>
                  <a:gd name="connsiteX2" fmla="*/ 72272 w 87856"/>
                  <a:gd name="connsiteY2" fmla="*/ 17040 h 61652"/>
                  <a:gd name="connsiteX3" fmla="*/ 66395 w 87856"/>
                  <a:gd name="connsiteY3" fmla="*/ 21341 h 61652"/>
                  <a:gd name="connsiteX4" fmla="*/ 66395 w 87856"/>
                  <a:gd name="connsiteY4" fmla="*/ 0 h 61652"/>
                  <a:gd name="connsiteX5" fmla="*/ 52001 w 87856"/>
                  <a:gd name="connsiteY5" fmla="*/ 0 h 61652"/>
                  <a:gd name="connsiteX6" fmla="*/ 52167 w 87856"/>
                  <a:gd name="connsiteY6" fmla="*/ 2371 h 61652"/>
                  <a:gd name="connsiteX7" fmla="*/ 33197 w 87856"/>
                  <a:gd name="connsiteY7" fmla="*/ 21341 h 61652"/>
                  <a:gd name="connsiteX8" fmla="*/ 14227 w 87856"/>
                  <a:gd name="connsiteY8" fmla="*/ 2371 h 61652"/>
                  <a:gd name="connsiteX9" fmla="*/ 14393 w 87856"/>
                  <a:gd name="connsiteY9" fmla="*/ 0 h 61652"/>
                  <a:gd name="connsiteX10" fmla="*/ 0 w 87856"/>
                  <a:gd name="connsiteY10" fmla="*/ 0 h 61652"/>
                  <a:gd name="connsiteX11" fmla="*/ 0 w 87856"/>
                  <a:gd name="connsiteY11" fmla="*/ 61652 h 61652"/>
                  <a:gd name="connsiteX12" fmla="*/ 66395 w 87856"/>
                  <a:gd name="connsiteY12" fmla="*/ 61652 h 61652"/>
                  <a:gd name="connsiteX13" fmla="*/ 66395 w 87856"/>
                  <a:gd name="connsiteY13" fmla="*/ 35569 h 61652"/>
                  <a:gd name="connsiteX14" fmla="*/ 67248 w 87856"/>
                  <a:gd name="connsiteY14" fmla="*/ 36612 h 61652"/>
                  <a:gd name="connsiteX15" fmla="*/ 67699 w 87856"/>
                  <a:gd name="connsiteY15" fmla="*/ 37300 h 61652"/>
                  <a:gd name="connsiteX16" fmla="*/ 78251 w 87856"/>
                  <a:gd name="connsiteY16" fmla="*/ 40027 h 61652"/>
                  <a:gd name="connsiteX17" fmla="*/ 79413 w 87856"/>
                  <a:gd name="connsiteY17" fmla="*/ 39671 h 61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7856" h="61652">
                    <a:moveTo>
                      <a:pt x="79721" y="39552"/>
                    </a:moveTo>
                    <a:cubicBezTo>
                      <a:pt x="85938" y="37495"/>
                      <a:pt x="89310" y="30788"/>
                      <a:pt x="87253" y="24572"/>
                    </a:cubicBezTo>
                    <a:cubicBezTo>
                      <a:pt x="85196" y="18355"/>
                      <a:pt x="78489" y="14983"/>
                      <a:pt x="72272" y="17040"/>
                    </a:cubicBezTo>
                    <a:cubicBezTo>
                      <a:pt x="69910" y="17822"/>
                      <a:pt x="67854" y="19326"/>
                      <a:pt x="66395" y="21341"/>
                    </a:cubicBezTo>
                    <a:lnTo>
                      <a:pt x="66395" y="0"/>
                    </a:lnTo>
                    <a:lnTo>
                      <a:pt x="52001" y="0"/>
                    </a:lnTo>
                    <a:cubicBezTo>
                      <a:pt x="52105" y="786"/>
                      <a:pt x="52161" y="1578"/>
                      <a:pt x="52167" y="2371"/>
                    </a:cubicBezTo>
                    <a:cubicBezTo>
                      <a:pt x="52167" y="12848"/>
                      <a:pt x="43674" y="21341"/>
                      <a:pt x="33197" y="21341"/>
                    </a:cubicBezTo>
                    <a:cubicBezTo>
                      <a:pt x="22721" y="21341"/>
                      <a:pt x="14227" y="12848"/>
                      <a:pt x="14227" y="2371"/>
                    </a:cubicBezTo>
                    <a:cubicBezTo>
                      <a:pt x="14234" y="1578"/>
                      <a:pt x="14289" y="786"/>
                      <a:pt x="14393" y="0"/>
                    </a:cubicBezTo>
                    <a:lnTo>
                      <a:pt x="0" y="0"/>
                    </a:lnTo>
                    <a:lnTo>
                      <a:pt x="0" y="61652"/>
                    </a:lnTo>
                    <a:lnTo>
                      <a:pt x="66395" y="61652"/>
                    </a:lnTo>
                    <a:lnTo>
                      <a:pt x="66395" y="35569"/>
                    </a:lnTo>
                    <a:cubicBezTo>
                      <a:pt x="66659" y="35933"/>
                      <a:pt x="66944" y="36281"/>
                      <a:pt x="67248" y="36612"/>
                    </a:cubicBezTo>
                    <a:cubicBezTo>
                      <a:pt x="67376" y="36855"/>
                      <a:pt x="67527" y="37085"/>
                      <a:pt x="67699" y="37300"/>
                    </a:cubicBezTo>
                    <a:cubicBezTo>
                      <a:pt x="70502" y="39984"/>
                      <a:pt x="74499" y="41017"/>
                      <a:pt x="78251" y="40027"/>
                    </a:cubicBezTo>
                    <a:cubicBezTo>
                      <a:pt x="78654" y="40027"/>
                      <a:pt x="79033" y="39789"/>
                      <a:pt x="79413" y="39671"/>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174" name="Forme libre 173">
                <a:extLst>
                  <a:ext uri="{FF2B5EF4-FFF2-40B4-BE49-F238E27FC236}">
                    <a16:creationId xmlns:a16="http://schemas.microsoft.com/office/drawing/2014/main" id="{D0FF62D9-DCFE-F1E2-DE8D-20DB4E1CF9EC}"/>
                  </a:ext>
                </a:extLst>
              </p:cNvPr>
              <p:cNvSpPr/>
              <p:nvPr/>
            </p:nvSpPr>
            <p:spPr>
              <a:xfrm>
                <a:off x="3608573" y="5230626"/>
                <a:ext cx="61652" cy="82848"/>
              </a:xfrm>
              <a:custGeom>
                <a:avLst/>
                <a:gdLst>
                  <a:gd name="connsiteX0" fmla="*/ 35569 w 61652"/>
                  <a:gd name="connsiteY0" fmla="*/ 21196 h 82848"/>
                  <a:gd name="connsiteX1" fmla="*/ 36612 w 61652"/>
                  <a:gd name="connsiteY1" fmla="*/ 20319 h 82848"/>
                  <a:gd name="connsiteX2" fmla="*/ 37300 w 61652"/>
                  <a:gd name="connsiteY2" fmla="*/ 19868 h 82848"/>
                  <a:gd name="connsiteX3" fmla="*/ 39813 w 61652"/>
                  <a:gd name="connsiteY3" fmla="*/ 8225 h 82848"/>
                  <a:gd name="connsiteX4" fmla="*/ 39813 w 61652"/>
                  <a:gd name="connsiteY4" fmla="*/ 7870 h 82848"/>
                  <a:gd name="connsiteX5" fmla="*/ 24659 w 61652"/>
                  <a:gd name="connsiteY5" fmla="*/ 695 h 82848"/>
                  <a:gd name="connsiteX6" fmla="*/ 17484 w 61652"/>
                  <a:gd name="connsiteY6" fmla="*/ 15849 h 82848"/>
                  <a:gd name="connsiteX7" fmla="*/ 21341 w 61652"/>
                  <a:gd name="connsiteY7" fmla="*/ 21196 h 82848"/>
                  <a:gd name="connsiteX8" fmla="*/ 0 w 61652"/>
                  <a:gd name="connsiteY8" fmla="*/ 21196 h 82848"/>
                  <a:gd name="connsiteX9" fmla="*/ 0 w 61652"/>
                  <a:gd name="connsiteY9" fmla="*/ 30918 h 82848"/>
                  <a:gd name="connsiteX10" fmla="*/ 2371 w 61652"/>
                  <a:gd name="connsiteY10" fmla="*/ 30776 h 82848"/>
                  <a:gd name="connsiteX11" fmla="*/ 21341 w 61652"/>
                  <a:gd name="connsiteY11" fmla="*/ 49746 h 82848"/>
                  <a:gd name="connsiteX12" fmla="*/ 2371 w 61652"/>
                  <a:gd name="connsiteY12" fmla="*/ 68716 h 82848"/>
                  <a:gd name="connsiteX13" fmla="*/ 0 w 61652"/>
                  <a:gd name="connsiteY13" fmla="*/ 68550 h 82848"/>
                  <a:gd name="connsiteX14" fmla="*/ 0 w 61652"/>
                  <a:gd name="connsiteY14" fmla="*/ 82848 h 82848"/>
                  <a:gd name="connsiteX15" fmla="*/ 61652 w 61652"/>
                  <a:gd name="connsiteY15" fmla="*/ 82848 h 82848"/>
                  <a:gd name="connsiteX16" fmla="*/ 61652 w 61652"/>
                  <a:gd name="connsiteY16" fmla="*/ 21196 h 82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652" h="82848">
                    <a:moveTo>
                      <a:pt x="35569" y="21196"/>
                    </a:moveTo>
                    <a:cubicBezTo>
                      <a:pt x="35937" y="20928"/>
                      <a:pt x="36285" y="20635"/>
                      <a:pt x="36612" y="20319"/>
                    </a:cubicBezTo>
                    <a:cubicBezTo>
                      <a:pt x="36871" y="20220"/>
                      <a:pt x="37106" y="20066"/>
                      <a:pt x="37300" y="19868"/>
                    </a:cubicBezTo>
                    <a:cubicBezTo>
                      <a:pt x="40214" y="16745"/>
                      <a:pt x="41179" y="12273"/>
                      <a:pt x="39813" y="8225"/>
                    </a:cubicBezTo>
                    <a:lnTo>
                      <a:pt x="39813" y="7870"/>
                    </a:lnTo>
                    <a:cubicBezTo>
                      <a:pt x="37610" y="1704"/>
                      <a:pt x="30825" y="-1509"/>
                      <a:pt x="24659" y="695"/>
                    </a:cubicBezTo>
                    <a:cubicBezTo>
                      <a:pt x="18493" y="2898"/>
                      <a:pt x="15280" y="9683"/>
                      <a:pt x="17484" y="15849"/>
                    </a:cubicBezTo>
                    <a:cubicBezTo>
                      <a:pt x="18238" y="17960"/>
                      <a:pt x="19576" y="19814"/>
                      <a:pt x="21341" y="21196"/>
                    </a:cubicBezTo>
                    <a:lnTo>
                      <a:pt x="0" y="21196"/>
                    </a:lnTo>
                    <a:lnTo>
                      <a:pt x="0" y="30918"/>
                    </a:lnTo>
                    <a:cubicBezTo>
                      <a:pt x="787" y="30823"/>
                      <a:pt x="1579" y="30775"/>
                      <a:pt x="2371" y="30776"/>
                    </a:cubicBezTo>
                    <a:cubicBezTo>
                      <a:pt x="12848" y="30776"/>
                      <a:pt x="21341" y="39269"/>
                      <a:pt x="21341" y="49746"/>
                    </a:cubicBezTo>
                    <a:cubicBezTo>
                      <a:pt x="21341" y="60223"/>
                      <a:pt x="12848" y="68716"/>
                      <a:pt x="2371" y="68716"/>
                    </a:cubicBezTo>
                    <a:cubicBezTo>
                      <a:pt x="1578" y="68708"/>
                      <a:pt x="786" y="68653"/>
                      <a:pt x="0" y="68550"/>
                    </a:cubicBezTo>
                    <a:lnTo>
                      <a:pt x="0" y="82848"/>
                    </a:lnTo>
                    <a:lnTo>
                      <a:pt x="61652" y="82848"/>
                    </a:lnTo>
                    <a:lnTo>
                      <a:pt x="61652" y="21196"/>
                    </a:ln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175" name="Forme libre 174">
                <a:extLst>
                  <a:ext uri="{FF2B5EF4-FFF2-40B4-BE49-F238E27FC236}">
                    <a16:creationId xmlns:a16="http://schemas.microsoft.com/office/drawing/2014/main" id="{C8EE36FF-4199-F745-FDFB-FC07747021BF}"/>
                  </a:ext>
                </a:extLst>
              </p:cNvPr>
              <p:cNvSpPr/>
              <p:nvPr/>
            </p:nvSpPr>
            <p:spPr>
              <a:xfrm>
                <a:off x="3535065" y="5178313"/>
                <a:ext cx="66394" cy="87735"/>
              </a:xfrm>
              <a:custGeom>
                <a:avLst/>
                <a:gdLst>
                  <a:gd name="connsiteX0" fmla="*/ 66395 w 66394"/>
                  <a:gd name="connsiteY0" fmla="*/ 24613 h 87735"/>
                  <a:gd name="connsiteX1" fmla="*/ 66395 w 66394"/>
                  <a:gd name="connsiteY1" fmla="*/ 0 h 87735"/>
                  <a:gd name="connsiteX2" fmla="*/ 0 w 66394"/>
                  <a:gd name="connsiteY2" fmla="*/ 0 h 87735"/>
                  <a:gd name="connsiteX3" fmla="*/ 0 w 66394"/>
                  <a:gd name="connsiteY3" fmla="*/ 66395 h 87735"/>
                  <a:gd name="connsiteX4" fmla="*/ 26084 w 66394"/>
                  <a:gd name="connsiteY4" fmla="*/ 66395 h 87735"/>
                  <a:gd name="connsiteX5" fmla="*/ 21341 w 66394"/>
                  <a:gd name="connsiteY5" fmla="*/ 75880 h 87735"/>
                  <a:gd name="connsiteX6" fmla="*/ 33197 w 66394"/>
                  <a:gd name="connsiteY6" fmla="*/ 87736 h 87735"/>
                  <a:gd name="connsiteX7" fmla="*/ 45054 w 66394"/>
                  <a:gd name="connsiteY7" fmla="*/ 75880 h 87735"/>
                  <a:gd name="connsiteX8" fmla="*/ 40311 w 66394"/>
                  <a:gd name="connsiteY8" fmla="*/ 66395 h 87735"/>
                  <a:gd name="connsiteX9" fmla="*/ 66395 w 66394"/>
                  <a:gd name="connsiteY9" fmla="*/ 66395 h 87735"/>
                  <a:gd name="connsiteX10" fmla="*/ 66395 w 66394"/>
                  <a:gd name="connsiteY10" fmla="*/ 42018 h 87735"/>
                  <a:gd name="connsiteX11" fmla="*/ 48255 w 66394"/>
                  <a:gd name="connsiteY11" fmla="*/ 42018 h 87735"/>
                  <a:gd name="connsiteX12" fmla="*/ 48052 w 66394"/>
                  <a:gd name="connsiteY12" fmla="*/ 24816 h 87735"/>
                  <a:gd name="connsiteX13" fmla="*/ 48255 w 66394"/>
                  <a:gd name="connsiteY13" fmla="*/ 24613 h 87735"/>
                  <a:gd name="connsiteX14" fmla="*/ 66395 w 66394"/>
                  <a:gd name="connsiteY14" fmla="*/ 24613 h 87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6394" h="87735">
                    <a:moveTo>
                      <a:pt x="66395" y="24613"/>
                    </a:moveTo>
                    <a:lnTo>
                      <a:pt x="66395" y="0"/>
                    </a:lnTo>
                    <a:lnTo>
                      <a:pt x="0" y="0"/>
                    </a:lnTo>
                    <a:lnTo>
                      <a:pt x="0" y="66395"/>
                    </a:lnTo>
                    <a:lnTo>
                      <a:pt x="26084" y="66395"/>
                    </a:lnTo>
                    <a:cubicBezTo>
                      <a:pt x="23098" y="68634"/>
                      <a:pt x="21341" y="72148"/>
                      <a:pt x="21341" y="75880"/>
                    </a:cubicBezTo>
                    <a:cubicBezTo>
                      <a:pt x="21341" y="82428"/>
                      <a:pt x="26649" y="87736"/>
                      <a:pt x="33197" y="87736"/>
                    </a:cubicBezTo>
                    <a:cubicBezTo>
                      <a:pt x="39745" y="87736"/>
                      <a:pt x="45054" y="82428"/>
                      <a:pt x="45054" y="75880"/>
                    </a:cubicBezTo>
                    <a:cubicBezTo>
                      <a:pt x="45054" y="72148"/>
                      <a:pt x="43296" y="68634"/>
                      <a:pt x="40311" y="66395"/>
                    </a:cubicBezTo>
                    <a:lnTo>
                      <a:pt x="66395" y="66395"/>
                    </a:lnTo>
                    <a:lnTo>
                      <a:pt x="66395" y="42018"/>
                    </a:lnTo>
                    <a:cubicBezTo>
                      <a:pt x="61295" y="46804"/>
                      <a:pt x="53355" y="46804"/>
                      <a:pt x="48255" y="42018"/>
                    </a:cubicBezTo>
                    <a:cubicBezTo>
                      <a:pt x="43448" y="37324"/>
                      <a:pt x="43358" y="29623"/>
                      <a:pt x="48052" y="24816"/>
                    </a:cubicBezTo>
                    <a:cubicBezTo>
                      <a:pt x="48119" y="24748"/>
                      <a:pt x="48186" y="24680"/>
                      <a:pt x="48255" y="24613"/>
                    </a:cubicBezTo>
                    <a:cubicBezTo>
                      <a:pt x="53355" y="19828"/>
                      <a:pt x="61295" y="19828"/>
                      <a:pt x="66395" y="24613"/>
                    </a:cubicBezTo>
                    <a:close/>
                  </a:path>
                </a:pathLst>
              </a:custGeom>
              <a:grpFill/>
              <a:ln w="228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grpSp>
        <p:sp>
          <p:nvSpPr>
            <p:cNvPr id="176" name="Graphique 51" descr="Connecté avec un remplissage uni">
              <a:extLst>
                <a:ext uri="{FF2B5EF4-FFF2-40B4-BE49-F238E27FC236}">
                  <a16:creationId xmlns:a16="http://schemas.microsoft.com/office/drawing/2014/main" id="{1F5D09F3-0A12-9EB9-AF93-B7E004918B3E}"/>
                </a:ext>
              </a:extLst>
            </p:cNvPr>
            <p:cNvSpPr/>
            <p:nvPr/>
          </p:nvSpPr>
          <p:spPr>
            <a:xfrm>
              <a:off x="10983632" y="722907"/>
              <a:ext cx="152893" cy="173243"/>
            </a:xfrm>
            <a:custGeom>
              <a:avLst/>
              <a:gdLst>
                <a:gd name="connsiteX0" fmla="*/ 132493 w 152893"/>
                <a:gd name="connsiteY0" fmla="*/ 132478 h 173243"/>
                <a:gd name="connsiteX1" fmla="*/ 112775 w 152893"/>
                <a:gd name="connsiteY1" fmla="*/ 147763 h 173243"/>
                <a:gd name="connsiteX2" fmla="*/ 81542 w 152893"/>
                <a:gd name="connsiteY2" fmla="*/ 147763 h 173243"/>
                <a:gd name="connsiteX3" fmla="*/ 81542 w 152893"/>
                <a:gd name="connsiteY3" fmla="*/ 106340 h 173243"/>
                <a:gd name="connsiteX4" fmla="*/ 96106 w 152893"/>
                <a:gd name="connsiteY4" fmla="*/ 81468 h 173243"/>
                <a:gd name="connsiteX5" fmla="*/ 81542 w 152893"/>
                <a:gd name="connsiteY5" fmla="*/ 66904 h 173243"/>
                <a:gd name="connsiteX6" fmla="*/ 81542 w 152893"/>
                <a:gd name="connsiteY6" fmla="*/ 15290 h 173243"/>
                <a:gd name="connsiteX7" fmla="*/ 40119 w 152893"/>
                <a:gd name="connsiteY7" fmla="*/ 15290 h 173243"/>
                <a:gd name="connsiteX8" fmla="*/ 15290 w 152893"/>
                <a:gd name="connsiteY8" fmla="*/ 652 h 173243"/>
                <a:gd name="connsiteX9" fmla="*/ 652 w 152893"/>
                <a:gd name="connsiteY9" fmla="*/ 25480 h 173243"/>
                <a:gd name="connsiteX10" fmla="*/ 25480 w 152893"/>
                <a:gd name="connsiteY10" fmla="*/ 40119 h 173243"/>
                <a:gd name="connsiteX11" fmla="*/ 40119 w 152893"/>
                <a:gd name="connsiteY11" fmla="*/ 25480 h 173243"/>
                <a:gd name="connsiteX12" fmla="*/ 71352 w 152893"/>
                <a:gd name="connsiteY12" fmla="*/ 25480 h 173243"/>
                <a:gd name="connsiteX13" fmla="*/ 71352 w 152893"/>
                <a:gd name="connsiteY13" fmla="*/ 66904 h 173243"/>
                <a:gd name="connsiteX14" fmla="*/ 56787 w 152893"/>
                <a:gd name="connsiteY14" fmla="*/ 91775 h 173243"/>
                <a:gd name="connsiteX15" fmla="*/ 71352 w 152893"/>
                <a:gd name="connsiteY15" fmla="*/ 106340 h 173243"/>
                <a:gd name="connsiteX16" fmla="*/ 71352 w 152893"/>
                <a:gd name="connsiteY16" fmla="*/ 157953 h 173243"/>
                <a:gd name="connsiteX17" fmla="*/ 112775 w 152893"/>
                <a:gd name="connsiteY17" fmla="*/ 157953 h 173243"/>
                <a:gd name="connsiteX18" fmla="*/ 137603 w 152893"/>
                <a:gd name="connsiteY18" fmla="*/ 172591 h 173243"/>
                <a:gd name="connsiteX19" fmla="*/ 152241 w 152893"/>
                <a:gd name="connsiteY19" fmla="*/ 147763 h 173243"/>
                <a:gd name="connsiteX20" fmla="*/ 132493 w 152893"/>
                <a:gd name="connsiteY20" fmla="*/ 132478 h 17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2893" h="173243">
                  <a:moveTo>
                    <a:pt x="132493" y="132478"/>
                  </a:moveTo>
                  <a:cubicBezTo>
                    <a:pt x="123205" y="132485"/>
                    <a:pt x="115097" y="138770"/>
                    <a:pt x="112775" y="147763"/>
                  </a:cubicBezTo>
                  <a:lnTo>
                    <a:pt x="81542" y="147763"/>
                  </a:lnTo>
                  <a:lnTo>
                    <a:pt x="81542" y="106340"/>
                  </a:lnTo>
                  <a:cubicBezTo>
                    <a:pt x="92432" y="103493"/>
                    <a:pt x="98952" y="92358"/>
                    <a:pt x="96106" y="81468"/>
                  </a:cubicBezTo>
                  <a:cubicBezTo>
                    <a:pt x="94242" y="74337"/>
                    <a:pt x="88673" y="68767"/>
                    <a:pt x="81542" y="66904"/>
                  </a:cubicBezTo>
                  <a:lnTo>
                    <a:pt x="81542" y="15290"/>
                  </a:lnTo>
                  <a:lnTo>
                    <a:pt x="40119" y="15290"/>
                  </a:lnTo>
                  <a:cubicBezTo>
                    <a:pt x="37305" y="4392"/>
                    <a:pt x="26189" y="-2162"/>
                    <a:pt x="15290" y="652"/>
                  </a:cubicBezTo>
                  <a:cubicBezTo>
                    <a:pt x="4392" y="3466"/>
                    <a:pt x="-2162" y="14582"/>
                    <a:pt x="652" y="25480"/>
                  </a:cubicBezTo>
                  <a:cubicBezTo>
                    <a:pt x="3466" y="36379"/>
                    <a:pt x="14582" y="42932"/>
                    <a:pt x="25480" y="40119"/>
                  </a:cubicBezTo>
                  <a:cubicBezTo>
                    <a:pt x="32659" y="38265"/>
                    <a:pt x="38265" y="32659"/>
                    <a:pt x="40119" y="25480"/>
                  </a:cubicBezTo>
                  <a:lnTo>
                    <a:pt x="71352" y="25480"/>
                  </a:lnTo>
                  <a:lnTo>
                    <a:pt x="71352" y="66904"/>
                  </a:lnTo>
                  <a:cubicBezTo>
                    <a:pt x="60462" y="69750"/>
                    <a:pt x="53941" y="80885"/>
                    <a:pt x="56787" y="91775"/>
                  </a:cubicBezTo>
                  <a:cubicBezTo>
                    <a:pt x="58651" y="98907"/>
                    <a:pt x="64220" y="104476"/>
                    <a:pt x="71352" y="106340"/>
                  </a:cubicBezTo>
                  <a:lnTo>
                    <a:pt x="71352" y="157953"/>
                  </a:lnTo>
                  <a:lnTo>
                    <a:pt x="112775" y="157953"/>
                  </a:lnTo>
                  <a:cubicBezTo>
                    <a:pt x="115589" y="168852"/>
                    <a:pt x="126705" y="175405"/>
                    <a:pt x="137603" y="172591"/>
                  </a:cubicBezTo>
                  <a:cubicBezTo>
                    <a:pt x="148501" y="169777"/>
                    <a:pt x="155055" y="158661"/>
                    <a:pt x="152241" y="147763"/>
                  </a:cubicBezTo>
                  <a:cubicBezTo>
                    <a:pt x="149917" y="138759"/>
                    <a:pt x="141792" y="132471"/>
                    <a:pt x="132493" y="132478"/>
                  </a:cubicBezTo>
                  <a:close/>
                </a:path>
              </a:pathLst>
            </a:custGeom>
            <a:solidFill>
              <a:schemeClr val="bg1">
                <a:lumMod val="65000"/>
              </a:schemeClr>
            </a:solid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177" name="ZoneTexte 176">
              <a:extLst>
                <a:ext uri="{FF2B5EF4-FFF2-40B4-BE49-F238E27FC236}">
                  <a16:creationId xmlns:a16="http://schemas.microsoft.com/office/drawing/2014/main" id="{CA3FCCF1-36EE-D45D-8E59-648208DA779A}"/>
                </a:ext>
              </a:extLst>
            </p:cNvPr>
            <p:cNvSpPr txBox="1"/>
            <p:nvPr/>
          </p:nvSpPr>
          <p:spPr>
            <a:xfrm>
              <a:off x="10308456" y="971043"/>
              <a:ext cx="339243"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A6A6A6"/>
                  </a:solidFill>
                  <a:effectLst/>
                  <a:uLnTx/>
                  <a:uFillTx/>
                  <a:latin typeface="Roboto Lt"/>
                  <a:ea typeface="Roboto Lt" panose="02000000000000000000" pitchFamily="2" charset="0"/>
                  <a:cs typeface="+mn-cs"/>
                  <a:sym typeface="Arial"/>
                </a:rPr>
                <a:t>Module</a:t>
              </a:r>
            </a:p>
          </p:txBody>
        </p:sp>
        <p:sp>
          <p:nvSpPr>
            <p:cNvPr id="178" name="ZoneTexte 177">
              <a:extLst>
                <a:ext uri="{FF2B5EF4-FFF2-40B4-BE49-F238E27FC236}">
                  <a16:creationId xmlns:a16="http://schemas.microsoft.com/office/drawing/2014/main" id="{4C25D87E-04A2-CEB9-7BCD-D261ACC211B9}"/>
                </a:ext>
              </a:extLst>
            </p:cNvPr>
            <p:cNvSpPr txBox="1"/>
            <p:nvPr/>
          </p:nvSpPr>
          <p:spPr>
            <a:xfrm>
              <a:off x="10858021" y="971043"/>
              <a:ext cx="576057" cy="12311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A6A6A6"/>
                  </a:solidFill>
                  <a:effectLst/>
                  <a:uLnTx/>
                  <a:uFillTx/>
                  <a:latin typeface="Roboto Lt"/>
                  <a:ea typeface="Roboto Lt" panose="02000000000000000000" pitchFamily="2" charset="0"/>
                  <a:cs typeface="+mn-cs"/>
                  <a:sym typeface="Arial"/>
                </a:rPr>
                <a:t>Connecteur</a:t>
              </a:r>
            </a:p>
          </p:txBody>
        </p:sp>
      </p:grpSp>
    </p:spTree>
    <p:extLst>
      <p:ext uri="{BB962C8B-B14F-4D97-AF65-F5344CB8AC3E}">
        <p14:creationId xmlns:p14="http://schemas.microsoft.com/office/powerpoint/2010/main" val="1877297573"/>
      </p:ext>
    </p:extLst>
  </p:cSld>
  <p:clrMapOvr>
    <a:masterClrMapping/>
  </p:clrMapOvr>
  <p:extLst>
    <p:ext uri="{6950BFC3-D8DA-4A85-94F7-54DA5524770B}">
      <p188:commentRel xmlns:p188="http://schemas.microsoft.com/office/powerpoint/2018/8/main" r:id="rId2"/>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F339BE3-AF0D-D8CB-5916-FD7CBAB07673}"/>
              </a:ext>
            </a:extLst>
          </p:cNvPr>
          <p:cNvSpPr>
            <a:spLocks noGrp="1" noRot="1" noMove="1" noResize="1" noEditPoints="1" noAdjustHandles="1" noChangeArrowheads="1" noChangeShapeType="1"/>
          </p:cNvSpPr>
          <p:nvPr/>
        </p:nvSpPr>
        <p:spPr>
          <a:xfrm>
            <a:off x="0" y="1183640"/>
            <a:ext cx="12192000" cy="56743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Google Shape;1373;p17">
            <a:extLst>
              <a:ext uri="{FF2B5EF4-FFF2-40B4-BE49-F238E27FC236}">
                <a16:creationId xmlns:a16="http://schemas.microsoft.com/office/drawing/2014/main" id="{2449B7B0-503F-5CBD-D30D-02E91575918D}"/>
              </a:ext>
            </a:extLst>
          </p:cNvPr>
          <p:cNvSpPr/>
          <p:nvPr/>
        </p:nvSpPr>
        <p:spPr>
          <a:xfrm>
            <a:off x="94758" y="1449388"/>
            <a:ext cx="5933472" cy="5047138"/>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7" name="Google Shape;1373;p17">
            <a:extLst>
              <a:ext uri="{FF2B5EF4-FFF2-40B4-BE49-F238E27FC236}">
                <a16:creationId xmlns:a16="http://schemas.microsoft.com/office/drawing/2014/main" id="{F188FEDB-DB66-A0B2-C098-60DF3BD21DFD}"/>
              </a:ext>
            </a:extLst>
          </p:cNvPr>
          <p:cNvSpPr/>
          <p:nvPr/>
        </p:nvSpPr>
        <p:spPr>
          <a:xfrm>
            <a:off x="90169" y="1449389"/>
            <a:ext cx="5932800" cy="453108"/>
          </a:xfrm>
          <a:prstGeom prst="round2SameRect">
            <a:avLst>
              <a:gd name="adj1" fmla="val 26577"/>
              <a:gd name="adj2" fmla="val 0"/>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r>
              <a:rPr lang="fr-FR" dirty="0">
                <a:solidFill>
                  <a:schemeClr val="bg1"/>
                </a:solidFill>
                <a:latin typeface="Roboto Bk" panose="02000000000000000000" pitchFamily="2" charset="0"/>
                <a:ea typeface="Roboto Bk" panose="02000000000000000000" pitchFamily="2" charset="0"/>
                <a:sym typeface="Arial"/>
              </a:rPr>
              <a:t>M</a:t>
            </a:r>
          </a:p>
        </p:txBody>
      </p:sp>
      <p:sp>
        <p:nvSpPr>
          <p:cNvPr id="8" name="Google Shape;1373;p17">
            <a:extLst>
              <a:ext uri="{FF2B5EF4-FFF2-40B4-BE49-F238E27FC236}">
                <a16:creationId xmlns:a16="http://schemas.microsoft.com/office/drawing/2014/main" id="{04EED2BB-16E0-F213-F741-CA09F90F591D}"/>
              </a:ext>
            </a:extLst>
          </p:cNvPr>
          <p:cNvSpPr/>
          <p:nvPr/>
        </p:nvSpPr>
        <p:spPr>
          <a:xfrm>
            <a:off x="6179809" y="1449388"/>
            <a:ext cx="5505002" cy="5047138"/>
          </a:xfrm>
          <a:prstGeom prst="roundRect">
            <a:avLst>
              <a:gd name="adj" fmla="val 478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9" name="Google Shape;1373;p17">
            <a:extLst>
              <a:ext uri="{FF2B5EF4-FFF2-40B4-BE49-F238E27FC236}">
                <a16:creationId xmlns:a16="http://schemas.microsoft.com/office/drawing/2014/main" id="{AD305C1E-6404-9090-7D74-FAC7D84CEBBA}"/>
              </a:ext>
            </a:extLst>
          </p:cNvPr>
          <p:cNvSpPr/>
          <p:nvPr/>
        </p:nvSpPr>
        <p:spPr>
          <a:xfrm>
            <a:off x="6168365" y="1449389"/>
            <a:ext cx="5932800" cy="453108"/>
          </a:xfrm>
          <a:prstGeom prst="round2SameRect">
            <a:avLst>
              <a:gd name="adj1" fmla="val 26577"/>
              <a:gd name="adj2" fmla="val 0"/>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r>
              <a:rPr lang="fr-FR" dirty="0">
                <a:solidFill>
                  <a:schemeClr val="bg1"/>
                </a:solidFill>
                <a:latin typeface="Roboto Bk" panose="02000000000000000000" pitchFamily="2" charset="0"/>
                <a:ea typeface="Roboto Bk" panose="02000000000000000000" pitchFamily="2" charset="0"/>
                <a:sym typeface="Arial"/>
              </a:rPr>
              <a:t>M + 1</a:t>
            </a:r>
          </a:p>
        </p:txBody>
      </p:sp>
      <p:graphicFrame>
        <p:nvGraphicFramePr>
          <p:cNvPr id="10" name="Tableau 14">
            <a:extLst>
              <a:ext uri="{FF2B5EF4-FFF2-40B4-BE49-F238E27FC236}">
                <a16:creationId xmlns:a16="http://schemas.microsoft.com/office/drawing/2014/main" id="{3EFE3EDB-BC2E-8A40-D933-ADF8C93BFBB9}"/>
              </a:ext>
            </a:extLst>
          </p:cNvPr>
          <p:cNvGraphicFramePr>
            <a:graphicFrameLocks noGrp="1"/>
          </p:cNvGraphicFramePr>
          <p:nvPr/>
        </p:nvGraphicFramePr>
        <p:xfrm>
          <a:off x="90169" y="1827490"/>
          <a:ext cx="5933470" cy="4669044"/>
        </p:xfrm>
        <a:graphic>
          <a:graphicData uri="http://schemas.openxmlformats.org/drawingml/2006/table">
            <a:tbl>
              <a:tblPr firstRow="1" bandRow="1">
                <a:tableStyleId>{2D5ABB26-0587-4C30-8999-92F81FD0307C}</a:tableStyleId>
              </a:tblPr>
              <a:tblGrid>
                <a:gridCol w="1186694">
                  <a:extLst>
                    <a:ext uri="{9D8B030D-6E8A-4147-A177-3AD203B41FA5}">
                      <a16:colId xmlns:a16="http://schemas.microsoft.com/office/drawing/2014/main" val="2071916906"/>
                    </a:ext>
                  </a:extLst>
                </a:gridCol>
                <a:gridCol w="1186694">
                  <a:extLst>
                    <a:ext uri="{9D8B030D-6E8A-4147-A177-3AD203B41FA5}">
                      <a16:colId xmlns:a16="http://schemas.microsoft.com/office/drawing/2014/main" val="4138994736"/>
                    </a:ext>
                  </a:extLst>
                </a:gridCol>
                <a:gridCol w="1186694">
                  <a:extLst>
                    <a:ext uri="{9D8B030D-6E8A-4147-A177-3AD203B41FA5}">
                      <a16:colId xmlns:a16="http://schemas.microsoft.com/office/drawing/2014/main" val="641318777"/>
                    </a:ext>
                  </a:extLst>
                </a:gridCol>
                <a:gridCol w="1186694">
                  <a:extLst>
                    <a:ext uri="{9D8B030D-6E8A-4147-A177-3AD203B41FA5}">
                      <a16:colId xmlns:a16="http://schemas.microsoft.com/office/drawing/2014/main" val="1044728701"/>
                    </a:ext>
                  </a:extLst>
                </a:gridCol>
                <a:gridCol w="1186694">
                  <a:extLst>
                    <a:ext uri="{9D8B030D-6E8A-4147-A177-3AD203B41FA5}">
                      <a16:colId xmlns:a16="http://schemas.microsoft.com/office/drawing/2014/main" val="2523706636"/>
                    </a:ext>
                  </a:extLst>
                </a:gridCol>
              </a:tblGrid>
              <a:tr h="778174">
                <a:tc>
                  <a:txBody>
                    <a:bodyPr/>
                    <a:lstStyle/>
                    <a:p>
                      <a:pPr algn="ctr" fontAlgn="base"/>
                      <a:r>
                        <a:rPr lang="fr-FR" sz="1200" u="none" strike="noStrike" dirty="0">
                          <a:solidFill>
                            <a:schemeClr val="tx2"/>
                          </a:solidFill>
                          <a:effectLst/>
                          <a:latin typeface="+mj-lt"/>
                        </a:rPr>
                        <a:t>Lundi</a:t>
                      </a:r>
                      <a:r>
                        <a:rPr lang="fr-FR" sz="1200" dirty="0">
                          <a:solidFill>
                            <a:schemeClr val="tx2"/>
                          </a:solidFill>
                          <a:effectLst/>
                          <a:latin typeface="+mj-lt"/>
                        </a:rPr>
                        <a:t>​</a:t>
                      </a:r>
                      <a:endParaRPr lang="fr-FR" sz="1600" dirty="0">
                        <a:solidFill>
                          <a:schemeClr val="tx2"/>
                        </a:solidFill>
                        <a:effectLst/>
                        <a:latin typeface="+mj-lt"/>
                      </a:endParaRPr>
                    </a:p>
                  </a:txBody>
                  <a:tcPr marL="72000" marR="72000" anchor="ctr">
                    <a:lnL w="12700">
                      <a:noFill/>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fr-FR" sz="1200" u="none" strike="noStrike" dirty="0">
                          <a:solidFill>
                            <a:schemeClr val="tx2"/>
                          </a:solidFill>
                          <a:effectLst/>
                          <a:latin typeface="+mj-lt"/>
                        </a:rPr>
                        <a:t>Mardi</a:t>
                      </a:r>
                      <a:r>
                        <a:rPr lang="fr-FR" sz="1200" dirty="0">
                          <a:solidFill>
                            <a:schemeClr val="tx2"/>
                          </a:solidFill>
                          <a:effectLst/>
                          <a:latin typeface="+mj-lt"/>
                        </a:rPr>
                        <a:t>​</a:t>
                      </a:r>
                      <a:endParaRPr lang="fr-FR" sz="1600" dirty="0">
                        <a:solidFill>
                          <a:schemeClr val="tx2"/>
                        </a:solidFill>
                        <a:effectLst/>
                        <a:latin typeface="+mj-lt"/>
                      </a:endParaRP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fr-FR" sz="1200" u="none" strike="noStrike" dirty="0">
                          <a:solidFill>
                            <a:schemeClr val="tx2"/>
                          </a:solidFill>
                          <a:effectLst/>
                          <a:latin typeface="+mj-lt"/>
                        </a:rPr>
                        <a:t>Mercredi</a:t>
                      </a:r>
                      <a:r>
                        <a:rPr lang="fr-FR" sz="1200" dirty="0">
                          <a:solidFill>
                            <a:schemeClr val="tx2"/>
                          </a:solidFill>
                          <a:effectLst/>
                          <a:latin typeface="+mj-lt"/>
                        </a:rPr>
                        <a:t>​</a:t>
                      </a:r>
                      <a:endParaRPr lang="fr-FR" sz="1600" dirty="0">
                        <a:solidFill>
                          <a:schemeClr val="tx2"/>
                        </a:solidFill>
                        <a:effectLst/>
                        <a:latin typeface="+mj-lt"/>
                      </a:endParaRP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fr-FR" sz="1200" u="none" strike="noStrike" dirty="0">
                          <a:solidFill>
                            <a:schemeClr val="tx2"/>
                          </a:solidFill>
                          <a:effectLst/>
                          <a:latin typeface="+mj-lt"/>
                        </a:rPr>
                        <a:t>Jeudi</a:t>
                      </a:r>
                      <a:r>
                        <a:rPr lang="fr-FR" sz="1200" dirty="0">
                          <a:solidFill>
                            <a:schemeClr val="tx2"/>
                          </a:solidFill>
                          <a:effectLst/>
                          <a:latin typeface="+mj-lt"/>
                        </a:rPr>
                        <a:t>​</a:t>
                      </a:r>
                      <a:endParaRPr lang="fr-FR" sz="1600" dirty="0">
                        <a:solidFill>
                          <a:schemeClr val="tx2"/>
                        </a:solidFill>
                        <a:effectLst/>
                        <a:latin typeface="+mj-lt"/>
                      </a:endParaRP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fr-FR" sz="1200" u="none" strike="noStrike" dirty="0">
                          <a:solidFill>
                            <a:schemeClr val="tx2"/>
                          </a:solidFill>
                          <a:effectLst/>
                          <a:latin typeface="+mj-lt"/>
                        </a:rPr>
                        <a:t>Vendredi</a:t>
                      </a:r>
                      <a:r>
                        <a:rPr lang="fr-FR" sz="1200" dirty="0">
                          <a:solidFill>
                            <a:schemeClr val="tx2"/>
                          </a:solidFill>
                          <a:effectLst/>
                          <a:latin typeface="+mj-lt"/>
                        </a:rPr>
                        <a:t>​</a:t>
                      </a:r>
                      <a:endParaRPr lang="fr-FR" sz="1600" dirty="0">
                        <a:solidFill>
                          <a:schemeClr val="tx2"/>
                        </a:solidFill>
                        <a:effectLst/>
                        <a:latin typeface="+mj-lt"/>
                      </a:endParaRPr>
                    </a:p>
                  </a:txBody>
                  <a:tcPr marL="72000" marR="72000" anchor="ctr">
                    <a:lnL w="3175" cap="flat" cmpd="sng" algn="ctr">
                      <a:solidFill>
                        <a:schemeClr val="bg1">
                          <a:lumMod val="85000"/>
                        </a:schemeClr>
                      </a:solidFill>
                      <a:prstDash val="solid"/>
                      <a:round/>
                      <a:headEnd type="none" w="med" len="med"/>
                      <a:tailEnd type="none" w="med" len="med"/>
                    </a:lnL>
                    <a:lnR w="12700">
                      <a:noFill/>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83701469"/>
                  </a:ext>
                </a:extLst>
              </a:tr>
              <a:tr h="778174">
                <a:tc>
                  <a:txBody>
                    <a:bodyPr/>
                    <a:lstStyle/>
                    <a:p>
                      <a:pPr algn="l" fontAlgn="base"/>
                      <a:r>
                        <a:rPr lang="en-US" sz="1000" u="none" strike="noStrike" dirty="0">
                          <a:solidFill>
                            <a:schemeClr val="bg1">
                              <a:lumMod val="65000"/>
                            </a:schemeClr>
                          </a:solidFill>
                          <a:effectLst/>
                        </a:rPr>
                        <a:t>29</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30</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1</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3</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12443567"/>
                  </a:ext>
                </a:extLst>
              </a:tr>
              <a:tr h="778174">
                <a:tc>
                  <a:txBody>
                    <a:bodyPr/>
                    <a:lstStyle/>
                    <a:p>
                      <a:pPr algn="l" fontAlgn="base"/>
                      <a:r>
                        <a:rPr lang="en-US" sz="1000" u="none" strike="noStrike" dirty="0">
                          <a:solidFill>
                            <a:schemeClr val="bg1">
                              <a:lumMod val="65000"/>
                            </a:schemeClr>
                          </a:solidFill>
                          <a:effectLst/>
                        </a:rPr>
                        <a:t>6</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7</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8</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9</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10</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13034443"/>
                  </a:ext>
                </a:extLst>
              </a:tr>
              <a:tr h="778174">
                <a:tc>
                  <a:txBody>
                    <a:bodyPr/>
                    <a:lstStyle/>
                    <a:p>
                      <a:pPr algn="l" fontAlgn="base"/>
                      <a:r>
                        <a:rPr lang="en-US" sz="1000" u="none" strike="noStrike">
                          <a:solidFill>
                            <a:schemeClr val="bg1">
                              <a:lumMod val="65000"/>
                            </a:schemeClr>
                          </a:solidFill>
                          <a:effectLst/>
                        </a:rPr>
                        <a:t>13</a:t>
                      </a:r>
                      <a:r>
                        <a:rPr lang="en-US" sz="1000">
                          <a:solidFill>
                            <a:schemeClr val="bg1">
                              <a:lumMod val="65000"/>
                            </a:schemeClr>
                          </a:solidFill>
                          <a:effectLst/>
                        </a:rPr>
                        <a:t>​</a:t>
                      </a:r>
                      <a:endParaRPr lang="en-US" sz="1200">
                        <a:solidFill>
                          <a:schemeClr val="bg1">
                            <a:lumMod val="65000"/>
                          </a:schemeClr>
                        </a:solidFill>
                        <a:effectLst/>
                      </a:endParaRP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a:solidFill>
                            <a:schemeClr val="bg1">
                              <a:lumMod val="65000"/>
                            </a:schemeClr>
                          </a:solidFill>
                          <a:effectLst/>
                        </a:rPr>
                        <a:t>14</a:t>
                      </a:r>
                      <a:r>
                        <a:rPr lang="en-US" sz="1000">
                          <a:solidFill>
                            <a:schemeClr val="bg1">
                              <a:lumMod val="65000"/>
                            </a:schemeClr>
                          </a:solidFill>
                          <a:effectLst/>
                        </a:rPr>
                        <a:t>​</a:t>
                      </a:r>
                      <a:endParaRPr lang="en-US" sz="120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15</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16</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17</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64216612"/>
                  </a:ext>
                </a:extLst>
              </a:tr>
              <a:tr h="778174">
                <a:tc>
                  <a:txBody>
                    <a:bodyPr/>
                    <a:lstStyle/>
                    <a:p>
                      <a:pPr algn="l" fontAlgn="base"/>
                      <a:r>
                        <a:rPr lang="en-US" sz="1000" u="none" strike="noStrike">
                          <a:solidFill>
                            <a:schemeClr val="bg1">
                              <a:lumMod val="65000"/>
                            </a:schemeClr>
                          </a:solidFill>
                          <a:effectLst/>
                        </a:rPr>
                        <a:t>20</a:t>
                      </a:r>
                      <a:r>
                        <a:rPr lang="en-US" sz="1000">
                          <a:solidFill>
                            <a:schemeClr val="bg1">
                              <a:lumMod val="65000"/>
                            </a:schemeClr>
                          </a:solidFill>
                          <a:effectLst/>
                        </a:rPr>
                        <a:t>​</a:t>
                      </a:r>
                      <a:endParaRPr lang="en-US" sz="1200">
                        <a:solidFill>
                          <a:schemeClr val="bg1">
                            <a:lumMod val="65000"/>
                          </a:schemeClr>
                        </a:solidFill>
                        <a:effectLst/>
                      </a:endParaRP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a:solidFill>
                            <a:schemeClr val="bg1">
                              <a:lumMod val="65000"/>
                            </a:schemeClr>
                          </a:solidFill>
                          <a:effectLst/>
                        </a:rPr>
                        <a:t>21</a:t>
                      </a:r>
                      <a:r>
                        <a:rPr lang="en-US" sz="1000">
                          <a:solidFill>
                            <a:schemeClr val="bg1">
                              <a:lumMod val="65000"/>
                            </a:schemeClr>
                          </a:solidFill>
                          <a:effectLst/>
                        </a:rPr>
                        <a:t>​</a:t>
                      </a:r>
                      <a:endParaRPr lang="en-US" sz="120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22</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23</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24</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41170013"/>
                  </a:ext>
                </a:extLst>
              </a:tr>
              <a:tr h="778174">
                <a:tc>
                  <a:txBody>
                    <a:bodyPr/>
                    <a:lstStyle/>
                    <a:p>
                      <a:pPr algn="l" fontAlgn="base"/>
                      <a:r>
                        <a:rPr lang="en-US" sz="1000" u="none" strike="noStrike" dirty="0">
                          <a:solidFill>
                            <a:schemeClr val="bg1">
                              <a:lumMod val="65000"/>
                            </a:schemeClr>
                          </a:solidFill>
                          <a:effectLst/>
                        </a:rPr>
                        <a:t>27</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12700">
                      <a:noFill/>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28</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29</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30</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base"/>
                      <a:r>
                        <a:rPr lang="en-US" sz="1000" u="none" strike="noStrike" dirty="0">
                          <a:solidFill>
                            <a:schemeClr val="bg1">
                              <a:lumMod val="65000"/>
                            </a:schemeClr>
                          </a:solidFill>
                          <a:effectLst/>
                        </a:rPr>
                        <a:t>31</a:t>
                      </a:r>
                      <a:r>
                        <a:rPr lang="en-US" sz="1000" dirty="0">
                          <a:solidFill>
                            <a:schemeClr val="bg1">
                              <a:lumMod val="65000"/>
                            </a:schemeClr>
                          </a:solidFill>
                          <a:effectLst/>
                        </a:rPr>
                        <a:t>​</a:t>
                      </a:r>
                      <a:endParaRPr lang="en-US" sz="1200" dirty="0">
                        <a:solidFill>
                          <a:schemeClr val="bg1">
                            <a:lumMod val="65000"/>
                          </a:schemeClr>
                        </a:solidFill>
                        <a:effectLst/>
                      </a:endParaRPr>
                    </a:p>
                  </a:txBody>
                  <a:tcPr marL="72000" marR="72000">
                    <a:lnL w="3175" cap="flat" cmpd="sng" algn="ctr">
                      <a:no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53418993"/>
                  </a:ext>
                </a:extLst>
              </a:tr>
            </a:tbl>
          </a:graphicData>
        </a:graphic>
      </p:graphicFrame>
      <p:graphicFrame>
        <p:nvGraphicFramePr>
          <p:cNvPr id="11" name="Tableau 15">
            <a:extLst>
              <a:ext uri="{FF2B5EF4-FFF2-40B4-BE49-F238E27FC236}">
                <a16:creationId xmlns:a16="http://schemas.microsoft.com/office/drawing/2014/main" id="{82A54C2E-292C-9920-A293-BA3EF23BDD81}"/>
              </a:ext>
            </a:extLst>
          </p:cNvPr>
          <p:cNvGraphicFramePr>
            <a:graphicFrameLocks noGrp="1"/>
          </p:cNvGraphicFramePr>
          <p:nvPr/>
        </p:nvGraphicFramePr>
        <p:xfrm>
          <a:off x="6167695" y="1827491"/>
          <a:ext cx="5933470" cy="4669035"/>
        </p:xfrm>
        <a:graphic>
          <a:graphicData uri="http://schemas.openxmlformats.org/drawingml/2006/table">
            <a:tbl>
              <a:tblPr firstRow="1" bandRow="1">
                <a:tableStyleId>{2D5ABB26-0587-4C30-8999-92F81FD0307C}</a:tableStyleId>
              </a:tblPr>
              <a:tblGrid>
                <a:gridCol w="1186694">
                  <a:extLst>
                    <a:ext uri="{9D8B030D-6E8A-4147-A177-3AD203B41FA5}">
                      <a16:colId xmlns:a16="http://schemas.microsoft.com/office/drawing/2014/main" val="2701232125"/>
                    </a:ext>
                  </a:extLst>
                </a:gridCol>
                <a:gridCol w="1186694">
                  <a:extLst>
                    <a:ext uri="{9D8B030D-6E8A-4147-A177-3AD203B41FA5}">
                      <a16:colId xmlns:a16="http://schemas.microsoft.com/office/drawing/2014/main" val="208516831"/>
                    </a:ext>
                  </a:extLst>
                </a:gridCol>
                <a:gridCol w="1186694">
                  <a:extLst>
                    <a:ext uri="{9D8B030D-6E8A-4147-A177-3AD203B41FA5}">
                      <a16:colId xmlns:a16="http://schemas.microsoft.com/office/drawing/2014/main" val="3103344139"/>
                    </a:ext>
                  </a:extLst>
                </a:gridCol>
                <a:gridCol w="1186694">
                  <a:extLst>
                    <a:ext uri="{9D8B030D-6E8A-4147-A177-3AD203B41FA5}">
                      <a16:colId xmlns:a16="http://schemas.microsoft.com/office/drawing/2014/main" val="388251738"/>
                    </a:ext>
                  </a:extLst>
                </a:gridCol>
                <a:gridCol w="1186694">
                  <a:extLst>
                    <a:ext uri="{9D8B030D-6E8A-4147-A177-3AD203B41FA5}">
                      <a16:colId xmlns:a16="http://schemas.microsoft.com/office/drawing/2014/main" val="2600791418"/>
                    </a:ext>
                  </a:extLst>
                </a:gridCol>
              </a:tblGrid>
              <a:tr h="794107">
                <a:tc>
                  <a:txBody>
                    <a:bodyPr/>
                    <a:lstStyle/>
                    <a:p>
                      <a:pPr algn="ctr" fontAlgn="base"/>
                      <a:r>
                        <a:rPr lang="fr-FR" sz="1200" u="none" strike="noStrike" kern="1200" dirty="0">
                          <a:solidFill>
                            <a:schemeClr val="tx2"/>
                          </a:solidFill>
                          <a:effectLst/>
                          <a:latin typeface="+mj-lt"/>
                          <a:ea typeface="+mn-ea"/>
                          <a:cs typeface="+mn-cs"/>
                        </a:rPr>
                        <a:t>Lundi​</a:t>
                      </a:r>
                    </a:p>
                  </a:txBody>
                  <a:tcPr marL="72000" marR="72000" anchor="ctr">
                    <a:lnL w="12700">
                      <a:noFill/>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fr-FR" sz="1200" u="none" strike="noStrike" kern="1200" dirty="0">
                          <a:solidFill>
                            <a:schemeClr val="tx2"/>
                          </a:solidFill>
                          <a:effectLst/>
                          <a:latin typeface="+mj-lt"/>
                          <a:ea typeface="+mn-ea"/>
                          <a:cs typeface="+mn-cs"/>
                        </a:rPr>
                        <a:t>Mardi​</a:t>
                      </a: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fr-FR" sz="1200" u="none" strike="noStrike" kern="1200" dirty="0">
                          <a:solidFill>
                            <a:schemeClr val="tx2"/>
                          </a:solidFill>
                          <a:effectLst/>
                          <a:latin typeface="+mj-lt"/>
                          <a:ea typeface="+mn-ea"/>
                          <a:cs typeface="+mn-cs"/>
                        </a:rPr>
                        <a:t>Mercredi​</a:t>
                      </a: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fr-FR" sz="1200" u="none" strike="noStrike" kern="1200" dirty="0">
                          <a:solidFill>
                            <a:schemeClr val="tx2"/>
                          </a:solidFill>
                          <a:effectLst/>
                          <a:latin typeface="+mj-lt"/>
                          <a:ea typeface="+mn-ea"/>
                          <a:cs typeface="+mn-cs"/>
                        </a:rPr>
                        <a:t>Jeudi​</a:t>
                      </a:r>
                    </a:p>
                  </a:txBody>
                  <a:tcPr marL="72000" marR="72000" anchor="ctr">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ase"/>
                      <a:r>
                        <a:rPr lang="fr-FR" sz="1200" u="none" strike="noStrike" kern="1200" dirty="0">
                          <a:solidFill>
                            <a:schemeClr val="tx2"/>
                          </a:solidFill>
                          <a:effectLst/>
                          <a:latin typeface="+mj-lt"/>
                          <a:ea typeface="+mn-ea"/>
                          <a:cs typeface="+mn-cs"/>
                        </a:rPr>
                        <a:t>Vendredi​</a:t>
                      </a:r>
                    </a:p>
                  </a:txBody>
                  <a:tcPr marL="72000" marR="72000" anchor="ctr">
                    <a:lnL w="3175" cap="flat" cmpd="sng" algn="ctr">
                      <a:solidFill>
                        <a:schemeClr val="bg1">
                          <a:lumMod val="85000"/>
                        </a:schemeClr>
                      </a:solidFill>
                      <a:prstDash val="solid"/>
                      <a:round/>
                      <a:headEnd type="none" w="med" len="med"/>
                      <a:tailEnd type="none" w="med" len="med"/>
                    </a:lnL>
                    <a:lnR w="12700">
                      <a:noFill/>
                    </a:lnR>
                    <a:lnT w="12700">
                      <a:noFill/>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74617702"/>
                  </a:ext>
                </a:extLst>
              </a:tr>
              <a:tr h="968732">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3​</a:t>
                      </a: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4​</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5​</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6​</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7​</a:t>
                      </a: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21871545"/>
                  </a:ext>
                </a:extLst>
              </a:tr>
              <a:tr h="968732">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10​</a:t>
                      </a: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11​</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12​</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13​</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14​</a:t>
                      </a: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47651030"/>
                  </a:ext>
                </a:extLst>
              </a:tr>
              <a:tr h="968732">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17​</a:t>
                      </a: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18​</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19​</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20​</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21​</a:t>
                      </a: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75381538"/>
                  </a:ext>
                </a:extLst>
              </a:tr>
              <a:tr h="968732">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24​</a:t>
                      </a:r>
                    </a:p>
                  </a:txBody>
                  <a:tcPr marL="72000" marR="72000">
                    <a:lnL w="12700">
                      <a:noFill/>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12700">
                      <a:noFill/>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a:solidFill>
                            <a:schemeClr val="bg1">
                              <a:lumMod val="65000"/>
                            </a:schemeClr>
                          </a:solidFill>
                          <a:effectLst/>
                          <a:latin typeface="+mn-lt"/>
                          <a:ea typeface="+mn-ea"/>
                          <a:cs typeface="+mn-cs"/>
                        </a:rPr>
                        <a:t>25​</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12700">
                      <a:noFill/>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26​</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12700">
                      <a:noFill/>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27​</a:t>
                      </a:r>
                    </a:p>
                  </a:txBody>
                  <a:tcPr marL="72000" marR="72000">
                    <a:lnL w="3175" cap="flat" cmpd="sng" algn="ctr">
                      <a:solidFill>
                        <a:schemeClr val="bg1">
                          <a:lumMod val="85000"/>
                        </a:schemeClr>
                      </a:solidFill>
                      <a:prstDash val="solid"/>
                      <a:round/>
                      <a:headEnd type="none" w="med" len="med"/>
                      <a:tailEnd type="none" w="med" len="med"/>
                    </a:lnL>
                    <a:lnR w="3175" cap="flat" cmpd="sng" algn="ctr">
                      <a:solidFill>
                        <a:schemeClr val="bg1">
                          <a:lumMod val="85000"/>
                        </a:schemeClr>
                      </a:solidFill>
                      <a:prstDash val="solid"/>
                      <a:round/>
                      <a:headEnd type="none" w="med" len="med"/>
                      <a:tailEnd type="none" w="med" len="med"/>
                    </a:lnR>
                    <a:lnT w="3175" cap="flat" cmpd="sng" algn="ctr">
                      <a:solidFill>
                        <a:schemeClr val="bg1">
                          <a:lumMod val="85000"/>
                        </a:schemeClr>
                      </a:solidFill>
                      <a:prstDash val="solid"/>
                      <a:round/>
                      <a:headEnd type="none" w="med" len="med"/>
                      <a:tailEnd type="none" w="med" len="med"/>
                    </a:lnT>
                    <a:lnB w="12700">
                      <a:noFill/>
                    </a:lnB>
                    <a:lnTlToBr w="12700" cmpd="sng">
                      <a:noFill/>
                      <a:prstDash val="solid"/>
                    </a:lnTlToBr>
                    <a:lnBlToTr w="12700" cmpd="sng">
                      <a:noFill/>
                      <a:prstDash val="solid"/>
                    </a:lnBlToTr>
                    <a:solidFill>
                      <a:schemeClr val="bg1"/>
                    </a:solidFill>
                  </a:tcPr>
                </a:tc>
                <a:tc>
                  <a:txBody>
                    <a:bodyPr/>
                    <a:lstStyle/>
                    <a:p>
                      <a:pPr marL="0" algn="l" defTabSz="914400" rtl="0" eaLnBrk="1" fontAlgn="base" latinLnBrk="0" hangingPunct="1"/>
                      <a:r>
                        <a:rPr lang="en-US" sz="1000" u="none" strike="noStrike" kern="1200" dirty="0">
                          <a:solidFill>
                            <a:schemeClr val="bg1">
                              <a:lumMod val="65000"/>
                            </a:schemeClr>
                          </a:solidFill>
                          <a:effectLst/>
                          <a:latin typeface="+mn-lt"/>
                          <a:ea typeface="+mn-ea"/>
                          <a:cs typeface="+mn-cs"/>
                        </a:rPr>
                        <a:t>28​</a:t>
                      </a:r>
                    </a:p>
                  </a:txBody>
                  <a:tcPr marL="72000" marR="72000">
                    <a:lnL w="3175" cap="flat" cmpd="sng" algn="ctr">
                      <a:solidFill>
                        <a:schemeClr val="bg1">
                          <a:lumMod val="85000"/>
                        </a:schemeClr>
                      </a:solidFill>
                      <a:prstDash val="solid"/>
                      <a:round/>
                      <a:headEnd type="none" w="med" len="med"/>
                      <a:tailEnd type="none" w="med" len="med"/>
                    </a:lnL>
                    <a:lnR w="12700">
                      <a:noFill/>
                    </a:lnR>
                    <a:lnT w="3175" cap="flat" cmpd="sng" algn="ctr">
                      <a:solidFill>
                        <a:schemeClr val="bg1">
                          <a:lumMod val="85000"/>
                        </a:schemeClr>
                      </a:solidFill>
                      <a:prstDash val="solid"/>
                      <a:round/>
                      <a:headEnd type="none" w="med" len="med"/>
                      <a:tailEnd type="none" w="med" len="med"/>
                    </a:lnT>
                    <a:lnB w="12700">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34342179"/>
                  </a:ext>
                </a:extLst>
              </a:tr>
            </a:tbl>
          </a:graphicData>
        </a:graphic>
      </p:graphicFrame>
      <p:grpSp>
        <p:nvGrpSpPr>
          <p:cNvPr id="37" name="Group 36">
            <a:extLst>
              <a:ext uri="{FF2B5EF4-FFF2-40B4-BE49-F238E27FC236}">
                <a16:creationId xmlns:a16="http://schemas.microsoft.com/office/drawing/2014/main" id="{981641B8-50E8-39BA-017C-634A50A5AAA3}"/>
              </a:ext>
            </a:extLst>
          </p:cNvPr>
          <p:cNvGrpSpPr/>
          <p:nvPr/>
        </p:nvGrpSpPr>
        <p:grpSpPr>
          <a:xfrm>
            <a:off x="6179809" y="1133143"/>
            <a:ext cx="1194407" cy="138499"/>
            <a:chOff x="6356739" y="1133143"/>
            <a:chExt cx="1194407" cy="138499"/>
          </a:xfrm>
        </p:grpSpPr>
        <p:sp>
          <p:nvSpPr>
            <p:cNvPr id="14" name="Rectangle: Rounded Corners 35">
              <a:extLst>
                <a:ext uri="{FF2B5EF4-FFF2-40B4-BE49-F238E27FC236}">
                  <a16:creationId xmlns:a16="http://schemas.microsoft.com/office/drawing/2014/main" id="{3FF9C110-672C-F768-55EE-3C93BC17CC93}"/>
                </a:ext>
              </a:extLst>
            </p:cNvPr>
            <p:cNvSpPr/>
            <p:nvPr/>
          </p:nvSpPr>
          <p:spPr>
            <a:xfrm>
              <a:off x="6356739" y="1134061"/>
              <a:ext cx="366703" cy="136665"/>
            </a:xfrm>
            <a:prstGeom prst="roundRect">
              <a:avLst>
                <a:gd name="adj" fmla="val 31994"/>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endParaRPr lang="en-US" sz="700">
                <a:ea typeface="Roboto"/>
              </a:endParaRPr>
            </a:p>
          </p:txBody>
        </p:sp>
        <p:sp>
          <p:nvSpPr>
            <p:cNvPr id="15" name="Rectangle 14">
              <a:extLst>
                <a:ext uri="{FF2B5EF4-FFF2-40B4-BE49-F238E27FC236}">
                  <a16:creationId xmlns:a16="http://schemas.microsoft.com/office/drawing/2014/main" id="{7891391C-5FDC-047E-F5D9-BA1F1FA96E8B}"/>
                </a:ext>
              </a:extLst>
            </p:cNvPr>
            <p:cNvSpPr/>
            <p:nvPr/>
          </p:nvSpPr>
          <p:spPr>
            <a:xfrm>
              <a:off x="6833001" y="1133143"/>
              <a:ext cx="718145" cy="138499"/>
            </a:xfrm>
            <a:prstGeom prst="rect">
              <a:avLst/>
            </a:prstGeom>
          </p:spPr>
          <p:txBody>
            <a:bodyPr wrap="non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sz="900" dirty="0">
                  <a:solidFill>
                    <a:schemeClr val="tx1">
                      <a:lumMod val="75000"/>
                    </a:schemeClr>
                  </a:solidFill>
                  <a:ea typeface="Roboto"/>
                  <a:cs typeface="Roboto"/>
                </a:rPr>
                <a:t>Actions PSPS</a:t>
              </a:r>
            </a:p>
          </p:txBody>
        </p:sp>
      </p:grpSp>
      <p:grpSp>
        <p:nvGrpSpPr>
          <p:cNvPr id="38" name="Group 37">
            <a:extLst>
              <a:ext uri="{FF2B5EF4-FFF2-40B4-BE49-F238E27FC236}">
                <a16:creationId xmlns:a16="http://schemas.microsoft.com/office/drawing/2014/main" id="{B2B1AFAA-0F61-8F8C-DD3C-EAFCAE36EE1A}"/>
              </a:ext>
            </a:extLst>
          </p:cNvPr>
          <p:cNvGrpSpPr/>
          <p:nvPr/>
        </p:nvGrpSpPr>
        <p:grpSpPr>
          <a:xfrm>
            <a:off x="7780985" y="1133143"/>
            <a:ext cx="1213643" cy="138499"/>
            <a:chOff x="7962190" y="1133143"/>
            <a:chExt cx="1213643" cy="138499"/>
          </a:xfrm>
        </p:grpSpPr>
        <p:sp>
          <p:nvSpPr>
            <p:cNvPr id="16" name="Rectangle 15">
              <a:extLst>
                <a:ext uri="{FF2B5EF4-FFF2-40B4-BE49-F238E27FC236}">
                  <a16:creationId xmlns:a16="http://schemas.microsoft.com/office/drawing/2014/main" id="{E84ECA22-6EB0-ACD6-0878-478E38DB3874}"/>
                </a:ext>
              </a:extLst>
            </p:cNvPr>
            <p:cNvSpPr/>
            <p:nvPr/>
          </p:nvSpPr>
          <p:spPr>
            <a:xfrm>
              <a:off x="8438452" y="1133143"/>
              <a:ext cx="737381" cy="138499"/>
            </a:xfrm>
            <a:prstGeom prst="rect">
              <a:avLst/>
            </a:prstGeom>
          </p:spPr>
          <p:txBody>
            <a:bodyPr wrap="non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sz="900" dirty="0">
                  <a:solidFill>
                    <a:schemeClr val="tx1">
                      <a:lumMod val="75000"/>
                    </a:schemeClr>
                  </a:solidFill>
                  <a:ea typeface="Roboto"/>
                  <a:cs typeface="Roboto"/>
                </a:rPr>
                <a:t>Actions clients</a:t>
              </a:r>
            </a:p>
          </p:txBody>
        </p:sp>
        <p:sp>
          <p:nvSpPr>
            <p:cNvPr id="33" name="Rectangle: Rounded Corners 35">
              <a:extLst>
                <a:ext uri="{FF2B5EF4-FFF2-40B4-BE49-F238E27FC236}">
                  <a16:creationId xmlns:a16="http://schemas.microsoft.com/office/drawing/2014/main" id="{BA45EA51-966A-0A35-98D1-7C931AB2C6CB}"/>
                </a:ext>
              </a:extLst>
            </p:cNvPr>
            <p:cNvSpPr/>
            <p:nvPr/>
          </p:nvSpPr>
          <p:spPr>
            <a:xfrm>
              <a:off x="7962190" y="1134061"/>
              <a:ext cx="366703" cy="136665"/>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endParaRPr lang="en-US" sz="700">
                <a:ea typeface="Roboto"/>
              </a:endParaRPr>
            </a:p>
          </p:txBody>
        </p:sp>
      </p:grpSp>
      <p:grpSp>
        <p:nvGrpSpPr>
          <p:cNvPr id="39" name="Group 38">
            <a:extLst>
              <a:ext uri="{FF2B5EF4-FFF2-40B4-BE49-F238E27FC236}">
                <a16:creationId xmlns:a16="http://schemas.microsoft.com/office/drawing/2014/main" id="{DC946F11-35A2-C64C-6980-3377A6DCD71B}"/>
              </a:ext>
            </a:extLst>
          </p:cNvPr>
          <p:cNvGrpSpPr/>
          <p:nvPr/>
        </p:nvGrpSpPr>
        <p:grpSpPr>
          <a:xfrm>
            <a:off x="9401397" y="1133143"/>
            <a:ext cx="803275" cy="138499"/>
            <a:chOff x="9612525" y="1133143"/>
            <a:chExt cx="803275" cy="138499"/>
          </a:xfrm>
        </p:grpSpPr>
        <p:sp>
          <p:nvSpPr>
            <p:cNvPr id="17" name="Rectangle 16">
              <a:extLst>
                <a:ext uri="{FF2B5EF4-FFF2-40B4-BE49-F238E27FC236}">
                  <a16:creationId xmlns:a16="http://schemas.microsoft.com/office/drawing/2014/main" id="{322D66AA-A012-3FBC-94B2-4B2F699323B1}"/>
                </a:ext>
              </a:extLst>
            </p:cNvPr>
            <p:cNvSpPr/>
            <p:nvPr/>
          </p:nvSpPr>
          <p:spPr>
            <a:xfrm>
              <a:off x="10088787" y="1133143"/>
              <a:ext cx="327013" cy="138499"/>
            </a:xfrm>
            <a:prstGeom prst="rect">
              <a:avLst/>
            </a:prstGeom>
          </p:spPr>
          <p:txBody>
            <a:bodyPr wrap="non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sz="900" dirty="0">
                  <a:solidFill>
                    <a:schemeClr val="tx1">
                      <a:lumMod val="75000"/>
                    </a:schemeClr>
                  </a:solidFill>
                  <a:ea typeface="Roboto"/>
                  <a:cs typeface="Roboto"/>
                </a:rPr>
                <a:t>Atelier</a:t>
              </a:r>
            </a:p>
          </p:txBody>
        </p:sp>
        <p:sp>
          <p:nvSpPr>
            <p:cNvPr id="34" name="Rectangle: Rounded Corners 35">
              <a:extLst>
                <a:ext uri="{FF2B5EF4-FFF2-40B4-BE49-F238E27FC236}">
                  <a16:creationId xmlns:a16="http://schemas.microsoft.com/office/drawing/2014/main" id="{AE30B414-5CF5-8E50-D054-3EA3CAE1A2EF}"/>
                </a:ext>
              </a:extLst>
            </p:cNvPr>
            <p:cNvSpPr/>
            <p:nvPr/>
          </p:nvSpPr>
          <p:spPr>
            <a:xfrm>
              <a:off x="9612525" y="1134061"/>
              <a:ext cx="366703" cy="136665"/>
            </a:xfrm>
            <a:prstGeom prst="roundRect">
              <a:avLst>
                <a:gd name="adj" fmla="val 31994"/>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endParaRPr lang="en-US" sz="700">
                <a:ea typeface="Roboto"/>
              </a:endParaRPr>
            </a:p>
          </p:txBody>
        </p:sp>
      </p:grpSp>
      <p:grpSp>
        <p:nvGrpSpPr>
          <p:cNvPr id="40" name="Group 39">
            <a:extLst>
              <a:ext uri="{FF2B5EF4-FFF2-40B4-BE49-F238E27FC236}">
                <a16:creationId xmlns:a16="http://schemas.microsoft.com/office/drawing/2014/main" id="{50486327-0370-A56E-1AF2-F7B497C8D7D7}"/>
              </a:ext>
            </a:extLst>
          </p:cNvPr>
          <p:cNvGrpSpPr/>
          <p:nvPr/>
        </p:nvGrpSpPr>
        <p:grpSpPr>
          <a:xfrm>
            <a:off x="10611440" y="1133143"/>
            <a:ext cx="690279" cy="138499"/>
            <a:chOff x="10788370" y="1133143"/>
            <a:chExt cx="690279" cy="138499"/>
          </a:xfrm>
        </p:grpSpPr>
        <p:sp>
          <p:nvSpPr>
            <p:cNvPr id="19" name="Rectangle 18">
              <a:extLst>
                <a:ext uri="{FF2B5EF4-FFF2-40B4-BE49-F238E27FC236}">
                  <a16:creationId xmlns:a16="http://schemas.microsoft.com/office/drawing/2014/main" id="{5DC2E10C-62BE-B13D-A26D-8E798BE8AE2E}"/>
                </a:ext>
              </a:extLst>
            </p:cNvPr>
            <p:cNvSpPr/>
            <p:nvPr/>
          </p:nvSpPr>
          <p:spPr>
            <a:xfrm>
              <a:off x="11264633" y="1133143"/>
              <a:ext cx="214016" cy="138499"/>
            </a:xfrm>
            <a:prstGeom prst="rect">
              <a:avLst/>
            </a:prstGeom>
          </p:spPr>
          <p:txBody>
            <a:bodyPr wrap="square" lIns="0" tIns="0" rIns="0" bIns="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sz="900" dirty="0">
                  <a:solidFill>
                    <a:schemeClr val="tx1">
                      <a:lumMod val="75000"/>
                    </a:schemeClr>
                  </a:solidFill>
                  <a:ea typeface="Roboto"/>
                  <a:cs typeface="Roboto"/>
                </a:rPr>
                <a:t>PV</a:t>
              </a:r>
            </a:p>
          </p:txBody>
        </p:sp>
        <p:sp>
          <p:nvSpPr>
            <p:cNvPr id="35" name="Rectangle: Rounded Corners 35">
              <a:extLst>
                <a:ext uri="{FF2B5EF4-FFF2-40B4-BE49-F238E27FC236}">
                  <a16:creationId xmlns:a16="http://schemas.microsoft.com/office/drawing/2014/main" id="{88BC258E-A28E-50C0-DB5E-B144E88BC5AA}"/>
                </a:ext>
              </a:extLst>
            </p:cNvPr>
            <p:cNvSpPr/>
            <p:nvPr/>
          </p:nvSpPr>
          <p:spPr>
            <a:xfrm>
              <a:off x="10788370" y="1134061"/>
              <a:ext cx="366703" cy="136665"/>
            </a:xfrm>
            <a:prstGeom prst="roundRect">
              <a:avLst>
                <a:gd name="adj" fmla="val 31994"/>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endParaRPr lang="en-US" sz="700">
                <a:ea typeface="Roboto"/>
              </a:endParaRPr>
            </a:p>
          </p:txBody>
        </p:sp>
      </p:grpSp>
      <p:sp>
        <p:nvSpPr>
          <p:cNvPr id="36" name="Rectangle: Rounded Corners 35">
            <a:extLst>
              <a:ext uri="{FF2B5EF4-FFF2-40B4-BE49-F238E27FC236}">
                <a16:creationId xmlns:a16="http://schemas.microsoft.com/office/drawing/2014/main" id="{139C1C06-7214-EDB0-C89F-25A3C9608F24}"/>
              </a:ext>
            </a:extLst>
          </p:cNvPr>
          <p:cNvSpPr/>
          <p:nvPr/>
        </p:nvSpPr>
        <p:spPr>
          <a:xfrm>
            <a:off x="1323855" y="3895769"/>
            <a:ext cx="3436827"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defRPr/>
            </a:pPr>
            <a:r>
              <a:rPr lang="en-US" sz="800" dirty="0" err="1">
                <a:latin typeface="+mj-lt"/>
                <a:ea typeface="Roboto" panose="02000000000000000000" pitchFamily="2" charset="0"/>
                <a:cs typeface="Roboto" panose="02000000000000000000" pitchFamily="2" charset="0"/>
              </a:rPr>
              <a:t>Texte</a:t>
            </a:r>
            <a:endParaRPr lang="fr-FR" sz="800" dirty="0">
              <a:latin typeface="+mj-lt"/>
              <a:ea typeface="Roboto" panose="02000000000000000000" pitchFamily="2" charset="0"/>
              <a:cs typeface="Roboto" panose="02000000000000000000" pitchFamily="2" charset="0"/>
            </a:endParaRPr>
          </a:p>
        </p:txBody>
      </p:sp>
      <p:sp>
        <p:nvSpPr>
          <p:cNvPr id="41" name="Rectangle: Rounded Corners 40">
            <a:extLst>
              <a:ext uri="{FF2B5EF4-FFF2-40B4-BE49-F238E27FC236}">
                <a16:creationId xmlns:a16="http://schemas.microsoft.com/office/drawing/2014/main" id="{A39160B7-71DC-4B45-C0FB-6811198D4656}"/>
              </a:ext>
            </a:extLst>
          </p:cNvPr>
          <p:cNvSpPr/>
          <p:nvPr/>
        </p:nvSpPr>
        <p:spPr>
          <a:xfrm>
            <a:off x="1323855" y="3703045"/>
            <a:ext cx="3436827" cy="163776"/>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fr-FR" sz="800" dirty="0">
              <a:latin typeface="+mj-lt"/>
              <a:ea typeface="Roboto" panose="02000000000000000000" pitchFamily="2" charset="0"/>
              <a:cs typeface="Roboto" panose="02000000000000000000" pitchFamily="2" charset="0"/>
            </a:endParaRPr>
          </a:p>
        </p:txBody>
      </p:sp>
      <p:sp>
        <p:nvSpPr>
          <p:cNvPr id="42" name="Rectangle: Rounded Corners 41">
            <a:extLst>
              <a:ext uri="{FF2B5EF4-FFF2-40B4-BE49-F238E27FC236}">
                <a16:creationId xmlns:a16="http://schemas.microsoft.com/office/drawing/2014/main" id="{88913BF7-1F12-C34B-76EA-38F891E88281}"/>
              </a:ext>
            </a:extLst>
          </p:cNvPr>
          <p:cNvSpPr/>
          <p:nvPr/>
        </p:nvSpPr>
        <p:spPr>
          <a:xfrm>
            <a:off x="167693" y="4717565"/>
            <a:ext cx="5771356"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sp>
        <p:nvSpPr>
          <p:cNvPr id="43" name="Rectangle: Rounded Corners 42">
            <a:extLst>
              <a:ext uri="{FF2B5EF4-FFF2-40B4-BE49-F238E27FC236}">
                <a16:creationId xmlns:a16="http://schemas.microsoft.com/office/drawing/2014/main" id="{33405026-226B-2326-31EC-A4B3715FC74B}"/>
              </a:ext>
            </a:extLst>
          </p:cNvPr>
          <p:cNvSpPr/>
          <p:nvPr/>
        </p:nvSpPr>
        <p:spPr>
          <a:xfrm>
            <a:off x="2542854" y="5474511"/>
            <a:ext cx="3436827"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sp>
        <p:nvSpPr>
          <p:cNvPr id="44" name="Rectangle: Rounded Corners 43">
            <a:extLst>
              <a:ext uri="{FF2B5EF4-FFF2-40B4-BE49-F238E27FC236}">
                <a16:creationId xmlns:a16="http://schemas.microsoft.com/office/drawing/2014/main" id="{0833C16F-A623-B2A4-B4C7-2355D5FA06B1}"/>
              </a:ext>
            </a:extLst>
          </p:cNvPr>
          <p:cNvSpPr/>
          <p:nvPr/>
        </p:nvSpPr>
        <p:spPr>
          <a:xfrm>
            <a:off x="2542854" y="6250911"/>
            <a:ext cx="3436827"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sp>
        <p:nvSpPr>
          <p:cNvPr id="47" name="Rectangle: Rounded Corners 46">
            <a:extLst>
              <a:ext uri="{FF2B5EF4-FFF2-40B4-BE49-F238E27FC236}">
                <a16:creationId xmlns:a16="http://schemas.microsoft.com/office/drawing/2014/main" id="{5FEC2AB6-5874-0B54-D382-3DFC590F2BD1}"/>
              </a:ext>
            </a:extLst>
          </p:cNvPr>
          <p:cNvSpPr/>
          <p:nvPr/>
        </p:nvSpPr>
        <p:spPr>
          <a:xfrm>
            <a:off x="6241296" y="4277636"/>
            <a:ext cx="5771356"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sp>
        <p:nvSpPr>
          <p:cNvPr id="48" name="Rectangle: Rounded Corners 47">
            <a:extLst>
              <a:ext uri="{FF2B5EF4-FFF2-40B4-BE49-F238E27FC236}">
                <a16:creationId xmlns:a16="http://schemas.microsoft.com/office/drawing/2014/main" id="{0378D1FA-6C30-687A-AA43-A8D4BB2A0841}"/>
              </a:ext>
            </a:extLst>
          </p:cNvPr>
          <p:cNvSpPr/>
          <p:nvPr/>
        </p:nvSpPr>
        <p:spPr>
          <a:xfrm>
            <a:off x="6241296" y="3344298"/>
            <a:ext cx="5771356" cy="163776"/>
          </a:xfrm>
          <a:prstGeom prst="roundRect">
            <a:avLst>
              <a:gd name="adj" fmla="val 31994"/>
            </a:avLst>
          </a:prstGeom>
          <a:gradFill>
            <a:gsLst>
              <a:gs pos="0">
                <a:schemeClr val="accent1"/>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sp>
        <p:nvSpPr>
          <p:cNvPr id="49" name="Rectangle: Rounded Corners 48">
            <a:extLst>
              <a:ext uri="{FF2B5EF4-FFF2-40B4-BE49-F238E27FC236}">
                <a16:creationId xmlns:a16="http://schemas.microsoft.com/office/drawing/2014/main" id="{ACC6EB5E-C15A-AD87-7FBE-FB56E81FD519}"/>
              </a:ext>
            </a:extLst>
          </p:cNvPr>
          <p:cNvSpPr/>
          <p:nvPr/>
        </p:nvSpPr>
        <p:spPr>
          <a:xfrm>
            <a:off x="1319349" y="3073384"/>
            <a:ext cx="4604092" cy="163776"/>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fr-FR" sz="800" dirty="0">
              <a:latin typeface="+mj-lt"/>
              <a:ea typeface="Roboto" panose="02000000000000000000" pitchFamily="2" charset="0"/>
              <a:cs typeface="Roboto" panose="02000000000000000000" pitchFamily="2" charset="0"/>
            </a:endParaRPr>
          </a:p>
        </p:txBody>
      </p:sp>
      <p:sp>
        <p:nvSpPr>
          <p:cNvPr id="50" name="Rectangle: Rounded Corners 49">
            <a:extLst>
              <a:ext uri="{FF2B5EF4-FFF2-40B4-BE49-F238E27FC236}">
                <a16:creationId xmlns:a16="http://schemas.microsoft.com/office/drawing/2014/main" id="{7B360910-BAEF-C5E3-3561-DA78D9CED08F}"/>
              </a:ext>
            </a:extLst>
          </p:cNvPr>
          <p:cNvSpPr/>
          <p:nvPr/>
        </p:nvSpPr>
        <p:spPr>
          <a:xfrm>
            <a:off x="2542853" y="5283329"/>
            <a:ext cx="3436827" cy="163776"/>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fr-FR" sz="800" dirty="0">
              <a:latin typeface="+mj-lt"/>
              <a:ea typeface="Roboto" panose="02000000000000000000" pitchFamily="2" charset="0"/>
              <a:cs typeface="Roboto" panose="02000000000000000000" pitchFamily="2" charset="0"/>
            </a:endParaRPr>
          </a:p>
        </p:txBody>
      </p:sp>
      <p:sp>
        <p:nvSpPr>
          <p:cNvPr id="51" name="Rectangle: Rounded Corners 50">
            <a:extLst>
              <a:ext uri="{FF2B5EF4-FFF2-40B4-BE49-F238E27FC236}">
                <a16:creationId xmlns:a16="http://schemas.microsoft.com/office/drawing/2014/main" id="{A6268C91-CE49-AF31-313D-4EEBCD595955}"/>
              </a:ext>
            </a:extLst>
          </p:cNvPr>
          <p:cNvSpPr/>
          <p:nvPr/>
        </p:nvSpPr>
        <p:spPr>
          <a:xfrm>
            <a:off x="2542853" y="6064265"/>
            <a:ext cx="3436827" cy="163776"/>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sp>
        <p:nvSpPr>
          <p:cNvPr id="52" name="Rectangle: Rounded Corners 51">
            <a:extLst>
              <a:ext uri="{FF2B5EF4-FFF2-40B4-BE49-F238E27FC236}">
                <a16:creationId xmlns:a16="http://schemas.microsoft.com/office/drawing/2014/main" id="{530499A2-994C-8E02-BBD4-DB033BAB0269}"/>
              </a:ext>
            </a:extLst>
          </p:cNvPr>
          <p:cNvSpPr/>
          <p:nvPr/>
        </p:nvSpPr>
        <p:spPr>
          <a:xfrm>
            <a:off x="6246028" y="3141108"/>
            <a:ext cx="5766266" cy="163776"/>
          </a:xfrm>
          <a:prstGeom prst="roundRect">
            <a:avLst>
              <a:gd name="adj" fmla="val 31994"/>
            </a:avLst>
          </a:prstGeom>
          <a:gradFill>
            <a:gsLst>
              <a:gs pos="0">
                <a:schemeClr val="accent2"/>
              </a:gs>
              <a:gs pos="100000">
                <a:schemeClr val="accent2">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fr-FR" sz="800" dirty="0">
              <a:latin typeface="+mj-lt"/>
              <a:ea typeface="Roboto" panose="02000000000000000000" pitchFamily="2" charset="0"/>
              <a:cs typeface="Roboto" panose="02000000000000000000" pitchFamily="2" charset="0"/>
            </a:endParaRPr>
          </a:p>
        </p:txBody>
      </p:sp>
      <p:sp>
        <p:nvSpPr>
          <p:cNvPr id="53" name="Rectangle: Rounded Corners 52">
            <a:extLst>
              <a:ext uri="{FF2B5EF4-FFF2-40B4-BE49-F238E27FC236}">
                <a16:creationId xmlns:a16="http://schemas.microsoft.com/office/drawing/2014/main" id="{D0CEA724-478E-F936-78DF-4DAE298B4D0F}"/>
              </a:ext>
            </a:extLst>
          </p:cNvPr>
          <p:cNvSpPr/>
          <p:nvPr/>
        </p:nvSpPr>
        <p:spPr>
          <a:xfrm>
            <a:off x="167693" y="5303174"/>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sp>
        <p:nvSpPr>
          <p:cNvPr id="54" name="Rectangle: Rounded Corners 53">
            <a:extLst>
              <a:ext uri="{FF2B5EF4-FFF2-40B4-BE49-F238E27FC236}">
                <a16:creationId xmlns:a16="http://schemas.microsoft.com/office/drawing/2014/main" id="{FC47DF8A-4840-27FB-E7D6-F8674F31F5CB}"/>
              </a:ext>
            </a:extLst>
          </p:cNvPr>
          <p:cNvSpPr/>
          <p:nvPr/>
        </p:nvSpPr>
        <p:spPr>
          <a:xfrm>
            <a:off x="167693" y="6093871"/>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sp>
        <p:nvSpPr>
          <p:cNvPr id="55" name="Rectangle: Rounded Corners 54">
            <a:extLst>
              <a:ext uri="{FF2B5EF4-FFF2-40B4-BE49-F238E27FC236}">
                <a16:creationId xmlns:a16="http://schemas.microsoft.com/office/drawing/2014/main" id="{E4F33BAC-1723-4529-02D3-0625142E2FB4}"/>
              </a:ext>
            </a:extLst>
          </p:cNvPr>
          <p:cNvSpPr/>
          <p:nvPr/>
        </p:nvSpPr>
        <p:spPr>
          <a:xfrm>
            <a:off x="167693" y="2950181"/>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sp>
        <p:nvSpPr>
          <p:cNvPr id="56" name="Rectangle: Rounded Corners 55">
            <a:extLst>
              <a:ext uri="{FF2B5EF4-FFF2-40B4-BE49-F238E27FC236}">
                <a16:creationId xmlns:a16="http://schemas.microsoft.com/office/drawing/2014/main" id="{B2A69DFF-7758-CC7D-1E1A-126761663781}"/>
              </a:ext>
            </a:extLst>
          </p:cNvPr>
          <p:cNvSpPr/>
          <p:nvPr/>
        </p:nvSpPr>
        <p:spPr>
          <a:xfrm>
            <a:off x="167693" y="3719348"/>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sp>
        <p:nvSpPr>
          <p:cNvPr id="57" name="Rectangle: Rounded Corners 56">
            <a:extLst>
              <a:ext uri="{FF2B5EF4-FFF2-40B4-BE49-F238E27FC236}">
                <a16:creationId xmlns:a16="http://schemas.microsoft.com/office/drawing/2014/main" id="{48441E47-1F31-FFCE-50F8-003BB7AFD110}"/>
              </a:ext>
            </a:extLst>
          </p:cNvPr>
          <p:cNvSpPr/>
          <p:nvPr/>
        </p:nvSpPr>
        <p:spPr>
          <a:xfrm>
            <a:off x="4898012" y="3729987"/>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fr-FR" sz="800" dirty="0">
              <a:latin typeface="+mj-lt"/>
              <a:ea typeface="Roboto" panose="02000000000000000000" pitchFamily="2" charset="0"/>
              <a:cs typeface="Roboto" panose="02000000000000000000" pitchFamily="2" charset="0"/>
            </a:endParaRPr>
          </a:p>
        </p:txBody>
      </p:sp>
      <p:sp>
        <p:nvSpPr>
          <p:cNvPr id="59" name="Rectangle: Rounded Corners 58">
            <a:extLst>
              <a:ext uri="{FF2B5EF4-FFF2-40B4-BE49-F238E27FC236}">
                <a16:creationId xmlns:a16="http://schemas.microsoft.com/office/drawing/2014/main" id="{17CBDD74-3808-2AED-81F0-A025A5D4E870}"/>
              </a:ext>
            </a:extLst>
          </p:cNvPr>
          <p:cNvSpPr/>
          <p:nvPr/>
        </p:nvSpPr>
        <p:spPr>
          <a:xfrm>
            <a:off x="5121333" y="3535286"/>
            <a:ext cx="802108" cy="163776"/>
          </a:xfrm>
          <a:prstGeom prst="roundRect">
            <a:avLst>
              <a:gd name="adj" fmla="val 31994"/>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fr-FR" sz="800" dirty="0">
              <a:latin typeface="+mj-lt"/>
              <a:ea typeface="Roboto" panose="02000000000000000000" pitchFamily="2" charset="0"/>
              <a:cs typeface="Roboto" panose="02000000000000000000" pitchFamily="2" charset="0"/>
            </a:endParaRPr>
          </a:p>
        </p:txBody>
      </p:sp>
      <p:sp>
        <p:nvSpPr>
          <p:cNvPr id="63" name="Rectangle: Rounded Corners 62">
            <a:extLst>
              <a:ext uri="{FF2B5EF4-FFF2-40B4-BE49-F238E27FC236}">
                <a16:creationId xmlns:a16="http://schemas.microsoft.com/office/drawing/2014/main" id="{E32D167F-3161-E753-6B65-8012864DF179}"/>
              </a:ext>
            </a:extLst>
          </p:cNvPr>
          <p:cNvSpPr/>
          <p:nvPr/>
        </p:nvSpPr>
        <p:spPr>
          <a:xfrm>
            <a:off x="11195440" y="2711473"/>
            <a:ext cx="802108" cy="163776"/>
          </a:xfrm>
          <a:prstGeom prst="roundRect">
            <a:avLst>
              <a:gd name="adj" fmla="val 31994"/>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fr-FR" sz="800" dirty="0">
              <a:latin typeface="+mj-lt"/>
              <a:ea typeface="Roboto" panose="02000000000000000000" pitchFamily="2" charset="0"/>
              <a:cs typeface="Roboto" panose="02000000000000000000" pitchFamily="2" charset="0"/>
            </a:endParaRPr>
          </a:p>
        </p:txBody>
      </p:sp>
      <p:sp>
        <p:nvSpPr>
          <p:cNvPr id="64" name="Rectangle: Rounded Corners 63">
            <a:extLst>
              <a:ext uri="{FF2B5EF4-FFF2-40B4-BE49-F238E27FC236}">
                <a16:creationId xmlns:a16="http://schemas.microsoft.com/office/drawing/2014/main" id="{555B0DC0-83C7-1C9C-A217-E66F69CAEA48}"/>
              </a:ext>
            </a:extLst>
          </p:cNvPr>
          <p:cNvSpPr/>
          <p:nvPr/>
        </p:nvSpPr>
        <p:spPr>
          <a:xfrm>
            <a:off x="10951339" y="2915753"/>
            <a:ext cx="1060955" cy="163776"/>
          </a:xfrm>
          <a:prstGeom prst="roundRect">
            <a:avLst>
              <a:gd name="adj" fmla="val 31994"/>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700" dirty="0" err="1">
                <a:latin typeface="+mj-lt"/>
                <a:ea typeface="Roboto" panose="02000000000000000000" pitchFamily="2" charset="0"/>
                <a:cs typeface="Roboto" panose="02000000000000000000" pitchFamily="2" charset="0"/>
              </a:rPr>
              <a:t>Texte</a:t>
            </a:r>
            <a:endParaRPr lang="fr-FR" sz="700" dirty="0">
              <a:latin typeface="+mj-lt"/>
              <a:ea typeface="Roboto" panose="02000000000000000000" pitchFamily="2" charset="0"/>
              <a:cs typeface="Roboto" panose="02000000000000000000" pitchFamily="2" charset="0"/>
            </a:endParaRPr>
          </a:p>
        </p:txBody>
      </p:sp>
      <p:sp>
        <p:nvSpPr>
          <p:cNvPr id="66" name="Rectangle: Rounded Corners 65">
            <a:extLst>
              <a:ext uri="{FF2B5EF4-FFF2-40B4-BE49-F238E27FC236}">
                <a16:creationId xmlns:a16="http://schemas.microsoft.com/office/drawing/2014/main" id="{FEE0D932-9CBB-C56F-AE9B-C5C813B4118B}"/>
              </a:ext>
            </a:extLst>
          </p:cNvPr>
          <p:cNvSpPr/>
          <p:nvPr/>
        </p:nvSpPr>
        <p:spPr>
          <a:xfrm>
            <a:off x="6250439" y="4925234"/>
            <a:ext cx="1034668" cy="163776"/>
          </a:xfrm>
          <a:prstGeom prst="roundRect">
            <a:avLst>
              <a:gd name="adj" fmla="val 31994"/>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fr-FR" sz="800" dirty="0">
              <a:latin typeface="+mj-lt"/>
              <a:ea typeface="Roboto" panose="02000000000000000000" pitchFamily="2" charset="0"/>
              <a:cs typeface="Roboto" panose="02000000000000000000" pitchFamily="2" charset="0"/>
            </a:endParaRPr>
          </a:p>
        </p:txBody>
      </p:sp>
      <p:sp>
        <p:nvSpPr>
          <p:cNvPr id="67" name="Rectangle: Rounded Corners 66">
            <a:extLst>
              <a:ext uri="{FF2B5EF4-FFF2-40B4-BE49-F238E27FC236}">
                <a16:creationId xmlns:a16="http://schemas.microsoft.com/office/drawing/2014/main" id="{D2C406E4-C42B-6E5F-711A-9E1692A9CCD0}"/>
              </a:ext>
            </a:extLst>
          </p:cNvPr>
          <p:cNvSpPr/>
          <p:nvPr/>
        </p:nvSpPr>
        <p:spPr>
          <a:xfrm>
            <a:off x="6251370" y="5113377"/>
            <a:ext cx="1042312" cy="362446"/>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sp>
        <p:nvSpPr>
          <p:cNvPr id="69" name="Rectangle: Rounded Corners 68">
            <a:extLst>
              <a:ext uri="{FF2B5EF4-FFF2-40B4-BE49-F238E27FC236}">
                <a16:creationId xmlns:a16="http://schemas.microsoft.com/office/drawing/2014/main" id="{5655A77D-FC63-BAE2-CE20-7736940A8963}"/>
              </a:ext>
            </a:extLst>
          </p:cNvPr>
          <p:cNvSpPr/>
          <p:nvPr/>
        </p:nvSpPr>
        <p:spPr>
          <a:xfrm>
            <a:off x="6462534" y="2727691"/>
            <a:ext cx="815184" cy="354729"/>
          </a:xfrm>
          <a:prstGeom prst="roundRect">
            <a:avLst>
              <a:gd name="adj" fmla="val 21496"/>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95000"/>
              </a:lnSpc>
            </a:pPr>
            <a:r>
              <a:rPr lang="en-US" sz="800" dirty="0" err="1">
                <a:latin typeface="+mj-lt"/>
                <a:ea typeface="Roboto" panose="02000000000000000000" pitchFamily="2" charset="0"/>
                <a:cs typeface="Roboto" panose="02000000000000000000" pitchFamily="2" charset="0"/>
              </a:rPr>
              <a:t>Texte</a:t>
            </a:r>
            <a:endParaRPr lang="en-US" sz="800" dirty="0">
              <a:latin typeface="+mj-lt"/>
              <a:ea typeface="Roboto" panose="02000000000000000000" pitchFamily="2" charset="0"/>
              <a:cs typeface="Roboto" panose="02000000000000000000" pitchFamily="2" charset="0"/>
            </a:endParaRPr>
          </a:p>
        </p:txBody>
      </p:sp>
      <p:grpSp>
        <p:nvGrpSpPr>
          <p:cNvPr id="18" name="Group 17">
            <a:extLst>
              <a:ext uri="{FF2B5EF4-FFF2-40B4-BE49-F238E27FC236}">
                <a16:creationId xmlns:a16="http://schemas.microsoft.com/office/drawing/2014/main" id="{48FF67EB-B5D8-11CB-C4D8-6DAFB7FD97F4}"/>
              </a:ext>
            </a:extLst>
          </p:cNvPr>
          <p:cNvGrpSpPr/>
          <p:nvPr/>
        </p:nvGrpSpPr>
        <p:grpSpPr>
          <a:xfrm>
            <a:off x="6723442" y="5850753"/>
            <a:ext cx="540000" cy="540000"/>
            <a:chOff x="6631957" y="5024207"/>
            <a:chExt cx="551557" cy="551557"/>
          </a:xfrm>
        </p:grpSpPr>
        <p:sp>
          <p:nvSpPr>
            <p:cNvPr id="12" name="Google Shape;1373;p17">
              <a:extLst>
                <a:ext uri="{FF2B5EF4-FFF2-40B4-BE49-F238E27FC236}">
                  <a16:creationId xmlns:a16="http://schemas.microsoft.com/office/drawing/2014/main" id="{82DD1BB4-F9C2-2CDB-7C10-BD8B590527E1}"/>
                </a:ext>
              </a:extLst>
            </p:cNvPr>
            <p:cNvSpPr/>
            <p:nvPr/>
          </p:nvSpPr>
          <p:spPr>
            <a:xfrm>
              <a:off x="6631957" y="5024207"/>
              <a:ext cx="551557" cy="551557"/>
            </a:xfrm>
            <a:prstGeom prst="roundRect">
              <a:avLst>
                <a:gd name="adj" fmla="val 11410"/>
              </a:avLst>
            </a:prstGeom>
            <a:gradFill>
              <a:gsLst>
                <a:gs pos="0">
                  <a:schemeClr val="accent1"/>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pic>
          <p:nvPicPr>
            <p:cNvPr id="13" name="Graphic 12">
              <a:extLst>
                <a:ext uri="{FF2B5EF4-FFF2-40B4-BE49-F238E27FC236}">
                  <a16:creationId xmlns:a16="http://schemas.microsoft.com/office/drawing/2014/main" id="{3A4C7B5D-EFA5-7E9F-65D1-D63468768E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40359" y="5132611"/>
              <a:ext cx="334752" cy="334748"/>
            </a:xfrm>
            <a:prstGeom prst="rect">
              <a:avLst/>
            </a:prstGeom>
          </p:spPr>
        </p:pic>
      </p:grpSp>
      <p:sp>
        <p:nvSpPr>
          <p:cNvPr id="3" name="Title 1">
            <a:extLst>
              <a:ext uri="{FF2B5EF4-FFF2-40B4-BE49-F238E27FC236}">
                <a16:creationId xmlns:a16="http://schemas.microsoft.com/office/drawing/2014/main" id="{BDA27304-2E5D-CAB4-442D-8EEF97DCCD8E}"/>
              </a:ext>
            </a:extLst>
          </p:cNvPr>
          <p:cNvSpPr txBox="1">
            <a:spLocks/>
          </p:cNvSpPr>
          <p:nvPr/>
        </p:nvSpPr>
        <p:spPr>
          <a:xfrm>
            <a:off x="587375" y="436478"/>
            <a:ext cx="9131160" cy="518920"/>
          </a:xfrm>
          <a:prstGeom prst="rect">
            <a:avLst/>
          </a:prstGeom>
        </p:spPr>
        <p:txBody>
          <a:bodyPr vert="horz" lIns="0" tIns="0" rIns="0" bIns="0" rtlCol="0" anchor="t">
            <a:normAutofit/>
          </a:bodyPr>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lang="fr-FR" dirty="0">
              <a:gradFill>
                <a:gsLst>
                  <a:gs pos="0">
                    <a:schemeClr val="accent1"/>
                  </a:gs>
                  <a:gs pos="100000">
                    <a:srgbClr val="BF7AD1">
                      <a:alpha val="80000"/>
                    </a:srgbClr>
                  </a:gs>
                </a:gsLst>
                <a:lin ang="2700000" scaled="0"/>
              </a:gradFill>
            </a:endParaRPr>
          </a:p>
        </p:txBody>
      </p:sp>
    </p:spTree>
    <p:extLst>
      <p:ext uri="{BB962C8B-B14F-4D97-AF65-F5344CB8AC3E}">
        <p14:creationId xmlns:p14="http://schemas.microsoft.com/office/powerpoint/2010/main" val="3839302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a:xfrm>
            <a:off x="587375" y="436478"/>
            <a:ext cx="5370513" cy="518920"/>
          </a:xfrm>
        </p:spPr>
        <p:txBody>
          <a:bodyPr lIns="0" tIns="0" rIns="0" bIns="0">
            <a:normAutofit/>
          </a:body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kumimoji="1" lang="en-US" sz="3200" spc="50" dirty="0">
              <a:gradFill>
                <a:gsLst>
                  <a:gs pos="0">
                    <a:schemeClr val="accent1"/>
                  </a:gs>
                  <a:gs pos="100000">
                    <a:srgbClr val="BF7AD1">
                      <a:alpha val="80000"/>
                    </a:srgbClr>
                  </a:gs>
                </a:gsLst>
                <a:lin ang="2700000" scaled="0"/>
              </a:gradFill>
              <a:latin typeface="Roboto Bold"/>
              <a:cs typeface="+mn-cs"/>
            </a:endParaRPr>
          </a:p>
        </p:txBody>
      </p:sp>
      <p:pic>
        <p:nvPicPr>
          <p:cNvPr id="9" name="Image 8">
            <a:extLst>
              <a:ext uri="{FF2B5EF4-FFF2-40B4-BE49-F238E27FC236}">
                <a16:creationId xmlns:a16="http://schemas.microsoft.com/office/drawing/2014/main" id="{9C75D7CC-1F18-D9F2-11A4-AB1334BEA62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846" r="26846"/>
          <a:stretch/>
        </p:blipFill>
        <p:spPr bwMode="auto">
          <a:xfrm>
            <a:off x="6546218" y="1"/>
            <a:ext cx="5645785" cy="6858000"/>
          </a:xfrm>
          <a:custGeom>
            <a:avLst/>
            <a:gdLst>
              <a:gd name="connsiteX0" fmla="*/ 283475 w 5645785"/>
              <a:gd name="connsiteY0" fmla="*/ 0 h 6858000"/>
              <a:gd name="connsiteX1" fmla="*/ 5645785 w 5645785"/>
              <a:gd name="connsiteY1" fmla="*/ 0 h 6858000"/>
              <a:gd name="connsiteX2" fmla="*/ 5645785 w 5645785"/>
              <a:gd name="connsiteY2" fmla="*/ 6858000 h 6858000"/>
              <a:gd name="connsiteX3" fmla="*/ 283475 w 5645785"/>
              <a:gd name="connsiteY3" fmla="*/ 6858000 h 6858000"/>
              <a:gd name="connsiteX4" fmla="*/ 0 w 5645785"/>
              <a:gd name="connsiteY4" fmla="*/ 6574525 h 6858000"/>
              <a:gd name="connsiteX5" fmla="*/ 0 w 5645785"/>
              <a:gd name="connsiteY5" fmla="*/ 283475 h 6858000"/>
              <a:gd name="connsiteX6" fmla="*/ 283475 w 5645785"/>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45785" h="6858000">
                <a:moveTo>
                  <a:pt x="283475" y="0"/>
                </a:moveTo>
                <a:lnTo>
                  <a:pt x="5645785" y="0"/>
                </a:lnTo>
                <a:lnTo>
                  <a:pt x="5645785" y="6858000"/>
                </a:lnTo>
                <a:lnTo>
                  <a:pt x="283475" y="6858000"/>
                </a:lnTo>
                <a:cubicBezTo>
                  <a:pt x="126916" y="6858000"/>
                  <a:pt x="0" y="6731084"/>
                  <a:pt x="0" y="6574525"/>
                </a:cubicBezTo>
                <a:lnTo>
                  <a:pt x="0" y="283475"/>
                </a:lnTo>
                <a:cubicBezTo>
                  <a:pt x="0" y="126916"/>
                  <a:pt x="126916" y="0"/>
                  <a:pt x="283475" y="0"/>
                </a:cubicBezTo>
                <a:close/>
              </a:path>
            </a:pathLst>
          </a:custGeom>
          <a:solidFill>
            <a:schemeClr val="bg1">
              <a:lumMod val="85000"/>
            </a:schemeClr>
          </a:solidFill>
        </p:spPr>
      </p:pic>
      <p:sp>
        <p:nvSpPr>
          <p:cNvPr id="24" name="Google Shape;1373;p17">
            <a:extLst>
              <a:ext uri="{FF2B5EF4-FFF2-40B4-BE49-F238E27FC236}">
                <a16:creationId xmlns:a16="http://schemas.microsoft.com/office/drawing/2014/main" id="{8077D9AD-0FB1-450C-35B1-2DEA4C500D50}"/>
              </a:ext>
            </a:extLst>
          </p:cNvPr>
          <p:cNvSpPr/>
          <p:nvPr/>
        </p:nvSpPr>
        <p:spPr>
          <a:xfrm>
            <a:off x="595816" y="1457671"/>
            <a:ext cx="5350567" cy="4203353"/>
          </a:xfrm>
          <a:prstGeom prst="roundRect">
            <a:avLst>
              <a:gd name="adj" fmla="val 1914"/>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360000" rIns="180000" bIns="180000" anchor="t" anchorCtr="0">
            <a:noAutofit/>
          </a:bodyPr>
          <a:lstStyle/>
          <a:p>
            <a:pPr marR="0" indent="0" fontAlgn="auto">
              <a:lnSpc>
                <a:spcPct val="90000"/>
              </a:lnSpc>
              <a:spcBef>
                <a:spcPts val="0"/>
              </a:spcBef>
              <a:spcAft>
                <a:spcPts val="300"/>
              </a:spcAft>
              <a:buClrTx/>
              <a:buSzTx/>
              <a:buFontTx/>
              <a:buNone/>
              <a:tabLst/>
              <a:defRPr/>
            </a:pPr>
            <a:r>
              <a:rPr lang="fr-FR" dirty="0" err="1">
                <a:solidFill>
                  <a:schemeClr val="tx1">
                    <a:lumMod val="65000"/>
                    <a:lumOff val="35000"/>
                  </a:schemeClr>
                </a:solidFill>
                <a:latin typeface="+mj-lt"/>
                <a:ea typeface="Roboto Lt" panose="02000000000000000000" pitchFamily="2" charset="0"/>
                <a:sym typeface="Arial"/>
              </a:rPr>
              <a:t>Title</a:t>
            </a:r>
            <a:r>
              <a:rPr lang="fr-FR" dirty="0">
                <a:solidFill>
                  <a:schemeClr val="tx1">
                    <a:lumMod val="65000"/>
                    <a:lumOff val="35000"/>
                  </a:schemeClr>
                </a:solidFill>
                <a:latin typeface="+mj-lt"/>
                <a:ea typeface="Roboto Lt" panose="02000000000000000000" pitchFamily="2" charset="0"/>
                <a:sym typeface="Arial"/>
              </a:rPr>
              <a:t> bloc</a:t>
            </a:r>
          </a:p>
          <a:p>
            <a:pPr marR="0" indent="0" fontAlgn="auto">
              <a:lnSpc>
                <a:spcPct val="90000"/>
              </a:lnSpc>
              <a:spcBef>
                <a:spcPts val="0"/>
              </a:spcBef>
              <a:spcAft>
                <a:spcPts val="300"/>
              </a:spcAft>
              <a:buClrTx/>
              <a:buSzTx/>
              <a:buFontTx/>
              <a:buNone/>
              <a:tabLst/>
              <a:defRPr/>
            </a:pPr>
            <a:r>
              <a:rPr lang="fr-FR" sz="1200" dirty="0" err="1">
                <a:solidFill>
                  <a:schemeClr val="tx1">
                    <a:lumMod val="65000"/>
                    <a:lumOff val="35000"/>
                  </a:schemeClr>
                </a:solidFill>
                <a:ea typeface="Roboto Lt" panose="02000000000000000000" pitchFamily="2" charset="0"/>
                <a:sym typeface="Arial"/>
              </a:rPr>
              <a:t>Subtitle</a:t>
            </a:r>
            <a:endParaRPr lang="fr-FR" sz="1200" dirty="0">
              <a:solidFill>
                <a:schemeClr val="tx1">
                  <a:lumMod val="65000"/>
                  <a:lumOff val="35000"/>
                </a:schemeClr>
              </a:solidFill>
              <a:ea typeface="Roboto Lt" panose="02000000000000000000" pitchFamily="2" charset="0"/>
              <a:sym typeface="Arial"/>
            </a:endParaRPr>
          </a:p>
          <a:p>
            <a:pPr marR="0" indent="0" fontAlgn="auto">
              <a:lnSpc>
                <a:spcPct val="90000"/>
              </a:lnSpc>
              <a:spcBef>
                <a:spcPts val="0"/>
              </a:spcBef>
              <a:spcAft>
                <a:spcPts val="300"/>
              </a:spcAft>
              <a:buClrTx/>
              <a:buSzTx/>
              <a:buFontTx/>
              <a:buNone/>
              <a:tabLst/>
              <a:defRPr/>
            </a:pPr>
            <a:endParaRPr lang="fr-FR" sz="1000" dirty="0">
              <a:solidFill>
                <a:schemeClr val="tx1">
                  <a:lumMod val="65000"/>
                  <a:lumOff val="35000"/>
                </a:schemeClr>
              </a:solidFill>
              <a:ea typeface="Roboto Lt" panose="02000000000000000000" pitchFamily="2" charset="0"/>
              <a:sym typeface="Arial"/>
            </a:endParaRPr>
          </a:p>
          <a:p>
            <a:pPr marR="0" indent="0" fontAlgn="auto">
              <a:lnSpc>
                <a:spcPct val="90000"/>
              </a:lnSpc>
              <a:spcBef>
                <a:spcPts val="0"/>
              </a:spcBef>
              <a:spcAft>
                <a:spcPts val="300"/>
              </a:spcAft>
              <a:buClrTx/>
              <a:buSzTx/>
              <a:buFontTx/>
              <a:buNone/>
              <a:tabLst/>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Lorem ipsum dolor sit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amet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Ad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odio</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vitae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dolorem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omnis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eum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sequi</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quisquam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eum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cupiditate</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explicabo</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Qui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accusantium</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voluptates</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vel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voluptatem</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sint</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id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obcaecati</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molestiae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eos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illo</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beatae. Rem Quis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debitis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internos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non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sunt et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maiores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corporis. In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veritatis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accusamus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nam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eaque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neque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sed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sint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suscipit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est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error delectus qui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asperiores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beatae.</a:t>
            </a:r>
          </a:p>
          <a:p>
            <a:pPr marR="0" indent="0" fontAlgn="auto">
              <a:lnSpc>
                <a:spcPct val="90000"/>
              </a:lnSpc>
              <a:spcBef>
                <a:spcPts val="0"/>
              </a:spcBef>
              <a:spcAft>
                <a:spcPts val="300"/>
              </a:spcAft>
              <a:buClrTx/>
              <a:buSzTx/>
              <a:buFontTx/>
              <a:buNone/>
              <a:tabLst/>
              <a:defRPr/>
            </a:pPr>
            <a:endParaRPr lang="en-US" sz="10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marR="0" indent="0" fontAlgn="auto">
              <a:lnSpc>
                <a:spcPct val="90000"/>
              </a:lnSpc>
              <a:spcBef>
                <a:spcPts val="0"/>
              </a:spcBef>
              <a:spcAft>
                <a:spcPts val="300"/>
              </a:spcAft>
              <a:buClrTx/>
              <a:buSzTx/>
              <a:buFontTx/>
              <a:buNone/>
              <a:tabLst/>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Non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commodi</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exercitationem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sit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voluptatum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dolorem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eveniet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et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tenetur</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quis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In Quis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commodi</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et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quam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molestiae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similique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qui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enim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doloribus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est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illum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temporibus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et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veritatis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qui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explicabo</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quos.</a:t>
            </a:r>
          </a:p>
          <a:p>
            <a:pPr marR="0" indent="0" fontAlgn="auto">
              <a:lnSpc>
                <a:spcPct val="90000"/>
              </a:lnSpc>
              <a:spcBef>
                <a:spcPts val="0"/>
              </a:spcBef>
              <a:spcAft>
                <a:spcPts val="300"/>
              </a:spcAft>
              <a:buClrTx/>
              <a:buSzTx/>
              <a:buFontTx/>
              <a:buNone/>
              <a:tabLst/>
              <a:defRPr/>
            </a:pPr>
            <a:endParaRPr lang="en-US" sz="10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marL="171450" marR="0" indent="-171450" fontAlgn="auto">
              <a:lnSpc>
                <a:spcPct val="90000"/>
              </a:lnSpc>
              <a:spcBef>
                <a:spcPts val="0"/>
              </a:spcBef>
              <a:spcAft>
                <a:spcPts val="300"/>
              </a:spcAft>
              <a:buClr>
                <a:schemeClr val="tx2"/>
              </a:buClr>
              <a:buSzTx/>
              <a:buFont typeface="Arial" panose="020B0604020202020204" pitchFamily="34" charset="0"/>
              <a:buChar char="•"/>
              <a:tabLst/>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puce 1</a:t>
            </a:r>
          </a:p>
          <a:p>
            <a:pPr marL="171450" marR="0" indent="-171450" fontAlgn="auto">
              <a:lnSpc>
                <a:spcPct val="90000"/>
              </a:lnSpc>
              <a:spcBef>
                <a:spcPts val="0"/>
              </a:spcBef>
              <a:spcAft>
                <a:spcPts val="300"/>
              </a:spcAft>
              <a:buClr>
                <a:schemeClr val="tx2"/>
              </a:buClr>
              <a:buSzTx/>
              <a:buFont typeface="Arial" panose="020B0604020202020204" pitchFamily="34" charset="0"/>
              <a:buChar char="•"/>
              <a:tabLst/>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puce 2</a:t>
            </a:r>
          </a:p>
          <a:p>
            <a:pPr marL="171450" marR="0" indent="-171450" fontAlgn="auto">
              <a:lnSpc>
                <a:spcPct val="90000"/>
              </a:lnSpc>
              <a:spcBef>
                <a:spcPts val="0"/>
              </a:spcBef>
              <a:spcAft>
                <a:spcPts val="300"/>
              </a:spcAft>
              <a:buClr>
                <a:schemeClr val="tx2"/>
              </a:buClr>
              <a:buSzTx/>
              <a:buFont typeface="Arial" panose="020B0604020202020204" pitchFamily="34" charset="0"/>
              <a:buChar char="•"/>
              <a:tabLst/>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puce 3</a:t>
            </a:r>
          </a:p>
          <a:p>
            <a:pPr marR="0" fontAlgn="auto">
              <a:lnSpc>
                <a:spcPct val="90000"/>
              </a:lnSpc>
              <a:spcBef>
                <a:spcPts val="0"/>
              </a:spcBef>
              <a:spcAft>
                <a:spcPts val="300"/>
              </a:spcAft>
              <a:buClr>
                <a:schemeClr val="tx2"/>
              </a:buClr>
              <a:buSzTx/>
              <a:tabLst/>
              <a:defRPr/>
            </a:pPr>
            <a:endParaRPr lang="en-US" sz="10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marL="228600" indent="-228600">
              <a:lnSpc>
                <a:spcPct val="90000"/>
              </a:lnSpc>
              <a:spcAft>
                <a:spcPts val="300"/>
              </a:spcAft>
              <a:buClr>
                <a:schemeClr val="tx2"/>
              </a:buClr>
              <a:buFont typeface="+mj-lt"/>
              <a:buAutoNum type="arabicPeriod"/>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number</a:t>
            </a:r>
          </a:p>
          <a:p>
            <a:pPr marL="228600" indent="-228600">
              <a:lnSpc>
                <a:spcPct val="90000"/>
              </a:lnSpc>
              <a:spcAft>
                <a:spcPts val="300"/>
              </a:spcAft>
              <a:buClr>
                <a:schemeClr val="tx2"/>
              </a:buClr>
              <a:buFont typeface="+mj-lt"/>
              <a:buAutoNum type="arabicPeriod"/>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number</a:t>
            </a:r>
          </a:p>
          <a:p>
            <a:pPr marL="228600" indent="-228600">
              <a:lnSpc>
                <a:spcPct val="90000"/>
              </a:lnSpc>
              <a:spcAft>
                <a:spcPts val="300"/>
              </a:spcAft>
              <a:buClr>
                <a:schemeClr val="tx2"/>
              </a:buClr>
              <a:buFont typeface="+mj-lt"/>
              <a:buAutoNum type="arabicPeriod"/>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number</a:t>
            </a:r>
          </a:p>
          <a:p>
            <a:pPr marL="228600" marR="0" indent="-228600" fontAlgn="auto">
              <a:lnSpc>
                <a:spcPct val="90000"/>
              </a:lnSpc>
              <a:spcBef>
                <a:spcPts val="0"/>
              </a:spcBef>
              <a:spcAft>
                <a:spcPts val="300"/>
              </a:spcAft>
              <a:buClr>
                <a:schemeClr val="tx2"/>
              </a:buClr>
              <a:buSzTx/>
              <a:buFont typeface="+mj-lt"/>
              <a:buAutoNum type="arabicPeriod"/>
              <a:tabLst/>
              <a:defRPr/>
            </a:pPr>
            <a:endParaRPr lang="en-US" sz="1000" dirty="0">
              <a:solidFill>
                <a:schemeClr val="tx1">
                  <a:lumMod val="65000"/>
                  <a:lumOff val="35000"/>
                </a:schemeClr>
              </a:solidFill>
              <a:latin typeface="Roboto Lt" panose="02000000000000000000" pitchFamily="2" charset="0"/>
              <a:ea typeface="Roboto Lt" panose="02000000000000000000" pitchFamily="2" charset="0"/>
              <a:sym typeface="Arial"/>
            </a:endParaRPr>
          </a:p>
        </p:txBody>
      </p:sp>
      <p:sp>
        <p:nvSpPr>
          <p:cNvPr id="25" name="Google Shape;1373;p17">
            <a:extLst>
              <a:ext uri="{FF2B5EF4-FFF2-40B4-BE49-F238E27FC236}">
                <a16:creationId xmlns:a16="http://schemas.microsoft.com/office/drawing/2014/main" id="{1E376E99-A8AD-F0E3-50C1-20321C7D87DF}"/>
              </a:ext>
            </a:extLst>
          </p:cNvPr>
          <p:cNvSpPr/>
          <p:nvPr/>
        </p:nvSpPr>
        <p:spPr>
          <a:xfrm flipH="1">
            <a:off x="595816" y="1457672"/>
            <a:ext cx="5350567" cy="161578"/>
          </a:xfrm>
          <a:prstGeom prst="round2SameRect">
            <a:avLst>
              <a:gd name="adj1" fmla="val 50000"/>
              <a:gd name="adj2" fmla="val 0"/>
            </a:avLst>
          </a:prstGeom>
          <a:gradFill>
            <a:gsLst>
              <a:gs pos="100000">
                <a:schemeClr val="accent1"/>
              </a:gs>
              <a:gs pos="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endParaRPr lang="en-US" sz="1400" kern="0">
              <a:solidFill>
                <a:srgbClr val="FFFFFF"/>
              </a:solidFill>
              <a:latin typeface="Roboto" pitchFamily="2" charset="0"/>
              <a:ea typeface="Roboto" pitchFamily="2" charset="0"/>
              <a:sym typeface="Arial"/>
            </a:endParaRPr>
          </a:p>
        </p:txBody>
      </p:sp>
      <p:pic>
        <p:nvPicPr>
          <p:cNvPr id="26" name="Graphique 27">
            <a:extLst>
              <a:ext uri="{FF2B5EF4-FFF2-40B4-BE49-F238E27FC236}">
                <a16:creationId xmlns:a16="http://schemas.microsoft.com/office/drawing/2014/main" id="{CA8D8585-EF03-7155-344A-23D042C2791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52955" y="4692556"/>
            <a:ext cx="1824086" cy="645646"/>
          </a:xfrm>
          <a:prstGeom prst="rect">
            <a:avLst/>
          </a:prstGeom>
        </p:spPr>
      </p:pic>
      <p:grpSp>
        <p:nvGrpSpPr>
          <p:cNvPr id="10" name="Groupe 9">
            <a:extLst>
              <a:ext uri="{FF2B5EF4-FFF2-40B4-BE49-F238E27FC236}">
                <a16:creationId xmlns:a16="http://schemas.microsoft.com/office/drawing/2014/main" id="{ADBDE520-3CB5-7230-500A-B8C63EAA88A8}"/>
              </a:ext>
            </a:extLst>
          </p:cNvPr>
          <p:cNvGrpSpPr/>
          <p:nvPr/>
        </p:nvGrpSpPr>
        <p:grpSpPr>
          <a:xfrm>
            <a:off x="0" y="5709424"/>
            <a:ext cx="12192000" cy="1148578"/>
            <a:chOff x="0" y="5709424"/>
            <a:chExt cx="12192000" cy="1148578"/>
          </a:xfrm>
        </p:grpSpPr>
        <p:grpSp>
          <p:nvGrpSpPr>
            <p:cNvPr id="3" name="Groupe 2">
              <a:extLst>
                <a:ext uri="{FF2B5EF4-FFF2-40B4-BE49-F238E27FC236}">
                  <a16:creationId xmlns:a16="http://schemas.microsoft.com/office/drawing/2014/main" id="{DB27BAD0-8872-4127-9FE4-D5272437BA55}"/>
                </a:ext>
              </a:extLst>
            </p:cNvPr>
            <p:cNvGrpSpPr/>
            <p:nvPr/>
          </p:nvGrpSpPr>
          <p:grpSpPr>
            <a:xfrm>
              <a:off x="0" y="5709424"/>
              <a:ext cx="12192000" cy="1148578"/>
              <a:chOff x="0" y="5346883"/>
              <a:chExt cx="12192000" cy="1511119"/>
            </a:xfrm>
          </p:grpSpPr>
          <p:sp>
            <p:nvSpPr>
              <p:cNvPr id="4" name="Forme libre : forme 11">
                <a:extLst>
                  <a:ext uri="{FF2B5EF4-FFF2-40B4-BE49-F238E27FC236}">
                    <a16:creationId xmlns:a16="http://schemas.microsoft.com/office/drawing/2014/main" id="{4986B60C-9CBB-85E8-1C37-EA8CACEFB2AA}"/>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5" name="Forme libre : forme 17">
                <a:extLst>
                  <a:ext uri="{FF2B5EF4-FFF2-40B4-BE49-F238E27FC236}">
                    <a16:creationId xmlns:a16="http://schemas.microsoft.com/office/drawing/2014/main" id="{13BE7EB9-46A4-983C-A52F-4CBD31C2EB7B}"/>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6" name="Graphique 5">
              <a:extLst>
                <a:ext uri="{FF2B5EF4-FFF2-40B4-BE49-F238E27FC236}">
                  <a16:creationId xmlns:a16="http://schemas.microsoft.com/office/drawing/2014/main" id="{8E16F064-1D7A-0B81-433C-13BED05ACB0B}"/>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b="35714"/>
            <a:stretch/>
          </p:blipFill>
          <p:spPr>
            <a:xfrm>
              <a:off x="487543" y="6480976"/>
              <a:ext cx="1180219" cy="180985"/>
            </a:xfrm>
            <a:prstGeom prst="rect">
              <a:avLst/>
            </a:prstGeom>
          </p:spPr>
        </p:pic>
        <p:sp>
          <p:nvSpPr>
            <p:cNvPr id="7" name="Forme libre : forme 17">
              <a:extLst>
                <a:ext uri="{FF2B5EF4-FFF2-40B4-BE49-F238E27FC236}">
                  <a16:creationId xmlns:a16="http://schemas.microsoft.com/office/drawing/2014/main" id="{3CD65DF9-EB31-5621-128A-6C6C7623296C}"/>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pic>
          <p:nvPicPr>
            <p:cNvPr id="8" name="Graphique 7">
              <a:extLst>
                <a:ext uri="{FF2B5EF4-FFF2-40B4-BE49-F238E27FC236}">
                  <a16:creationId xmlns:a16="http://schemas.microsoft.com/office/drawing/2014/main" id="{DD7FC41B-7E57-6AAD-D706-4CCEC134AF80}"/>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b="35714"/>
            <a:stretch/>
          </p:blipFill>
          <p:spPr>
            <a:xfrm>
              <a:off x="487543" y="6480976"/>
              <a:ext cx="1180219" cy="180985"/>
            </a:xfrm>
            <a:prstGeom prst="rect">
              <a:avLst/>
            </a:prstGeom>
          </p:spPr>
        </p:pic>
      </p:grpSp>
      <p:cxnSp>
        <p:nvCxnSpPr>
          <p:cNvPr id="11" name="Connecteur droit 10">
            <a:extLst>
              <a:ext uri="{FF2B5EF4-FFF2-40B4-BE49-F238E27FC236}">
                <a16:creationId xmlns:a16="http://schemas.microsoft.com/office/drawing/2014/main" id="{6787EE7B-C6CB-6135-CA3C-89857B5826FE}"/>
              </a:ext>
            </a:extLst>
          </p:cNvPr>
          <p:cNvCxnSpPr>
            <a:cxnSpLocks/>
          </p:cNvCxnSpPr>
          <p:nvPr/>
        </p:nvCxnSpPr>
        <p:spPr>
          <a:xfrm>
            <a:off x="602814" y="1131848"/>
            <a:ext cx="836341" cy="0"/>
          </a:xfrm>
          <a:prstGeom prst="line">
            <a:avLst/>
          </a:prstGeom>
          <a:noFill/>
          <a:ln w="25400" cap="rnd" cmpd="sng" algn="ctr">
            <a:solidFill>
              <a:schemeClr val="accent1"/>
            </a:solidFill>
            <a:prstDash val="solid"/>
            <a:round/>
          </a:ln>
          <a:effectLst/>
        </p:spPr>
      </p:cxnSp>
    </p:spTree>
    <p:extLst>
      <p:ext uri="{BB962C8B-B14F-4D97-AF65-F5344CB8AC3E}">
        <p14:creationId xmlns:p14="http://schemas.microsoft.com/office/powerpoint/2010/main" val="18538050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a:xfrm>
            <a:off x="587375" y="436478"/>
            <a:ext cx="9131160" cy="518920"/>
          </a:xfrm>
        </p:spPr>
        <p:txBody>
          <a:bodyPr lIns="0" tIns="0" rIns="0" bIns="0">
            <a:normAutofit/>
          </a:body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kumimoji="1" lang="en-US" sz="3200" spc="50" dirty="0">
              <a:gradFill>
                <a:gsLst>
                  <a:gs pos="0">
                    <a:schemeClr val="accent1"/>
                  </a:gs>
                  <a:gs pos="100000">
                    <a:srgbClr val="BF7AD1">
                      <a:alpha val="80000"/>
                    </a:srgbClr>
                  </a:gs>
                </a:gsLst>
                <a:lin ang="2700000" scaled="0"/>
              </a:gradFill>
              <a:latin typeface="Roboto Bold"/>
              <a:cs typeface="+mn-cs"/>
            </a:endParaRPr>
          </a:p>
        </p:txBody>
      </p:sp>
      <p:pic>
        <p:nvPicPr>
          <p:cNvPr id="18" name="Image 17">
            <a:extLst>
              <a:ext uri="{FF2B5EF4-FFF2-40B4-BE49-F238E27FC236}">
                <a16:creationId xmlns:a16="http://schemas.microsoft.com/office/drawing/2014/main" id="{59A3FE2A-EAC5-A214-23D3-C4463B1343A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055" b="26055"/>
          <a:stretch/>
        </p:blipFill>
        <p:spPr bwMode="auto">
          <a:xfrm>
            <a:off x="-953" y="3568887"/>
            <a:ext cx="12192953" cy="3284535"/>
          </a:xfrm>
          <a:custGeom>
            <a:avLst/>
            <a:gdLst>
              <a:gd name="connsiteX0" fmla="*/ 194477 w 12192953"/>
              <a:gd name="connsiteY0" fmla="*/ 0 h 3284535"/>
              <a:gd name="connsiteX1" fmla="*/ 11998476 w 12192953"/>
              <a:gd name="connsiteY1" fmla="*/ 0 h 3284535"/>
              <a:gd name="connsiteX2" fmla="*/ 12192953 w 12192953"/>
              <a:gd name="connsiteY2" fmla="*/ 194477 h 3284535"/>
              <a:gd name="connsiteX3" fmla="*/ 12192953 w 12192953"/>
              <a:gd name="connsiteY3" fmla="*/ 3284535 h 3284535"/>
              <a:gd name="connsiteX4" fmla="*/ 0 w 12192953"/>
              <a:gd name="connsiteY4" fmla="*/ 3284535 h 3284535"/>
              <a:gd name="connsiteX5" fmla="*/ 0 w 12192953"/>
              <a:gd name="connsiteY5" fmla="*/ 194477 h 3284535"/>
              <a:gd name="connsiteX6" fmla="*/ 194477 w 12192953"/>
              <a:gd name="connsiteY6" fmla="*/ 0 h 328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953" h="3284535">
                <a:moveTo>
                  <a:pt x="194477" y="0"/>
                </a:moveTo>
                <a:lnTo>
                  <a:pt x="11998476" y="0"/>
                </a:lnTo>
                <a:cubicBezTo>
                  <a:pt x="12105883" y="0"/>
                  <a:pt x="12192953" y="87070"/>
                  <a:pt x="12192953" y="194477"/>
                </a:cubicBezTo>
                <a:lnTo>
                  <a:pt x="12192953" y="3284535"/>
                </a:lnTo>
                <a:lnTo>
                  <a:pt x="0" y="3284535"/>
                </a:lnTo>
                <a:lnTo>
                  <a:pt x="0" y="194477"/>
                </a:lnTo>
                <a:cubicBezTo>
                  <a:pt x="0" y="87070"/>
                  <a:pt x="87070" y="0"/>
                  <a:pt x="194477" y="0"/>
                </a:cubicBezTo>
                <a:close/>
              </a:path>
            </a:pathLst>
          </a:custGeom>
          <a:solidFill>
            <a:schemeClr val="bg1">
              <a:lumMod val="85000"/>
            </a:schemeClr>
          </a:solidFill>
        </p:spPr>
      </p:pic>
      <p:sp>
        <p:nvSpPr>
          <p:cNvPr id="4" name="Google Shape;1373;p17">
            <a:extLst>
              <a:ext uri="{FF2B5EF4-FFF2-40B4-BE49-F238E27FC236}">
                <a16:creationId xmlns:a16="http://schemas.microsoft.com/office/drawing/2014/main" id="{3E4B7FFD-583D-0600-6439-1760515BDE51}"/>
              </a:ext>
            </a:extLst>
          </p:cNvPr>
          <p:cNvSpPr/>
          <p:nvPr/>
        </p:nvSpPr>
        <p:spPr>
          <a:xfrm>
            <a:off x="595816" y="1457672"/>
            <a:ext cx="10999417" cy="3128616"/>
          </a:xfrm>
          <a:prstGeom prst="roundRect">
            <a:avLst>
              <a:gd name="adj" fmla="val 2481"/>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360000" rIns="180000" bIns="180000" anchor="t" anchorCtr="0">
            <a:noAutofit/>
          </a:bodyPr>
          <a:lstStyle/>
          <a:p>
            <a:pPr>
              <a:lnSpc>
                <a:spcPct val="90000"/>
              </a:lnSpc>
              <a:spcAft>
                <a:spcPts val="300"/>
              </a:spcAft>
            </a:pPr>
            <a:r>
              <a:rPr lang="fr-FR" dirty="0" err="1">
                <a:solidFill>
                  <a:schemeClr val="tx1">
                    <a:lumMod val="65000"/>
                    <a:lumOff val="35000"/>
                  </a:schemeClr>
                </a:solidFill>
                <a:latin typeface="+mj-lt"/>
                <a:ea typeface="Roboto Lt" panose="02000000000000000000" pitchFamily="2" charset="0"/>
                <a:sym typeface="Arial"/>
              </a:rPr>
              <a:t>Title</a:t>
            </a:r>
            <a:r>
              <a:rPr lang="fr-FR" dirty="0">
                <a:solidFill>
                  <a:schemeClr val="tx1">
                    <a:lumMod val="65000"/>
                    <a:lumOff val="35000"/>
                  </a:schemeClr>
                </a:solidFill>
                <a:latin typeface="+mj-lt"/>
                <a:ea typeface="Roboto Lt" panose="02000000000000000000" pitchFamily="2" charset="0"/>
                <a:sym typeface="Arial"/>
              </a:rPr>
              <a:t> bloc</a:t>
            </a:r>
          </a:p>
          <a:p>
            <a:pPr>
              <a:lnSpc>
                <a:spcPct val="90000"/>
              </a:lnSpc>
              <a:spcAft>
                <a:spcPts val="300"/>
              </a:spcAft>
              <a:defRPr/>
            </a:pPr>
            <a:r>
              <a:rPr lang="fr-FR" sz="1200" dirty="0" err="1">
                <a:solidFill>
                  <a:schemeClr val="tx1">
                    <a:lumMod val="65000"/>
                    <a:lumOff val="35000"/>
                  </a:schemeClr>
                </a:solidFill>
                <a:ea typeface="Roboto Lt" panose="02000000000000000000" pitchFamily="2" charset="0"/>
                <a:sym typeface="Arial"/>
              </a:rPr>
              <a:t>Subtitle</a:t>
            </a:r>
            <a:endParaRPr lang="fr-FR" sz="1200" dirty="0">
              <a:solidFill>
                <a:schemeClr val="tx1">
                  <a:lumMod val="65000"/>
                  <a:lumOff val="35000"/>
                </a:schemeClr>
              </a:solidFill>
              <a:ea typeface="Roboto Lt" panose="02000000000000000000" pitchFamily="2" charset="0"/>
              <a:sym typeface="Arial"/>
            </a:endParaRPr>
          </a:p>
          <a:p>
            <a:pPr>
              <a:lnSpc>
                <a:spcPct val="90000"/>
              </a:lnSpc>
              <a:spcAft>
                <a:spcPts val="300"/>
              </a:spcAft>
            </a:pPr>
            <a:endParaRPr lang="fr-FR" sz="1000" dirty="0">
              <a:solidFill>
                <a:schemeClr val="tx1">
                  <a:lumMod val="65000"/>
                  <a:lumOff val="35000"/>
                </a:schemeClr>
              </a:solidFill>
              <a:latin typeface="+mj-lt"/>
              <a:ea typeface="Roboto Lt" panose="02000000000000000000" pitchFamily="2" charset="0"/>
              <a:sym typeface="Arial"/>
            </a:endParaRPr>
          </a:p>
          <a:p>
            <a:pPr>
              <a:lnSpc>
                <a:spcPct val="90000"/>
              </a:lnSpc>
              <a:spcAft>
                <a:spcPts val="300"/>
              </a:spcAft>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Lorem ipsum dolor sit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amet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Ad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odio</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vitae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aut</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dolorem</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omnis</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eum</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sequi</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quisquam</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eum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cupiditate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explicabo</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Qui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accusantium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vel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sint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id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obcaecati</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molestiae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eos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illo</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beatae. Rem Quis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debitis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internos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non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sunt et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maiores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corporis. In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veritatis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accusamus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nam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eaque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neque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sed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sint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suscipit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est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error delectus qui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asperiores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beatae.Non</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commodi</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exercitationem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sit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voluptatum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dolorem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eveniet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et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tenetur</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quis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p>
          <a:p>
            <a:pPr>
              <a:lnSpc>
                <a:spcPct val="90000"/>
              </a:lnSpc>
              <a:spcAft>
                <a:spcPts val="300"/>
              </a:spcAft>
              <a:defRPr/>
            </a:pPr>
            <a:endParaRPr lang="en-US" sz="1000" dirty="0">
              <a:solidFill>
                <a:schemeClr val="tx1">
                  <a:lumMod val="65000"/>
                  <a:lumOff val="35000"/>
                </a:schemeClr>
              </a:solidFill>
              <a:latin typeface="+mj-lt"/>
              <a:ea typeface="Roboto Lt" panose="02000000000000000000" pitchFamily="2" charset="0"/>
              <a:sym typeface="Arial"/>
            </a:endParaRPr>
          </a:p>
          <a:p>
            <a:pPr marL="171450" indent="-171450">
              <a:lnSpc>
                <a:spcPct val="90000"/>
              </a:lnSpc>
              <a:spcAft>
                <a:spcPts val="300"/>
              </a:spcAft>
              <a:buClr>
                <a:schemeClr val="tx2"/>
              </a:buClr>
              <a:buFont typeface="Arial" panose="020B0604020202020204" pitchFamily="34" charset="0"/>
              <a:buChar char="•"/>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puce 1</a:t>
            </a:r>
          </a:p>
          <a:p>
            <a:pPr marL="171450" indent="-171450">
              <a:lnSpc>
                <a:spcPct val="90000"/>
              </a:lnSpc>
              <a:spcAft>
                <a:spcPts val="300"/>
              </a:spcAft>
              <a:buClr>
                <a:schemeClr val="tx2"/>
              </a:buClr>
              <a:buFont typeface="Arial" panose="020B0604020202020204" pitchFamily="34" charset="0"/>
              <a:buChar char="•"/>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puce 2</a:t>
            </a:r>
          </a:p>
          <a:p>
            <a:pPr marL="171450" indent="-171450">
              <a:lnSpc>
                <a:spcPct val="90000"/>
              </a:lnSpc>
              <a:spcAft>
                <a:spcPts val="300"/>
              </a:spcAft>
              <a:buClr>
                <a:schemeClr val="tx2"/>
              </a:buClr>
              <a:buFont typeface="Arial" panose="020B0604020202020204" pitchFamily="34" charset="0"/>
              <a:buChar char="•"/>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puce 3</a:t>
            </a:r>
          </a:p>
          <a:p>
            <a:pPr>
              <a:lnSpc>
                <a:spcPct val="90000"/>
              </a:lnSpc>
              <a:spcAft>
                <a:spcPts val="300"/>
              </a:spcAft>
              <a:buClr>
                <a:schemeClr val="tx2"/>
              </a:buClr>
              <a:defRPr/>
            </a:pPr>
            <a:endParaRPr lang="en-US" sz="1000" dirty="0">
              <a:solidFill>
                <a:schemeClr val="tx1">
                  <a:lumMod val="65000"/>
                  <a:lumOff val="35000"/>
                </a:schemeClr>
              </a:solidFill>
              <a:latin typeface="+mj-lt"/>
              <a:ea typeface="Roboto Lt" panose="02000000000000000000" pitchFamily="2" charset="0"/>
              <a:sym typeface="Arial"/>
            </a:endParaRPr>
          </a:p>
          <a:p>
            <a:pPr marL="228600" indent="-228600">
              <a:lnSpc>
                <a:spcPct val="90000"/>
              </a:lnSpc>
              <a:spcAft>
                <a:spcPts val="300"/>
              </a:spcAft>
              <a:buClr>
                <a:schemeClr val="tx2"/>
              </a:buClr>
              <a:buFont typeface="+mj-lt"/>
              <a:buAutoNum type="arabicPeriod"/>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number</a:t>
            </a:r>
          </a:p>
          <a:p>
            <a:pPr marL="228600" indent="-228600">
              <a:lnSpc>
                <a:spcPct val="90000"/>
              </a:lnSpc>
              <a:spcAft>
                <a:spcPts val="300"/>
              </a:spcAft>
              <a:buClr>
                <a:schemeClr val="tx2"/>
              </a:buClr>
              <a:buFont typeface="+mj-lt"/>
              <a:buAutoNum type="arabicPeriod"/>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number</a:t>
            </a:r>
          </a:p>
          <a:p>
            <a:pPr marL="228600" indent="-228600">
              <a:lnSpc>
                <a:spcPct val="90000"/>
              </a:lnSpc>
              <a:spcAft>
                <a:spcPts val="300"/>
              </a:spcAft>
              <a:buClr>
                <a:schemeClr val="tx2"/>
              </a:buClr>
              <a:buFont typeface="+mj-lt"/>
              <a:buAutoNum type="arabicPeriod"/>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number</a:t>
            </a:r>
          </a:p>
        </p:txBody>
      </p:sp>
      <p:sp>
        <p:nvSpPr>
          <p:cNvPr id="9" name="Google Shape;1373;p17">
            <a:extLst>
              <a:ext uri="{FF2B5EF4-FFF2-40B4-BE49-F238E27FC236}">
                <a16:creationId xmlns:a16="http://schemas.microsoft.com/office/drawing/2014/main" id="{8FEC4FA9-B6F6-C3FA-6616-C3545399B510}"/>
              </a:ext>
            </a:extLst>
          </p:cNvPr>
          <p:cNvSpPr/>
          <p:nvPr/>
        </p:nvSpPr>
        <p:spPr>
          <a:xfrm flipH="1">
            <a:off x="595816" y="1457672"/>
            <a:ext cx="11000848" cy="161578"/>
          </a:xfrm>
          <a:prstGeom prst="round2SameRect">
            <a:avLst>
              <a:gd name="adj1" fmla="val 50000"/>
              <a:gd name="adj2" fmla="val 0"/>
            </a:avLst>
          </a:prstGeom>
          <a:gradFill>
            <a:gsLst>
              <a:gs pos="100000">
                <a:schemeClr val="accent1"/>
              </a:gs>
              <a:gs pos="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endParaRPr lang="en-US" sz="1400" kern="0" dirty="0">
              <a:solidFill>
                <a:srgbClr val="FFFFFF"/>
              </a:solidFill>
              <a:latin typeface="Roboto" pitchFamily="2" charset="0"/>
              <a:ea typeface="Roboto" pitchFamily="2" charset="0"/>
              <a:sym typeface="Arial"/>
            </a:endParaRPr>
          </a:p>
        </p:txBody>
      </p:sp>
      <p:pic>
        <p:nvPicPr>
          <p:cNvPr id="10" name="Graphique 27">
            <a:extLst>
              <a:ext uri="{FF2B5EF4-FFF2-40B4-BE49-F238E27FC236}">
                <a16:creationId xmlns:a16="http://schemas.microsoft.com/office/drawing/2014/main" id="{CF040BA7-D035-B118-416A-6483491E8B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8000000" flipH="1">
            <a:off x="9495240" y="4400241"/>
            <a:ext cx="1839959" cy="645646"/>
          </a:xfrm>
          <a:prstGeom prst="rect">
            <a:avLst/>
          </a:prstGeom>
        </p:spPr>
      </p:pic>
      <p:grpSp>
        <p:nvGrpSpPr>
          <p:cNvPr id="6" name="Groupe 5">
            <a:extLst>
              <a:ext uri="{FF2B5EF4-FFF2-40B4-BE49-F238E27FC236}">
                <a16:creationId xmlns:a16="http://schemas.microsoft.com/office/drawing/2014/main" id="{FFA6BB10-6A71-CDDC-A0BE-CF385294092D}"/>
              </a:ext>
            </a:extLst>
          </p:cNvPr>
          <p:cNvGrpSpPr/>
          <p:nvPr/>
        </p:nvGrpSpPr>
        <p:grpSpPr>
          <a:xfrm>
            <a:off x="0" y="5709424"/>
            <a:ext cx="12192000" cy="1148578"/>
            <a:chOff x="0" y="5346883"/>
            <a:chExt cx="12192000" cy="1511119"/>
          </a:xfrm>
        </p:grpSpPr>
        <p:sp>
          <p:nvSpPr>
            <p:cNvPr id="7" name="Forme libre : forme 11">
              <a:extLst>
                <a:ext uri="{FF2B5EF4-FFF2-40B4-BE49-F238E27FC236}">
                  <a16:creationId xmlns:a16="http://schemas.microsoft.com/office/drawing/2014/main" id="{4751DCF1-F950-95C5-C838-BD3937822CE0}"/>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sp>
          <p:nvSpPr>
            <p:cNvPr id="8" name="Forme libre : forme 17">
              <a:extLst>
                <a:ext uri="{FF2B5EF4-FFF2-40B4-BE49-F238E27FC236}">
                  <a16:creationId xmlns:a16="http://schemas.microsoft.com/office/drawing/2014/main" id="{D3AF93B3-B33C-B232-4236-15996562430B}"/>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grpSp>
      <p:pic>
        <p:nvPicPr>
          <p:cNvPr id="11" name="Graphique 10">
            <a:extLst>
              <a:ext uri="{FF2B5EF4-FFF2-40B4-BE49-F238E27FC236}">
                <a16:creationId xmlns:a16="http://schemas.microsoft.com/office/drawing/2014/main" id="{22A122F8-29B1-5C62-105C-0940A0CE369D}"/>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b="35714"/>
          <a:stretch/>
        </p:blipFill>
        <p:spPr>
          <a:xfrm>
            <a:off x="487543" y="6480976"/>
            <a:ext cx="1180219" cy="180985"/>
          </a:xfrm>
          <a:prstGeom prst="rect">
            <a:avLst/>
          </a:prstGeom>
        </p:spPr>
      </p:pic>
      <p:sp>
        <p:nvSpPr>
          <p:cNvPr id="12" name="Forme libre : forme 17">
            <a:extLst>
              <a:ext uri="{FF2B5EF4-FFF2-40B4-BE49-F238E27FC236}">
                <a16:creationId xmlns:a16="http://schemas.microsoft.com/office/drawing/2014/main" id="{AD512488-0948-B908-23D3-9E3B2C8AEA7C}"/>
              </a:ext>
            </a:extLst>
          </p:cNvPr>
          <p:cNvSpPr/>
          <p:nvPr/>
        </p:nvSpPr>
        <p:spPr>
          <a:xfrm>
            <a:off x="0" y="5709424"/>
            <a:ext cx="12192000" cy="1148577"/>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ndParaRPr>
          </a:p>
        </p:txBody>
      </p:sp>
      <p:pic>
        <p:nvPicPr>
          <p:cNvPr id="13" name="Graphique 12">
            <a:extLst>
              <a:ext uri="{FF2B5EF4-FFF2-40B4-BE49-F238E27FC236}">
                <a16:creationId xmlns:a16="http://schemas.microsoft.com/office/drawing/2014/main" id="{AB448531-8427-0D17-BF07-DC6826ADEAE2}"/>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b="35714"/>
          <a:stretch/>
        </p:blipFill>
        <p:spPr>
          <a:xfrm>
            <a:off x="487543" y="6480976"/>
            <a:ext cx="1180219" cy="180985"/>
          </a:xfrm>
          <a:prstGeom prst="rect">
            <a:avLst/>
          </a:prstGeom>
        </p:spPr>
      </p:pic>
    </p:spTree>
    <p:extLst>
      <p:ext uri="{BB962C8B-B14F-4D97-AF65-F5344CB8AC3E}">
        <p14:creationId xmlns:p14="http://schemas.microsoft.com/office/powerpoint/2010/main" val="10461956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a:xfrm>
            <a:off x="587375" y="436478"/>
            <a:ext cx="9131160" cy="518920"/>
          </a:xfrm>
        </p:spPr>
        <p:txBody>
          <a:bodyPr lIns="0" tIns="0" rIns="0" bIns="0">
            <a:normAutofit/>
          </a:body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kumimoji="1" lang="en-US" sz="3200" spc="50" dirty="0">
              <a:gradFill>
                <a:gsLst>
                  <a:gs pos="0">
                    <a:schemeClr val="accent1"/>
                  </a:gs>
                  <a:gs pos="100000">
                    <a:srgbClr val="BF7AD1">
                      <a:alpha val="80000"/>
                    </a:srgbClr>
                  </a:gs>
                </a:gsLst>
                <a:lin ang="2700000" scaled="0"/>
              </a:gradFill>
              <a:latin typeface="Roboto Bold"/>
              <a:cs typeface="+mn-cs"/>
            </a:endParaRPr>
          </a:p>
        </p:txBody>
      </p:sp>
      <p:sp>
        <p:nvSpPr>
          <p:cNvPr id="4" name="Google Shape;1373;p17">
            <a:extLst>
              <a:ext uri="{FF2B5EF4-FFF2-40B4-BE49-F238E27FC236}">
                <a16:creationId xmlns:a16="http://schemas.microsoft.com/office/drawing/2014/main" id="{3E4B7FFD-583D-0600-6439-1760515BDE51}"/>
              </a:ext>
            </a:extLst>
          </p:cNvPr>
          <p:cNvSpPr/>
          <p:nvPr/>
        </p:nvSpPr>
        <p:spPr>
          <a:xfrm>
            <a:off x="595816" y="1457671"/>
            <a:ext cx="10998000" cy="4203353"/>
          </a:xfrm>
          <a:prstGeom prst="roundRect">
            <a:avLst>
              <a:gd name="adj" fmla="val 1914"/>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pic>
        <p:nvPicPr>
          <p:cNvPr id="3" name="Picture 2">
            <a:extLst>
              <a:ext uri="{FF2B5EF4-FFF2-40B4-BE49-F238E27FC236}">
                <a16:creationId xmlns:a16="http://schemas.microsoft.com/office/drawing/2014/main" id="{872E9BC6-209C-D132-BE04-0E3A3FBAC67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278" r="24278"/>
          <a:stretch/>
        </p:blipFill>
        <p:spPr bwMode="auto">
          <a:xfrm>
            <a:off x="1008751" y="1897380"/>
            <a:ext cx="3203665" cy="3502947"/>
          </a:xfrm>
          <a:prstGeom prst="roundRect">
            <a:avLst>
              <a:gd name="adj" fmla="val 5072"/>
            </a:avLst>
          </a:prstGeom>
          <a:solidFill>
            <a:schemeClr val="bg1">
              <a:lumMod val="85000"/>
            </a:schemeClr>
          </a:solidFill>
        </p:spPr>
      </p:pic>
      <p:pic>
        <p:nvPicPr>
          <p:cNvPr id="5" name="Picture 4">
            <a:extLst>
              <a:ext uri="{FF2B5EF4-FFF2-40B4-BE49-F238E27FC236}">
                <a16:creationId xmlns:a16="http://schemas.microsoft.com/office/drawing/2014/main" id="{BAF1FF91-CACB-07FA-7500-A7B3596AB66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278" r="24278"/>
          <a:stretch/>
        </p:blipFill>
        <p:spPr bwMode="auto">
          <a:xfrm>
            <a:off x="4495147" y="1897380"/>
            <a:ext cx="3203665" cy="3502947"/>
          </a:xfrm>
          <a:prstGeom prst="roundRect">
            <a:avLst>
              <a:gd name="adj" fmla="val 5072"/>
            </a:avLst>
          </a:prstGeom>
          <a:solidFill>
            <a:schemeClr val="bg1">
              <a:lumMod val="85000"/>
            </a:schemeClr>
          </a:solidFill>
        </p:spPr>
      </p:pic>
      <p:pic>
        <p:nvPicPr>
          <p:cNvPr id="6" name="Picture 5">
            <a:extLst>
              <a:ext uri="{FF2B5EF4-FFF2-40B4-BE49-F238E27FC236}">
                <a16:creationId xmlns:a16="http://schemas.microsoft.com/office/drawing/2014/main" id="{F392015A-6BDB-5C5A-059F-7B5F1ACCC99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278" r="24278"/>
          <a:stretch/>
        </p:blipFill>
        <p:spPr bwMode="auto">
          <a:xfrm>
            <a:off x="7981543" y="1897380"/>
            <a:ext cx="3203665" cy="3502947"/>
          </a:xfrm>
          <a:prstGeom prst="roundRect">
            <a:avLst>
              <a:gd name="adj" fmla="val 5072"/>
            </a:avLst>
          </a:prstGeom>
          <a:solidFill>
            <a:schemeClr val="bg1">
              <a:lumMod val="85000"/>
            </a:schemeClr>
          </a:solidFill>
        </p:spPr>
      </p:pic>
      <p:sp>
        <p:nvSpPr>
          <p:cNvPr id="7" name="Google Shape;1373;p17">
            <a:extLst>
              <a:ext uri="{FF2B5EF4-FFF2-40B4-BE49-F238E27FC236}">
                <a16:creationId xmlns:a16="http://schemas.microsoft.com/office/drawing/2014/main" id="{E2DADE5C-2641-D1C3-03DC-3008E44737BF}"/>
              </a:ext>
            </a:extLst>
          </p:cNvPr>
          <p:cNvSpPr/>
          <p:nvPr/>
        </p:nvSpPr>
        <p:spPr>
          <a:xfrm flipH="1">
            <a:off x="595816" y="1457672"/>
            <a:ext cx="11000848" cy="161578"/>
          </a:xfrm>
          <a:prstGeom prst="round2SameRect">
            <a:avLst>
              <a:gd name="adj1" fmla="val 50000"/>
              <a:gd name="adj2" fmla="val 0"/>
            </a:avLst>
          </a:prstGeom>
          <a:gradFill>
            <a:gsLst>
              <a:gs pos="100000">
                <a:schemeClr val="accent1"/>
              </a:gs>
              <a:gs pos="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endParaRPr lang="en-US" sz="1400" kern="0" dirty="0">
              <a:solidFill>
                <a:srgbClr val="FFFFFF"/>
              </a:solidFill>
              <a:latin typeface="Roboto" pitchFamily="2" charset="0"/>
              <a:ea typeface="Roboto" pitchFamily="2" charset="0"/>
              <a:sym typeface="Arial"/>
            </a:endParaRPr>
          </a:p>
        </p:txBody>
      </p:sp>
    </p:spTree>
    <p:extLst>
      <p:ext uri="{BB962C8B-B14F-4D97-AF65-F5344CB8AC3E}">
        <p14:creationId xmlns:p14="http://schemas.microsoft.com/office/powerpoint/2010/main" val="38216956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3E4B7FFD-583D-0600-6439-1760515BDE51}"/>
              </a:ext>
            </a:extLst>
          </p:cNvPr>
          <p:cNvSpPr/>
          <p:nvPr/>
        </p:nvSpPr>
        <p:spPr>
          <a:xfrm>
            <a:off x="595816" y="1457671"/>
            <a:ext cx="10999417" cy="4203353"/>
          </a:xfrm>
          <a:prstGeom prst="roundRect">
            <a:avLst>
              <a:gd name="adj" fmla="val 1914"/>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360000" rIns="180000" bIns="180000" anchor="t" anchorCtr="0">
            <a:noAutofit/>
          </a:bodyPr>
          <a:lstStyle/>
          <a:p>
            <a:pPr>
              <a:lnSpc>
                <a:spcPct val="90000"/>
              </a:lnSpc>
              <a:spcAft>
                <a:spcPts val="300"/>
              </a:spcAft>
            </a:pPr>
            <a:r>
              <a:rPr lang="fr-FR" dirty="0" err="1">
                <a:solidFill>
                  <a:schemeClr val="tx1">
                    <a:lumMod val="65000"/>
                    <a:lumOff val="35000"/>
                  </a:schemeClr>
                </a:solidFill>
                <a:latin typeface="+mj-lt"/>
                <a:ea typeface="Roboto Lt" panose="02000000000000000000" pitchFamily="2" charset="0"/>
                <a:sym typeface="Arial"/>
              </a:rPr>
              <a:t>Title</a:t>
            </a:r>
            <a:r>
              <a:rPr lang="fr-FR" dirty="0">
                <a:solidFill>
                  <a:schemeClr val="tx1">
                    <a:lumMod val="65000"/>
                    <a:lumOff val="35000"/>
                  </a:schemeClr>
                </a:solidFill>
                <a:latin typeface="+mj-lt"/>
                <a:ea typeface="Roboto Lt" panose="02000000000000000000" pitchFamily="2" charset="0"/>
                <a:sym typeface="Arial"/>
              </a:rPr>
              <a:t> bloc</a:t>
            </a:r>
          </a:p>
          <a:p>
            <a:pPr>
              <a:lnSpc>
                <a:spcPct val="90000"/>
              </a:lnSpc>
              <a:spcAft>
                <a:spcPts val="300"/>
              </a:spcAft>
              <a:defRPr/>
            </a:pPr>
            <a:r>
              <a:rPr lang="fr-FR" sz="1200" dirty="0" err="1">
                <a:solidFill>
                  <a:schemeClr val="tx1">
                    <a:lumMod val="65000"/>
                    <a:lumOff val="35000"/>
                  </a:schemeClr>
                </a:solidFill>
                <a:ea typeface="Roboto Lt" panose="02000000000000000000" pitchFamily="2" charset="0"/>
                <a:sym typeface="Arial"/>
              </a:rPr>
              <a:t>Subtitle</a:t>
            </a:r>
            <a:endParaRPr lang="fr-FR" sz="1200" dirty="0">
              <a:solidFill>
                <a:schemeClr val="tx1">
                  <a:lumMod val="65000"/>
                  <a:lumOff val="35000"/>
                </a:schemeClr>
              </a:solidFill>
              <a:ea typeface="Roboto Lt" panose="02000000000000000000" pitchFamily="2" charset="0"/>
              <a:sym typeface="Arial"/>
            </a:endParaRPr>
          </a:p>
          <a:p>
            <a:pPr>
              <a:lnSpc>
                <a:spcPct val="90000"/>
              </a:lnSpc>
              <a:spcAft>
                <a:spcPts val="300"/>
              </a:spcAft>
            </a:pPr>
            <a:endParaRPr lang="fr-FR" sz="1000" dirty="0">
              <a:solidFill>
                <a:schemeClr val="tx1">
                  <a:lumMod val="65000"/>
                  <a:lumOff val="35000"/>
                </a:schemeClr>
              </a:solidFill>
              <a:latin typeface="+mj-lt"/>
              <a:ea typeface="Roboto Lt" panose="02000000000000000000" pitchFamily="2" charset="0"/>
              <a:sym typeface="Arial"/>
            </a:endParaRPr>
          </a:p>
          <a:p>
            <a:pPr marR="0" indent="0" fontAlgn="auto">
              <a:lnSpc>
                <a:spcPct val="90000"/>
              </a:lnSpc>
              <a:spcBef>
                <a:spcPts val="0"/>
              </a:spcBef>
              <a:spcAft>
                <a:spcPts val="300"/>
              </a:spcAft>
              <a:buClrTx/>
              <a:buSzTx/>
              <a:buFontTx/>
              <a:buNone/>
              <a:tabLst/>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Lorem ipsum dolor sit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amet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Ad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odio</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vitae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dolorem</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omnis</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eum</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sequi</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quisquam</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eum</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gradFill>
                  <a:gsLst>
                    <a:gs pos="0">
                      <a:schemeClr val="tx2"/>
                    </a:gs>
                    <a:gs pos="100000">
                      <a:srgbClr val="D667DD"/>
                    </a:gs>
                  </a:gsLst>
                  <a:lin ang="2700000" scaled="0"/>
                </a:gradFill>
                <a:latin typeface="+mj-lt"/>
                <a:ea typeface="Roboto Lt" panose="02000000000000000000" pitchFamily="2" charset="0"/>
                <a:sym typeface="Arial"/>
              </a:rPr>
              <a:t>cupiditate</a:t>
            </a:r>
            <a:r>
              <a:rPr lang="en-US" sz="1000" dirty="0">
                <a:gradFill>
                  <a:gsLst>
                    <a:gs pos="0">
                      <a:schemeClr val="tx2"/>
                    </a:gs>
                    <a:gs pos="100000">
                      <a:srgbClr val="D667DD"/>
                    </a:gs>
                  </a:gsLst>
                  <a:lin ang="2700000" scaled="0"/>
                </a:gradFill>
                <a:latin typeface="+mj-lt"/>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explicabo</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Qui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accusantium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vel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sint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id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obcaecati</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molestiae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eos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illo</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beatae. Rem Quis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debitis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internos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non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sunt et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maiores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corporis. In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veritatis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accusamus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nam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eaque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neque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sed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sint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suscipit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est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error delectus qui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asperiores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beatae.</a:t>
            </a:r>
          </a:p>
          <a:p>
            <a:pPr marR="0" indent="0" fontAlgn="auto">
              <a:lnSpc>
                <a:spcPct val="90000"/>
              </a:lnSpc>
              <a:spcBef>
                <a:spcPts val="0"/>
              </a:spcBef>
              <a:spcAft>
                <a:spcPts val="300"/>
              </a:spcAft>
              <a:buClrTx/>
              <a:buSzTx/>
              <a:buFontTx/>
              <a:buNone/>
              <a:tabLst/>
              <a:defRPr/>
            </a:pPr>
            <a:endParaRPr lang="en-US" sz="10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marR="0" indent="0" fontAlgn="auto">
              <a:lnSpc>
                <a:spcPct val="90000"/>
              </a:lnSpc>
              <a:spcBef>
                <a:spcPts val="0"/>
              </a:spcBef>
              <a:spcAft>
                <a:spcPts val="300"/>
              </a:spcAft>
              <a:buClrTx/>
              <a:buSzTx/>
              <a:buFontTx/>
              <a:buNone/>
              <a:tabLst/>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Non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commodi</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exercitationem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sit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voluptatum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dolorem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eveniet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et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tenetur</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quis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In Quis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commodi</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et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quam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aut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molestiae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similique</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qui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enim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doloribus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est</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illum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temporibus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et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voluptatem</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veritatis</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qui </a:t>
            </a:r>
            <a:r>
              <a:rPr lang="en-US" sz="1000" dirty="0" err="1">
                <a:solidFill>
                  <a:schemeClr val="tx1">
                    <a:lumMod val="65000"/>
                    <a:lumOff val="35000"/>
                  </a:schemeClr>
                </a:solidFill>
                <a:latin typeface="Roboto Lt" panose="02000000000000000000" pitchFamily="2" charset="0"/>
                <a:ea typeface="Roboto Lt" panose="02000000000000000000" pitchFamily="2" charset="0"/>
                <a:sym typeface="Arial"/>
              </a:rPr>
              <a:t>explicabo</a:t>
            </a: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 quos.</a:t>
            </a:r>
          </a:p>
          <a:p>
            <a:pPr>
              <a:lnSpc>
                <a:spcPct val="90000"/>
              </a:lnSpc>
              <a:spcAft>
                <a:spcPts val="300"/>
              </a:spcAft>
            </a:pPr>
            <a:endParaRPr lang="en-US" sz="10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marL="171450" indent="-171450">
              <a:lnSpc>
                <a:spcPct val="90000"/>
              </a:lnSpc>
              <a:spcAft>
                <a:spcPts val="300"/>
              </a:spcAft>
              <a:buClr>
                <a:schemeClr val="tx2"/>
              </a:buClr>
              <a:buFont typeface="Arial" panose="020B0604020202020204" pitchFamily="34" charset="0"/>
              <a:buChar char="•"/>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puce 1</a:t>
            </a:r>
          </a:p>
          <a:p>
            <a:pPr marL="171450" indent="-171450">
              <a:lnSpc>
                <a:spcPct val="90000"/>
              </a:lnSpc>
              <a:spcAft>
                <a:spcPts val="300"/>
              </a:spcAft>
              <a:buClr>
                <a:schemeClr val="tx2"/>
              </a:buClr>
              <a:buFont typeface="Arial" panose="020B0604020202020204" pitchFamily="34" charset="0"/>
              <a:buChar char="•"/>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puce 2</a:t>
            </a:r>
          </a:p>
          <a:p>
            <a:pPr marL="171450" indent="-171450">
              <a:lnSpc>
                <a:spcPct val="90000"/>
              </a:lnSpc>
              <a:spcAft>
                <a:spcPts val="300"/>
              </a:spcAft>
              <a:buClr>
                <a:schemeClr val="tx2"/>
              </a:buClr>
              <a:buFont typeface="Arial" panose="020B0604020202020204" pitchFamily="34" charset="0"/>
              <a:buChar char="•"/>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puce 3</a:t>
            </a:r>
          </a:p>
          <a:p>
            <a:pPr>
              <a:lnSpc>
                <a:spcPct val="90000"/>
              </a:lnSpc>
              <a:spcAft>
                <a:spcPts val="300"/>
              </a:spcAft>
            </a:pPr>
            <a:endParaRPr lang="en-US" sz="10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marL="228600" indent="-228600">
              <a:lnSpc>
                <a:spcPct val="90000"/>
              </a:lnSpc>
              <a:spcAft>
                <a:spcPts val="300"/>
              </a:spcAft>
              <a:buClr>
                <a:schemeClr val="tx2"/>
              </a:buClr>
              <a:buFont typeface="+mj-lt"/>
              <a:buAutoNum type="arabicPeriod"/>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number</a:t>
            </a:r>
          </a:p>
          <a:p>
            <a:pPr marL="228600" indent="-228600">
              <a:lnSpc>
                <a:spcPct val="90000"/>
              </a:lnSpc>
              <a:spcAft>
                <a:spcPts val="300"/>
              </a:spcAft>
              <a:buClr>
                <a:schemeClr val="tx2"/>
              </a:buClr>
              <a:buFont typeface="+mj-lt"/>
              <a:buAutoNum type="arabicPeriod"/>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number</a:t>
            </a:r>
          </a:p>
          <a:p>
            <a:pPr marL="228600" indent="-228600">
              <a:lnSpc>
                <a:spcPct val="90000"/>
              </a:lnSpc>
              <a:spcAft>
                <a:spcPts val="300"/>
              </a:spcAft>
              <a:buClr>
                <a:schemeClr val="tx2"/>
              </a:buClr>
              <a:buFont typeface="+mj-lt"/>
              <a:buAutoNum type="arabicPeriod"/>
              <a:defRPr/>
            </a:pPr>
            <a:r>
              <a:rPr lang="en-US" sz="1000" dirty="0">
                <a:solidFill>
                  <a:schemeClr val="tx1">
                    <a:lumMod val="65000"/>
                    <a:lumOff val="35000"/>
                  </a:schemeClr>
                </a:solidFill>
                <a:latin typeface="Roboto Lt" panose="02000000000000000000" pitchFamily="2" charset="0"/>
                <a:ea typeface="Roboto Lt" panose="02000000000000000000" pitchFamily="2" charset="0"/>
                <a:sym typeface="Arial"/>
              </a:rPr>
              <a:t>List number</a:t>
            </a:r>
          </a:p>
        </p:txBody>
      </p:sp>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a:xfrm>
            <a:off x="587375" y="436478"/>
            <a:ext cx="9131160" cy="518920"/>
          </a:xfrm>
        </p:spPr>
        <p:txBody>
          <a:bodyPr lIns="0" tIns="0" rIns="0" bIns="0">
            <a:normAutofit/>
          </a:bodyPr>
          <a:lstStyle/>
          <a:p>
            <a:r>
              <a:rPr kumimoji="1" lang="en-US" altLang="zh-Hans" sz="3200" spc="50" dirty="0">
                <a:gradFill>
                  <a:gsLst>
                    <a:gs pos="0">
                      <a:schemeClr val="accent1"/>
                    </a:gs>
                    <a:gs pos="100000">
                      <a:srgbClr val="BF7AD1">
                        <a:alpha val="80000"/>
                      </a:srgbClr>
                    </a:gs>
                  </a:gsLst>
                  <a:lin ang="2700000" scaled="0"/>
                </a:gradFill>
                <a:latin typeface="Roboto Bold"/>
                <a:cs typeface="+mn-cs"/>
              </a:rPr>
              <a:t>Title</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Roboto</a:t>
            </a:r>
            <a:r>
              <a:rPr kumimoji="1" lang="zh-Hans" altLang="en-US" sz="3200" spc="50" dirty="0">
                <a:gradFill>
                  <a:gsLst>
                    <a:gs pos="0">
                      <a:schemeClr val="accent1"/>
                    </a:gs>
                    <a:gs pos="100000">
                      <a:srgbClr val="BF7AD1">
                        <a:alpha val="80000"/>
                      </a:srgbClr>
                    </a:gs>
                  </a:gsLst>
                  <a:lin ang="2700000" scaled="0"/>
                </a:gradFill>
                <a:latin typeface="Roboto Bold"/>
                <a:cs typeface="+mn-cs"/>
              </a:rPr>
              <a:t> </a:t>
            </a:r>
            <a:r>
              <a:rPr kumimoji="1" lang="en-US" altLang="zh-Hans" sz="3200" spc="50" dirty="0">
                <a:gradFill>
                  <a:gsLst>
                    <a:gs pos="0">
                      <a:schemeClr val="accent1"/>
                    </a:gs>
                    <a:gs pos="100000">
                      <a:srgbClr val="BF7AD1">
                        <a:alpha val="80000"/>
                      </a:srgbClr>
                    </a:gs>
                  </a:gsLst>
                  <a:lin ang="2700000" scaled="0"/>
                </a:gradFill>
                <a:latin typeface="Roboto Bold"/>
                <a:cs typeface="+mn-cs"/>
              </a:rPr>
              <a:t>Bold – 32 </a:t>
            </a:r>
            <a:r>
              <a:rPr kumimoji="1" lang="en-US" altLang="zh-Hans" sz="3200" spc="50" dirty="0" err="1">
                <a:gradFill>
                  <a:gsLst>
                    <a:gs pos="0">
                      <a:schemeClr val="accent1"/>
                    </a:gs>
                    <a:gs pos="100000">
                      <a:srgbClr val="BF7AD1">
                        <a:alpha val="80000"/>
                      </a:srgbClr>
                    </a:gs>
                  </a:gsLst>
                  <a:lin ang="2700000" scaled="0"/>
                </a:gradFill>
                <a:latin typeface="Roboto Bold"/>
                <a:cs typeface="+mn-cs"/>
              </a:rPr>
              <a:t>pt</a:t>
            </a:r>
            <a:endParaRPr kumimoji="1" lang="en-US" sz="3200" spc="50" dirty="0">
              <a:gradFill>
                <a:gsLst>
                  <a:gs pos="0">
                    <a:schemeClr val="accent1"/>
                  </a:gs>
                  <a:gs pos="100000">
                    <a:srgbClr val="BF7AD1">
                      <a:alpha val="80000"/>
                    </a:srgbClr>
                  </a:gs>
                </a:gsLst>
                <a:lin ang="2700000" scaled="0"/>
              </a:gradFill>
              <a:latin typeface="Roboto Bold"/>
              <a:cs typeface="+mn-cs"/>
            </a:endParaRPr>
          </a:p>
        </p:txBody>
      </p:sp>
      <p:sp>
        <p:nvSpPr>
          <p:cNvPr id="5" name="Google Shape;1373;p17">
            <a:extLst>
              <a:ext uri="{FF2B5EF4-FFF2-40B4-BE49-F238E27FC236}">
                <a16:creationId xmlns:a16="http://schemas.microsoft.com/office/drawing/2014/main" id="{6FE22545-91D7-5151-3B54-C40E0C4C33B1}"/>
              </a:ext>
            </a:extLst>
          </p:cNvPr>
          <p:cNvSpPr/>
          <p:nvPr/>
        </p:nvSpPr>
        <p:spPr>
          <a:xfrm flipH="1">
            <a:off x="595816" y="1457672"/>
            <a:ext cx="11000848" cy="161578"/>
          </a:xfrm>
          <a:prstGeom prst="round2SameRect">
            <a:avLst>
              <a:gd name="adj1" fmla="val 50000"/>
              <a:gd name="adj2" fmla="val 0"/>
            </a:avLst>
          </a:prstGeom>
          <a:gradFill>
            <a:gsLst>
              <a:gs pos="100000">
                <a:schemeClr val="accent1"/>
              </a:gs>
              <a:gs pos="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algn="ctr"/>
            <a:endParaRPr lang="en-US" sz="1400" kern="0" dirty="0">
              <a:solidFill>
                <a:srgbClr val="FFFFFF"/>
              </a:solidFill>
              <a:latin typeface="Roboto" pitchFamily="2" charset="0"/>
              <a:ea typeface="Roboto" pitchFamily="2" charset="0"/>
              <a:sym typeface="Arial"/>
            </a:endParaRPr>
          </a:p>
        </p:txBody>
      </p:sp>
    </p:spTree>
    <p:extLst>
      <p:ext uri="{BB962C8B-B14F-4D97-AF65-F5344CB8AC3E}">
        <p14:creationId xmlns:p14="http://schemas.microsoft.com/office/powerpoint/2010/main" val="13849265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47C01A50-6943-A6F6-F12E-D9762E1666BF}"/>
              </a:ext>
            </a:extLst>
          </p:cNvPr>
          <p:cNvSpPr/>
          <p:nvPr/>
        </p:nvSpPr>
        <p:spPr>
          <a:xfrm>
            <a:off x="587375" y="1394030"/>
            <a:ext cx="11190590" cy="4285393"/>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5" name="Forme libre 4">
            <a:extLst>
              <a:ext uri="{FF2B5EF4-FFF2-40B4-BE49-F238E27FC236}">
                <a16:creationId xmlns:a16="http://schemas.microsoft.com/office/drawing/2014/main" id="{5EE257E0-4E9E-F4A8-EB0C-8F940C0B5F32}"/>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3322B5"/>
              </a:solidFill>
              <a:effectLst/>
              <a:uLnTx/>
              <a:uFillTx/>
              <a:latin typeface="Roboto Bold"/>
              <a:ea typeface="Roboto" pitchFamily="2" charset="0"/>
              <a:cs typeface="+mn-cs"/>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graphicFrame>
        <p:nvGraphicFramePr>
          <p:cNvPr id="3" name="Tableau 3">
            <a:extLst>
              <a:ext uri="{FF2B5EF4-FFF2-40B4-BE49-F238E27FC236}">
                <a16:creationId xmlns:a16="http://schemas.microsoft.com/office/drawing/2014/main" id="{B998FBB2-4BEC-0553-17AB-4117D245BF7D}"/>
              </a:ext>
            </a:extLst>
          </p:cNvPr>
          <p:cNvGraphicFramePr>
            <a:graphicFrameLocks noGrp="1"/>
          </p:cNvGraphicFramePr>
          <p:nvPr>
            <p:extLst>
              <p:ext uri="{D42A27DB-BD31-4B8C-83A1-F6EECF244321}">
                <p14:modId xmlns:p14="http://schemas.microsoft.com/office/powerpoint/2010/main" val="306939580"/>
              </p:ext>
            </p:extLst>
          </p:nvPr>
        </p:nvGraphicFramePr>
        <p:xfrm>
          <a:off x="989045" y="1754155"/>
          <a:ext cx="10431624" cy="3483960"/>
        </p:xfrm>
        <a:graphic>
          <a:graphicData uri="http://schemas.openxmlformats.org/drawingml/2006/table">
            <a:tbl>
              <a:tblPr firstRow="1" bandRow="1">
                <a:tableStyleId>{5C22544A-7EE6-4342-B048-85BDC9FD1C3A}</a:tableStyleId>
              </a:tblPr>
              <a:tblGrid>
                <a:gridCol w="2161561">
                  <a:extLst>
                    <a:ext uri="{9D8B030D-6E8A-4147-A177-3AD203B41FA5}">
                      <a16:colId xmlns:a16="http://schemas.microsoft.com/office/drawing/2014/main" val="4075988038"/>
                    </a:ext>
                  </a:extLst>
                </a:gridCol>
                <a:gridCol w="3150606">
                  <a:extLst>
                    <a:ext uri="{9D8B030D-6E8A-4147-A177-3AD203B41FA5}">
                      <a16:colId xmlns:a16="http://schemas.microsoft.com/office/drawing/2014/main" val="4030429611"/>
                    </a:ext>
                  </a:extLst>
                </a:gridCol>
                <a:gridCol w="2869948">
                  <a:extLst>
                    <a:ext uri="{9D8B030D-6E8A-4147-A177-3AD203B41FA5}">
                      <a16:colId xmlns:a16="http://schemas.microsoft.com/office/drawing/2014/main" val="1839806044"/>
                    </a:ext>
                  </a:extLst>
                </a:gridCol>
                <a:gridCol w="2249509">
                  <a:extLst>
                    <a:ext uri="{9D8B030D-6E8A-4147-A177-3AD203B41FA5}">
                      <a16:colId xmlns:a16="http://schemas.microsoft.com/office/drawing/2014/main" val="1322936595"/>
                    </a:ext>
                  </a:extLst>
                </a:gridCol>
              </a:tblGrid>
              <a:tr h="385160">
                <a:tc>
                  <a:txBody>
                    <a:bodyPr/>
                    <a:lstStyle/>
                    <a:p>
                      <a:pPr algn="l"/>
                      <a:r>
                        <a:rPr lang="fr-FR" sz="1400" b="0" spc="100" baseline="0" dirty="0">
                          <a:solidFill>
                            <a:srgbClr val="A6A6A6"/>
                          </a:solidFill>
                          <a:latin typeface="Roboto Bk" panose="02000000000000000000" pitchFamily="2" charset="0"/>
                          <a:ea typeface="Roboto Bk" panose="02000000000000000000" pitchFamily="2" charset="0"/>
                        </a:rPr>
                        <a:t>MODULE</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fr-FR" sz="1400" b="0" spc="100" baseline="0" dirty="0">
                          <a:solidFill>
                            <a:srgbClr val="A6A6A6"/>
                          </a:solidFill>
                          <a:latin typeface="Roboto Bk" panose="02000000000000000000" pitchFamily="2" charset="0"/>
                          <a:ea typeface="Roboto Bk" panose="02000000000000000000" pitchFamily="2" charset="0"/>
                        </a:rPr>
                        <a:t>ACTIONS RÉALISÉES</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fr-FR" sz="1400" b="0" spc="100" baseline="0" dirty="0">
                          <a:solidFill>
                            <a:srgbClr val="A6A6A6"/>
                          </a:solidFill>
                          <a:latin typeface="Roboto Bk" panose="02000000000000000000" pitchFamily="2" charset="0"/>
                          <a:ea typeface="Roboto Bk" panose="02000000000000000000" pitchFamily="2" charset="0"/>
                        </a:rPr>
                        <a:t>PROCHAINES ÉTAPES</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fr-FR" sz="1400" b="0" spc="100" baseline="0" dirty="0">
                          <a:solidFill>
                            <a:srgbClr val="A6A6A6"/>
                          </a:solidFill>
                          <a:latin typeface="Roboto Bk" panose="02000000000000000000" pitchFamily="2" charset="0"/>
                          <a:ea typeface="Roboto Bk" panose="02000000000000000000" pitchFamily="2" charset="0"/>
                        </a:rPr>
                        <a:t>POINTS DE VIGILANCE</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2355506578"/>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sz="1100" b="1" i="0" u="none" strike="noStrike" kern="1200" spc="100" baseline="0" dirty="0" err="1">
                          <a:solidFill>
                            <a:schemeClr val="tx2"/>
                          </a:solidFill>
                          <a:effectLst/>
                          <a:latin typeface="+mj-lt"/>
                          <a:ea typeface="Roboto" pitchFamily="2" charset="0"/>
                          <a:cs typeface="+mn-cs"/>
                        </a:rPr>
                        <a:t>Lorem</a:t>
                      </a:r>
                      <a:r>
                        <a:rPr lang="fr-FR" sz="1100" b="1" i="0" u="none" strike="noStrike" kern="1200" spc="100" baseline="0" dirty="0">
                          <a:solidFill>
                            <a:schemeClr val="tx2"/>
                          </a:solidFill>
                          <a:effectLst/>
                          <a:latin typeface="+mj-lt"/>
                          <a:ea typeface="Roboto" pitchFamily="2" charset="0"/>
                          <a:cs typeface="+mn-cs"/>
                        </a:rPr>
                        <a:t> </a:t>
                      </a:r>
                      <a:r>
                        <a:rPr lang="fr-FR" sz="1100" b="1" i="0" u="none" strike="noStrike" kern="1200" spc="100" baseline="0" dirty="0" err="1">
                          <a:solidFill>
                            <a:schemeClr val="tx2"/>
                          </a:solidFill>
                          <a:effectLst/>
                          <a:latin typeface="+mj-lt"/>
                          <a:ea typeface="Roboto" pitchFamily="2" charset="0"/>
                          <a:cs typeface="+mn-cs"/>
                        </a:rPr>
                        <a:t>ipsum</a:t>
                      </a:r>
                      <a:r>
                        <a:rPr lang="fr-FR" sz="1100" b="1" i="0" u="none" strike="noStrike" kern="1200" spc="100" baseline="0" dirty="0">
                          <a:solidFill>
                            <a:schemeClr val="tx2"/>
                          </a:solidFill>
                          <a:effectLst/>
                          <a:latin typeface="+mj-lt"/>
                          <a:ea typeface="Roboto" pitchFamily="2" charset="0"/>
                          <a:cs typeface="+mn-cs"/>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u="none" strike="noStrike"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endParaRPr lang="fr-FR" sz="1100" b="0" i="0" u="none" strike="noStrike"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620973748"/>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sz="1100" b="1" i="0" u="none" strike="noStrike" kern="1200" spc="100" baseline="0" dirty="0" err="1">
                          <a:solidFill>
                            <a:schemeClr val="tx2"/>
                          </a:solidFill>
                          <a:effectLst/>
                          <a:latin typeface="+mj-lt"/>
                          <a:ea typeface="Roboto" pitchFamily="2" charset="0"/>
                          <a:cs typeface="+mn-cs"/>
                        </a:rPr>
                        <a:t>Lorem</a:t>
                      </a:r>
                      <a:r>
                        <a:rPr lang="fr-FR" sz="1100" b="1" i="0" u="none" strike="noStrike" kern="1200" spc="100" baseline="0" dirty="0">
                          <a:solidFill>
                            <a:schemeClr val="tx2"/>
                          </a:solidFill>
                          <a:effectLst/>
                          <a:latin typeface="+mj-lt"/>
                          <a:ea typeface="Roboto" pitchFamily="2" charset="0"/>
                          <a:cs typeface="+mn-cs"/>
                        </a:rPr>
                        <a:t> </a:t>
                      </a:r>
                      <a:r>
                        <a:rPr lang="fr-FR" sz="1100" b="1" i="0" u="none" strike="noStrike" kern="1200" spc="100" baseline="0" dirty="0" err="1">
                          <a:solidFill>
                            <a:schemeClr val="tx2"/>
                          </a:solidFill>
                          <a:effectLst/>
                          <a:latin typeface="+mj-lt"/>
                          <a:ea typeface="Roboto" pitchFamily="2" charset="0"/>
                          <a:cs typeface="+mn-cs"/>
                        </a:rPr>
                        <a:t>ipsum</a:t>
                      </a:r>
                      <a:r>
                        <a:rPr lang="fr-FR" sz="1100" b="1" i="0" u="none" strike="noStrike" kern="1200" spc="100" baseline="0" dirty="0">
                          <a:solidFill>
                            <a:schemeClr val="tx2"/>
                          </a:solidFill>
                          <a:effectLst/>
                          <a:latin typeface="+mj-lt"/>
                          <a:ea typeface="Roboto" pitchFamily="2" charset="0"/>
                          <a:cs typeface="+mn-cs"/>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229713074"/>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sz="1100" b="1" i="0" u="none" strike="noStrike" kern="1200" spc="100" baseline="0" dirty="0" err="1">
                          <a:solidFill>
                            <a:schemeClr val="tx2"/>
                          </a:solidFill>
                          <a:effectLst/>
                          <a:latin typeface="+mj-lt"/>
                          <a:ea typeface="Roboto" pitchFamily="2" charset="0"/>
                          <a:cs typeface="+mn-cs"/>
                        </a:rPr>
                        <a:t>Lorem</a:t>
                      </a:r>
                      <a:r>
                        <a:rPr lang="fr-FR" sz="1100" b="1" i="0" u="none" strike="noStrike" kern="1200" spc="100" baseline="0" dirty="0">
                          <a:solidFill>
                            <a:schemeClr val="tx2"/>
                          </a:solidFill>
                          <a:effectLst/>
                          <a:latin typeface="+mj-lt"/>
                          <a:ea typeface="Roboto" pitchFamily="2" charset="0"/>
                          <a:cs typeface="+mn-cs"/>
                        </a:rPr>
                        <a:t> </a:t>
                      </a:r>
                      <a:r>
                        <a:rPr lang="fr-FR" sz="1100" b="1" i="0" u="none" strike="noStrike" kern="1200" spc="100" baseline="0" dirty="0" err="1">
                          <a:solidFill>
                            <a:schemeClr val="tx2"/>
                          </a:solidFill>
                          <a:effectLst/>
                          <a:latin typeface="+mj-lt"/>
                          <a:ea typeface="Roboto" pitchFamily="2" charset="0"/>
                          <a:cs typeface="+mn-cs"/>
                        </a:rPr>
                        <a:t>ipsum</a:t>
                      </a:r>
                      <a:r>
                        <a:rPr lang="fr-FR" sz="1100" b="1" i="0" u="none" strike="noStrike" kern="1200" spc="100" baseline="0" dirty="0">
                          <a:solidFill>
                            <a:schemeClr val="tx2"/>
                          </a:solidFill>
                          <a:effectLst/>
                          <a:latin typeface="+mj-lt"/>
                          <a:ea typeface="Roboto" pitchFamily="2" charset="0"/>
                          <a:cs typeface="+mn-cs"/>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707223785"/>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sz="1100" b="1" i="0" u="none" strike="noStrike" kern="1200" spc="100" baseline="0" dirty="0" err="1">
                          <a:solidFill>
                            <a:schemeClr val="tx2"/>
                          </a:solidFill>
                          <a:effectLst/>
                          <a:latin typeface="+mj-lt"/>
                          <a:ea typeface="Roboto" pitchFamily="2" charset="0"/>
                          <a:cs typeface="+mn-cs"/>
                        </a:rPr>
                        <a:t>Lorem</a:t>
                      </a:r>
                      <a:r>
                        <a:rPr lang="fr-FR" sz="1100" b="1" i="0" u="none" strike="noStrike" kern="1200" spc="100" baseline="0" dirty="0">
                          <a:solidFill>
                            <a:schemeClr val="tx2"/>
                          </a:solidFill>
                          <a:effectLst/>
                          <a:latin typeface="+mj-lt"/>
                          <a:ea typeface="Roboto" pitchFamily="2" charset="0"/>
                          <a:cs typeface="+mn-cs"/>
                        </a:rPr>
                        <a:t> </a:t>
                      </a:r>
                      <a:r>
                        <a:rPr lang="fr-FR" sz="1100" b="1" i="0" u="none" strike="noStrike" kern="1200" spc="100" baseline="0" dirty="0" err="1">
                          <a:solidFill>
                            <a:schemeClr val="tx2"/>
                          </a:solidFill>
                          <a:effectLst/>
                          <a:latin typeface="+mj-lt"/>
                          <a:ea typeface="Roboto" pitchFamily="2" charset="0"/>
                          <a:cs typeface="+mn-cs"/>
                        </a:rPr>
                        <a:t>ipsum</a:t>
                      </a:r>
                      <a:r>
                        <a:rPr lang="fr-FR" sz="1100" b="1" i="0" u="none" strike="noStrike" kern="1200" spc="100" baseline="0" dirty="0">
                          <a:solidFill>
                            <a:schemeClr val="tx2"/>
                          </a:solidFill>
                          <a:effectLst/>
                          <a:latin typeface="+mj-lt"/>
                          <a:ea typeface="Roboto" pitchFamily="2" charset="0"/>
                          <a:cs typeface="+mn-cs"/>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15685035"/>
                  </a:ext>
                </a:extLst>
              </a:tr>
              <a:tr h="410220">
                <a:tc>
                  <a:txBody>
                    <a:bodyPr/>
                    <a:lstStyle/>
                    <a:p>
                      <a:pPr algn="l" rtl="0" fontAlgn="base"/>
                      <a:r>
                        <a:rPr lang="fr-FR" sz="1100" b="1" i="0" u="none" strike="noStrike" spc="100" baseline="0" dirty="0" err="1">
                          <a:solidFill>
                            <a:schemeClr val="tx2"/>
                          </a:solidFill>
                          <a:effectLst/>
                          <a:latin typeface="+mj-lt"/>
                          <a:ea typeface="Roboto" pitchFamily="2" charset="0"/>
                        </a:rPr>
                        <a:t>Lorem</a:t>
                      </a:r>
                      <a:r>
                        <a:rPr lang="fr-FR" sz="1100" b="1" i="0" u="none" strike="noStrike" spc="100" baseline="0" dirty="0">
                          <a:solidFill>
                            <a:schemeClr val="tx2"/>
                          </a:solidFill>
                          <a:effectLst/>
                          <a:latin typeface="+mj-lt"/>
                          <a:ea typeface="Roboto" pitchFamily="2" charset="0"/>
                        </a:rPr>
                        <a:t> </a:t>
                      </a:r>
                      <a:r>
                        <a:rPr lang="fr-FR" sz="1100" b="1" i="0" u="none" strike="noStrike" spc="100" baseline="0" dirty="0" err="1">
                          <a:solidFill>
                            <a:schemeClr val="tx2"/>
                          </a:solidFill>
                          <a:effectLst/>
                          <a:latin typeface="+mj-lt"/>
                          <a:ea typeface="Roboto" pitchFamily="2" charset="0"/>
                        </a:rPr>
                        <a:t>ipsum</a:t>
                      </a:r>
                      <a:r>
                        <a:rPr lang="fr-FR" sz="1100" b="1" i="0" u="none" strike="noStrike" spc="100" baseline="0" dirty="0">
                          <a:solidFill>
                            <a:schemeClr val="tx2"/>
                          </a:solidFill>
                          <a:effectLst/>
                          <a:latin typeface="+mj-lt"/>
                          <a:ea typeface="Roboto" pitchFamily="2" charset="0"/>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u="none" strike="noStrike"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a:t>
                      </a: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p>
                      <a:pPr marL="360000" marR="0" lvl="0" indent="0" algn="l" defTabSz="914400" rtl="0" eaLnBrk="1" fontAlgn="base" latinLnBrk="0" hangingPunct="1">
                        <a:lnSpc>
                          <a:spcPct val="100000"/>
                        </a:lnSpc>
                        <a:spcBef>
                          <a:spcPts val="0"/>
                        </a:spcBef>
                        <a:spcAft>
                          <a:spcPts val="100"/>
                        </a:spcAft>
                        <a:buClr>
                          <a:schemeClr val="accent2"/>
                        </a:buClr>
                        <a:buSzTx/>
                        <a:buFontTx/>
                        <a:buNone/>
                        <a:tabLst/>
                        <a:defRPr/>
                      </a:pPr>
                      <a:r>
                        <a:rPr lang="fr-FR" sz="1100" b="0" i="0" u="none" strike="noStrike" dirty="0" err="1">
                          <a:solidFill>
                            <a:srgbClr val="A6A6A6"/>
                          </a:solidFill>
                          <a:effectLst/>
                          <a:latin typeface="Roboto" pitchFamily="2" charset="0"/>
                          <a:ea typeface="Roboto" pitchFamily="2" charset="0"/>
                        </a:rPr>
                        <a:t>Lorem</a:t>
                      </a:r>
                      <a:r>
                        <a:rPr lang="fr-FR" sz="1100" b="0" i="0" u="none" strike="noStrike" dirty="0">
                          <a:solidFill>
                            <a:srgbClr val="A6A6A6"/>
                          </a:solidFill>
                          <a:effectLst/>
                          <a:latin typeface="Roboto" pitchFamily="2" charset="0"/>
                          <a:ea typeface="Roboto" pitchFamily="2" charset="0"/>
                        </a:rPr>
                        <a:t> </a:t>
                      </a:r>
                      <a:r>
                        <a:rPr lang="fr-FR" sz="1100" b="0" i="0" u="none" strike="noStrike" dirty="0" err="1">
                          <a:solidFill>
                            <a:srgbClr val="A6A6A6"/>
                          </a:solidFill>
                          <a:effectLst/>
                          <a:latin typeface="Roboto" pitchFamily="2" charset="0"/>
                          <a:ea typeface="Roboto" pitchFamily="2" charset="0"/>
                        </a:rPr>
                        <a:t>ipsum</a:t>
                      </a:r>
                      <a:r>
                        <a:rPr lang="fr-FR" sz="1100" b="0" i="0" u="none" strike="noStrike" dirty="0">
                          <a:solidFill>
                            <a:srgbClr val="A6A6A6"/>
                          </a:solidFill>
                          <a:effectLst/>
                          <a:latin typeface="Roboto" pitchFamily="2" charset="0"/>
                          <a:ea typeface="Roboto" pitchFamily="2" charset="0"/>
                        </a:rPr>
                        <a:t> </a:t>
                      </a:r>
                      <a:r>
                        <a:rPr lang="fr-FR" sz="1100" b="0" i="0" dirty="0">
                          <a:solidFill>
                            <a:srgbClr val="A6A6A6"/>
                          </a:solidFill>
                          <a:effectLst/>
                          <a:latin typeface="Roboto" pitchFamily="2" charset="0"/>
                          <a:ea typeface="Roboto" pitchFamily="2" charset="0"/>
                        </a:rPr>
                        <a:t>​</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3208234062"/>
                  </a:ext>
                </a:extLst>
              </a:tr>
            </a:tbl>
          </a:graphicData>
        </a:graphic>
      </p:graphicFrame>
      <p:grpSp>
        <p:nvGrpSpPr>
          <p:cNvPr id="15" name="Groupe 14">
            <a:extLst>
              <a:ext uri="{FF2B5EF4-FFF2-40B4-BE49-F238E27FC236}">
                <a16:creationId xmlns:a16="http://schemas.microsoft.com/office/drawing/2014/main" id="{0D690D9D-D985-B78B-3357-BB09AFC3D5CB}"/>
              </a:ext>
            </a:extLst>
          </p:cNvPr>
          <p:cNvGrpSpPr/>
          <p:nvPr/>
        </p:nvGrpSpPr>
        <p:grpSpPr>
          <a:xfrm>
            <a:off x="9296309" y="2298452"/>
            <a:ext cx="53616" cy="422259"/>
            <a:chOff x="9441165" y="2387352"/>
            <a:chExt cx="53616" cy="422259"/>
          </a:xfrm>
        </p:grpSpPr>
        <p:sp>
          <p:nvSpPr>
            <p:cNvPr id="6" name="Ellipse 5">
              <a:extLst>
                <a:ext uri="{FF2B5EF4-FFF2-40B4-BE49-F238E27FC236}">
                  <a16:creationId xmlns:a16="http://schemas.microsoft.com/office/drawing/2014/main" id="{6641AA59-BC84-7AF1-A31B-AC5F418D648E}"/>
                </a:ext>
              </a:extLst>
            </p:cNvPr>
            <p:cNvSpPr>
              <a:spLocks noChangeAspect="1"/>
            </p:cNvSpPr>
            <p:nvPr/>
          </p:nvSpPr>
          <p:spPr>
            <a:xfrm>
              <a:off x="9441165" y="2387352"/>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7" name="Ellipse 6">
              <a:extLst>
                <a:ext uri="{FF2B5EF4-FFF2-40B4-BE49-F238E27FC236}">
                  <a16:creationId xmlns:a16="http://schemas.microsoft.com/office/drawing/2014/main" id="{D1B0482D-4C95-217C-D385-95D46EFBB8B1}"/>
                </a:ext>
              </a:extLst>
            </p:cNvPr>
            <p:cNvSpPr>
              <a:spLocks noChangeAspect="1"/>
            </p:cNvSpPr>
            <p:nvPr/>
          </p:nvSpPr>
          <p:spPr>
            <a:xfrm>
              <a:off x="9441165" y="2570571"/>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8" name="Ellipse 7">
              <a:extLst>
                <a:ext uri="{FF2B5EF4-FFF2-40B4-BE49-F238E27FC236}">
                  <a16:creationId xmlns:a16="http://schemas.microsoft.com/office/drawing/2014/main" id="{37E91A97-8AA2-32A2-7163-B4F659098243}"/>
                </a:ext>
              </a:extLst>
            </p:cNvPr>
            <p:cNvSpPr>
              <a:spLocks noChangeAspect="1"/>
            </p:cNvSpPr>
            <p:nvPr/>
          </p:nvSpPr>
          <p:spPr>
            <a:xfrm>
              <a:off x="9441165" y="2755611"/>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grpSp>
      <p:grpSp>
        <p:nvGrpSpPr>
          <p:cNvPr id="24" name="Groupe 23">
            <a:extLst>
              <a:ext uri="{FF2B5EF4-FFF2-40B4-BE49-F238E27FC236}">
                <a16:creationId xmlns:a16="http://schemas.microsoft.com/office/drawing/2014/main" id="{3B9849CB-7C5D-EB6A-00F1-F4A1A36B0BA0}"/>
              </a:ext>
            </a:extLst>
          </p:cNvPr>
          <p:cNvGrpSpPr/>
          <p:nvPr/>
        </p:nvGrpSpPr>
        <p:grpSpPr>
          <a:xfrm>
            <a:off x="9296309" y="2998349"/>
            <a:ext cx="53616" cy="422259"/>
            <a:chOff x="9441165" y="3074549"/>
            <a:chExt cx="53616" cy="422259"/>
          </a:xfrm>
        </p:grpSpPr>
        <p:sp>
          <p:nvSpPr>
            <p:cNvPr id="9" name="Ellipse 8">
              <a:extLst>
                <a:ext uri="{FF2B5EF4-FFF2-40B4-BE49-F238E27FC236}">
                  <a16:creationId xmlns:a16="http://schemas.microsoft.com/office/drawing/2014/main" id="{A598AA84-5298-859F-0D3F-6F0D1B7AF023}"/>
                </a:ext>
              </a:extLst>
            </p:cNvPr>
            <p:cNvSpPr>
              <a:spLocks noChangeAspect="1"/>
            </p:cNvSpPr>
            <p:nvPr/>
          </p:nvSpPr>
          <p:spPr>
            <a:xfrm>
              <a:off x="9441165" y="3074549"/>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10" name="Ellipse 9">
              <a:extLst>
                <a:ext uri="{FF2B5EF4-FFF2-40B4-BE49-F238E27FC236}">
                  <a16:creationId xmlns:a16="http://schemas.microsoft.com/office/drawing/2014/main" id="{FB586B88-CB95-4644-ACB1-469B40501968}"/>
                </a:ext>
              </a:extLst>
            </p:cNvPr>
            <p:cNvSpPr>
              <a:spLocks noChangeAspect="1"/>
            </p:cNvSpPr>
            <p:nvPr/>
          </p:nvSpPr>
          <p:spPr>
            <a:xfrm>
              <a:off x="9441165" y="3257768"/>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11" name="Ellipse 10">
              <a:extLst>
                <a:ext uri="{FF2B5EF4-FFF2-40B4-BE49-F238E27FC236}">
                  <a16:creationId xmlns:a16="http://schemas.microsoft.com/office/drawing/2014/main" id="{8BF497F7-CA22-6D84-6D66-A71B9E3482BB}"/>
                </a:ext>
              </a:extLst>
            </p:cNvPr>
            <p:cNvSpPr>
              <a:spLocks noChangeAspect="1"/>
            </p:cNvSpPr>
            <p:nvPr/>
          </p:nvSpPr>
          <p:spPr>
            <a:xfrm>
              <a:off x="9441165" y="3442808"/>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grpSp>
      <p:grpSp>
        <p:nvGrpSpPr>
          <p:cNvPr id="25" name="Groupe 24">
            <a:extLst>
              <a:ext uri="{FF2B5EF4-FFF2-40B4-BE49-F238E27FC236}">
                <a16:creationId xmlns:a16="http://schemas.microsoft.com/office/drawing/2014/main" id="{6CCB9BC6-7D3F-B315-6C19-8ACF3321F071}"/>
              </a:ext>
            </a:extLst>
          </p:cNvPr>
          <p:cNvGrpSpPr/>
          <p:nvPr/>
        </p:nvGrpSpPr>
        <p:grpSpPr>
          <a:xfrm>
            <a:off x="9296309" y="3615989"/>
            <a:ext cx="53616" cy="422259"/>
            <a:chOff x="9441165" y="3704889"/>
            <a:chExt cx="53616" cy="422259"/>
          </a:xfrm>
        </p:grpSpPr>
        <p:sp>
          <p:nvSpPr>
            <p:cNvPr id="12" name="Ellipse 11">
              <a:extLst>
                <a:ext uri="{FF2B5EF4-FFF2-40B4-BE49-F238E27FC236}">
                  <a16:creationId xmlns:a16="http://schemas.microsoft.com/office/drawing/2014/main" id="{6A0CA63A-848A-4ED0-A3C9-2AE4EEB5F690}"/>
                </a:ext>
              </a:extLst>
            </p:cNvPr>
            <p:cNvSpPr>
              <a:spLocks noChangeAspect="1"/>
            </p:cNvSpPr>
            <p:nvPr/>
          </p:nvSpPr>
          <p:spPr>
            <a:xfrm>
              <a:off x="9441165" y="3704889"/>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13" name="Ellipse 12">
              <a:extLst>
                <a:ext uri="{FF2B5EF4-FFF2-40B4-BE49-F238E27FC236}">
                  <a16:creationId xmlns:a16="http://schemas.microsoft.com/office/drawing/2014/main" id="{EBCDA562-FD4E-FB10-52C5-E417EA8A8231}"/>
                </a:ext>
              </a:extLst>
            </p:cNvPr>
            <p:cNvSpPr>
              <a:spLocks noChangeAspect="1"/>
            </p:cNvSpPr>
            <p:nvPr/>
          </p:nvSpPr>
          <p:spPr>
            <a:xfrm>
              <a:off x="9441165" y="3888108"/>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14" name="Ellipse 13">
              <a:extLst>
                <a:ext uri="{FF2B5EF4-FFF2-40B4-BE49-F238E27FC236}">
                  <a16:creationId xmlns:a16="http://schemas.microsoft.com/office/drawing/2014/main" id="{AB782122-DBC1-0E02-4FD2-C9E755C786F6}"/>
                </a:ext>
              </a:extLst>
            </p:cNvPr>
            <p:cNvSpPr>
              <a:spLocks noChangeAspect="1"/>
            </p:cNvSpPr>
            <p:nvPr/>
          </p:nvSpPr>
          <p:spPr>
            <a:xfrm>
              <a:off x="9441165" y="4073148"/>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grpSp>
      <p:grpSp>
        <p:nvGrpSpPr>
          <p:cNvPr id="16" name="Groupe 15">
            <a:extLst>
              <a:ext uri="{FF2B5EF4-FFF2-40B4-BE49-F238E27FC236}">
                <a16:creationId xmlns:a16="http://schemas.microsoft.com/office/drawing/2014/main" id="{E4B41A0E-25C0-5101-BDDF-84085BE58F23}"/>
              </a:ext>
            </a:extLst>
          </p:cNvPr>
          <p:cNvGrpSpPr/>
          <p:nvPr/>
        </p:nvGrpSpPr>
        <p:grpSpPr>
          <a:xfrm>
            <a:off x="9296309" y="4226840"/>
            <a:ext cx="53616" cy="422259"/>
            <a:chOff x="9441165" y="2387352"/>
            <a:chExt cx="53616" cy="422259"/>
          </a:xfrm>
        </p:grpSpPr>
        <p:sp>
          <p:nvSpPr>
            <p:cNvPr id="17" name="Ellipse 16">
              <a:extLst>
                <a:ext uri="{FF2B5EF4-FFF2-40B4-BE49-F238E27FC236}">
                  <a16:creationId xmlns:a16="http://schemas.microsoft.com/office/drawing/2014/main" id="{E24F592A-D8A0-F299-FBC9-26D6656C9B11}"/>
                </a:ext>
              </a:extLst>
            </p:cNvPr>
            <p:cNvSpPr>
              <a:spLocks noChangeAspect="1"/>
            </p:cNvSpPr>
            <p:nvPr/>
          </p:nvSpPr>
          <p:spPr>
            <a:xfrm>
              <a:off x="9441165" y="2387352"/>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18" name="Ellipse 17">
              <a:extLst>
                <a:ext uri="{FF2B5EF4-FFF2-40B4-BE49-F238E27FC236}">
                  <a16:creationId xmlns:a16="http://schemas.microsoft.com/office/drawing/2014/main" id="{3D9E9E39-AF76-AA9E-4207-13B8101216C5}"/>
                </a:ext>
              </a:extLst>
            </p:cNvPr>
            <p:cNvSpPr>
              <a:spLocks noChangeAspect="1"/>
            </p:cNvSpPr>
            <p:nvPr/>
          </p:nvSpPr>
          <p:spPr>
            <a:xfrm>
              <a:off x="9441165" y="2570571"/>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19" name="Ellipse 18">
              <a:extLst>
                <a:ext uri="{FF2B5EF4-FFF2-40B4-BE49-F238E27FC236}">
                  <a16:creationId xmlns:a16="http://schemas.microsoft.com/office/drawing/2014/main" id="{BE74AACC-F856-FDA6-3626-7FE2DD2249B5}"/>
                </a:ext>
              </a:extLst>
            </p:cNvPr>
            <p:cNvSpPr>
              <a:spLocks noChangeAspect="1"/>
            </p:cNvSpPr>
            <p:nvPr/>
          </p:nvSpPr>
          <p:spPr>
            <a:xfrm>
              <a:off x="9441165" y="2755611"/>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grpSp>
      <p:grpSp>
        <p:nvGrpSpPr>
          <p:cNvPr id="20" name="Groupe 19">
            <a:extLst>
              <a:ext uri="{FF2B5EF4-FFF2-40B4-BE49-F238E27FC236}">
                <a16:creationId xmlns:a16="http://schemas.microsoft.com/office/drawing/2014/main" id="{77DF90A2-9C55-1175-40B6-36FE0C700EB5}"/>
              </a:ext>
            </a:extLst>
          </p:cNvPr>
          <p:cNvGrpSpPr/>
          <p:nvPr/>
        </p:nvGrpSpPr>
        <p:grpSpPr>
          <a:xfrm>
            <a:off x="9296309" y="4851529"/>
            <a:ext cx="53616" cy="422259"/>
            <a:chOff x="9441165" y="2387352"/>
            <a:chExt cx="53616" cy="422259"/>
          </a:xfrm>
        </p:grpSpPr>
        <p:sp>
          <p:nvSpPr>
            <p:cNvPr id="21" name="Ellipse 20">
              <a:extLst>
                <a:ext uri="{FF2B5EF4-FFF2-40B4-BE49-F238E27FC236}">
                  <a16:creationId xmlns:a16="http://schemas.microsoft.com/office/drawing/2014/main" id="{D6F5AFB4-65DF-7E49-721D-9A460E617501}"/>
                </a:ext>
              </a:extLst>
            </p:cNvPr>
            <p:cNvSpPr>
              <a:spLocks noChangeAspect="1"/>
            </p:cNvSpPr>
            <p:nvPr/>
          </p:nvSpPr>
          <p:spPr>
            <a:xfrm>
              <a:off x="9441165" y="2387352"/>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22" name="Ellipse 21">
              <a:extLst>
                <a:ext uri="{FF2B5EF4-FFF2-40B4-BE49-F238E27FC236}">
                  <a16:creationId xmlns:a16="http://schemas.microsoft.com/office/drawing/2014/main" id="{725BAC94-151B-727B-AA6F-131C499D9AB1}"/>
                </a:ext>
              </a:extLst>
            </p:cNvPr>
            <p:cNvSpPr>
              <a:spLocks noChangeAspect="1"/>
            </p:cNvSpPr>
            <p:nvPr/>
          </p:nvSpPr>
          <p:spPr>
            <a:xfrm>
              <a:off x="9441165" y="2570571"/>
              <a:ext cx="53616" cy="54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23" name="Ellipse 22">
              <a:extLst>
                <a:ext uri="{FF2B5EF4-FFF2-40B4-BE49-F238E27FC236}">
                  <a16:creationId xmlns:a16="http://schemas.microsoft.com/office/drawing/2014/main" id="{398F8961-683C-CDCC-302F-C4FF82E5180A}"/>
                </a:ext>
              </a:extLst>
            </p:cNvPr>
            <p:cNvSpPr>
              <a:spLocks noChangeAspect="1"/>
            </p:cNvSpPr>
            <p:nvPr/>
          </p:nvSpPr>
          <p:spPr>
            <a:xfrm>
              <a:off x="9441165" y="2755611"/>
              <a:ext cx="53616" cy="54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grpSp>
    </p:spTree>
    <p:extLst>
      <p:ext uri="{BB962C8B-B14F-4D97-AF65-F5344CB8AC3E}">
        <p14:creationId xmlns:p14="http://schemas.microsoft.com/office/powerpoint/2010/main" val="27684310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47C01A50-6943-A6F6-F12E-D9762E1666BF}"/>
              </a:ext>
            </a:extLst>
          </p:cNvPr>
          <p:cNvSpPr/>
          <p:nvPr/>
        </p:nvSpPr>
        <p:spPr>
          <a:xfrm>
            <a:off x="587375" y="1394030"/>
            <a:ext cx="11190590" cy="4285393"/>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lang="en-US" sz="1800" dirty="0">
              <a:solidFill>
                <a:schemeClr val="lt1"/>
              </a:solidFill>
              <a:latin typeface="Roboto" panose="02000000000000000000" pitchFamily="2" charset="0"/>
              <a:cs typeface="Circular Std" panose="020B0604020101020102" pitchFamily="34" charset="0"/>
              <a:sym typeface="Arial"/>
            </a:endParaRPr>
          </a:p>
        </p:txBody>
      </p:sp>
      <p:sp>
        <p:nvSpPr>
          <p:cNvPr id="5" name="Forme libre 4">
            <a:extLst>
              <a:ext uri="{FF2B5EF4-FFF2-40B4-BE49-F238E27FC236}">
                <a16:creationId xmlns:a16="http://schemas.microsoft.com/office/drawing/2014/main" id="{5EE257E0-4E9E-F4A8-EB0C-8F940C0B5F32}"/>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algn="ctr">
              <a:lnSpc>
                <a:spcPct val="95000"/>
              </a:lnSpc>
            </a:pPr>
            <a:endParaRPr lang="en-US" sz="2000" kern="0" cap="all" spc="50" dirty="0">
              <a:solidFill>
                <a:srgbClr val="3322B5"/>
              </a:solidFill>
              <a:latin typeface="Roboto Bold"/>
              <a:ea typeface="Roboto" pitchFamily="2" charset="0"/>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graphicFrame>
        <p:nvGraphicFramePr>
          <p:cNvPr id="3" name="Tableau 3">
            <a:extLst>
              <a:ext uri="{FF2B5EF4-FFF2-40B4-BE49-F238E27FC236}">
                <a16:creationId xmlns:a16="http://schemas.microsoft.com/office/drawing/2014/main" id="{B998FBB2-4BEC-0553-17AB-4117D245BF7D}"/>
              </a:ext>
            </a:extLst>
          </p:cNvPr>
          <p:cNvGraphicFramePr>
            <a:graphicFrameLocks noGrp="1"/>
          </p:cNvGraphicFramePr>
          <p:nvPr>
            <p:extLst>
              <p:ext uri="{D42A27DB-BD31-4B8C-83A1-F6EECF244321}">
                <p14:modId xmlns:p14="http://schemas.microsoft.com/office/powerpoint/2010/main" val="103871381"/>
              </p:ext>
            </p:extLst>
          </p:nvPr>
        </p:nvGraphicFramePr>
        <p:xfrm>
          <a:off x="989045" y="1754155"/>
          <a:ext cx="10431624" cy="3616960"/>
        </p:xfrm>
        <a:graphic>
          <a:graphicData uri="http://schemas.openxmlformats.org/drawingml/2006/table">
            <a:tbl>
              <a:tblPr firstRow="1" bandRow="1">
                <a:tableStyleId>{5C22544A-7EE6-4342-B048-85BDC9FD1C3A}</a:tableStyleId>
              </a:tblPr>
              <a:tblGrid>
                <a:gridCol w="2161561">
                  <a:extLst>
                    <a:ext uri="{9D8B030D-6E8A-4147-A177-3AD203B41FA5}">
                      <a16:colId xmlns:a16="http://schemas.microsoft.com/office/drawing/2014/main" val="4075988038"/>
                    </a:ext>
                  </a:extLst>
                </a:gridCol>
                <a:gridCol w="3150606">
                  <a:extLst>
                    <a:ext uri="{9D8B030D-6E8A-4147-A177-3AD203B41FA5}">
                      <a16:colId xmlns:a16="http://schemas.microsoft.com/office/drawing/2014/main" val="4030429611"/>
                    </a:ext>
                  </a:extLst>
                </a:gridCol>
                <a:gridCol w="2924269">
                  <a:extLst>
                    <a:ext uri="{9D8B030D-6E8A-4147-A177-3AD203B41FA5}">
                      <a16:colId xmlns:a16="http://schemas.microsoft.com/office/drawing/2014/main" val="1839806044"/>
                    </a:ext>
                  </a:extLst>
                </a:gridCol>
                <a:gridCol w="2195188">
                  <a:extLst>
                    <a:ext uri="{9D8B030D-6E8A-4147-A177-3AD203B41FA5}">
                      <a16:colId xmlns:a16="http://schemas.microsoft.com/office/drawing/2014/main" val="1322936595"/>
                    </a:ext>
                  </a:extLst>
                </a:gridCol>
              </a:tblGrid>
              <a:tr h="457200">
                <a:tc>
                  <a:txBody>
                    <a:bodyPr/>
                    <a:lstStyle/>
                    <a:p>
                      <a:pPr algn="l"/>
                      <a:r>
                        <a:rPr lang="fr-FR" sz="1400" b="0" spc="100" baseline="0" dirty="0">
                          <a:solidFill>
                            <a:srgbClr val="A6A6A6"/>
                          </a:solidFill>
                          <a:latin typeface="Roboto Bk" panose="02000000000000000000" pitchFamily="2" charset="0"/>
                          <a:ea typeface="Roboto Bk" panose="02000000000000000000" pitchFamily="2" charset="0"/>
                        </a:rPr>
                        <a:t>MODULE</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fr-FR" sz="1400" b="0" spc="100" baseline="0" dirty="0">
                          <a:solidFill>
                            <a:srgbClr val="A6A6A6"/>
                          </a:solidFill>
                          <a:latin typeface="Roboto Bk" panose="02000000000000000000" pitchFamily="2" charset="0"/>
                          <a:ea typeface="Roboto Bk" panose="02000000000000000000" pitchFamily="2" charset="0"/>
                        </a:rPr>
                        <a:t>ACTIONS RÉALISÉES</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fr-FR" sz="1400" b="0" spc="100" baseline="0" dirty="0">
                          <a:solidFill>
                            <a:srgbClr val="A6A6A6"/>
                          </a:solidFill>
                          <a:latin typeface="Roboto Bk" panose="02000000000000000000" pitchFamily="2" charset="0"/>
                          <a:ea typeface="Roboto Bk" panose="02000000000000000000" pitchFamily="2" charset="0"/>
                        </a:rPr>
                        <a:t>PROCHAINES ÉTAPES</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fr-FR" sz="1400" b="0" spc="100" baseline="0" dirty="0">
                          <a:solidFill>
                            <a:srgbClr val="A6A6A6"/>
                          </a:solidFill>
                          <a:latin typeface="Roboto Bk" panose="02000000000000000000" pitchFamily="2" charset="0"/>
                          <a:ea typeface="Roboto Bk" panose="02000000000000000000" pitchFamily="2" charset="0"/>
                        </a:rPr>
                        <a:t>POINTS DE VIGILANCE</a:t>
                      </a:r>
                    </a:p>
                  </a:txBody>
                  <a:tcP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2355506578"/>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sz="1100" b="1" i="0" u="none" strike="noStrike" kern="1200" spc="100" baseline="0" dirty="0" err="1">
                          <a:solidFill>
                            <a:schemeClr val="tx2"/>
                          </a:solidFill>
                          <a:effectLst/>
                          <a:latin typeface="+mj-lt"/>
                          <a:ea typeface="Roboto" pitchFamily="2" charset="0"/>
                          <a:cs typeface="+mn-cs"/>
                        </a:rPr>
                        <a:t>Lorem</a:t>
                      </a:r>
                      <a:r>
                        <a:rPr lang="fr-FR" sz="1100" b="1" i="0" u="none" strike="noStrike" kern="1200" spc="100" baseline="0" dirty="0">
                          <a:solidFill>
                            <a:schemeClr val="tx2"/>
                          </a:solidFill>
                          <a:effectLst/>
                          <a:latin typeface="+mj-lt"/>
                          <a:ea typeface="Roboto" pitchFamily="2" charset="0"/>
                          <a:cs typeface="+mn-cs"/>
                        </a:rPr>
                        <a:t> </a:t>
                      </a:r>
                      <a:r>
                        <a:rPr lang="fr-FR" sz="1100" b="1" i="0" u="none" strike="noStrike" kern="1200" spc="100" baseline="0" dirty="0" err="1">
                          <a:solidFill>
                            <a:schemeClr val="tx2"/>
                          </a:solidFill>
                          <a:effectLst/>
                          <a:latin typeface="+mj-lt"/>
                          <a:ea typeface="Roboto" pitchFamily="2" charset="0"/>
                          <a:cs typeface="+mn-cs"/>
                        </a:rPr>
                        <a:t>ipsum</a:t>
                      </a:r>
                      <a:r>
                        <a:rPr lang="fr-FR" sz="1100" b="1" i="0" u="none" strike="noStrike" kern="1200" spc="100" baseline="0" dirty="0">
                          <a:solidFill>
                            <a:schemeClr val="tx2"/>
                          </a:solidFill>
                          <a:effectLst/>
                          <a:latin typeface="+mj-lt"/>
                          <a:ea typeface="Roboto" pitchFamily="2" charset="0"/>
                          <a:cs typeface="+mn-cs"/>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0" indent="0" algn="l" rtl="0" fontAlgn="base">
                        <a:spcAft>
                          <a:spcPts val="100"/>
                        </a:spcAft>
                        <a:buClr>
                          <a:schemeClr val="accent2"/>
                        </a:buClr>
                        <a:buFontTx/>
                        <a:buNone/>
                      </a:pPr>
                      <a:r>
                        <a:rPr lang="fr-FR" sz="1100" b="0" i="0" u="none" strike="noStrike" dirty="0" err="1">
                          <a:solidFill>
                            <a:schemeClr val="accent2"/>
                          </a:solidFill>
                          <a:effectLst/>
                          <a:latin typeface="Roboto" pitchFamily="2" charset="0"/>
                          <a:ea typeface="Roboto" pitchFamily="2" charset="0"/>
                        </a:rPr>
                        <a:t>Lorem</a:t>
                      </a:r>
                      <a:r>
                        <a:rPr lang="fr-FR" sz="1100" b="0" i="0" u="none" strike="noStrike" dirty="0">
                          <a:solidFill>
                            <a:schemeClr val="accent2"/>
                          </a:solidFill>
                          <a:effectLst/>
                          <a:latin typeface="Roboto" pitchFamily="2" charset="0"/>
                          <a:ea typeface="Roboto" pitchFamily="2" charset="0"/>
                        </a:rPr>
                        <a:t> </a:t>
                      </a:r>
                      <a:r>
                        <a:rPr lang="fr-FR" sz="1100" b="0" i="0" u="none" strike="noStrike" dirty="0" err="1">
                          <a:solidFill>
                            <a:schemeClr val="accent2"/>
                          </a:solidFill>
                          <a:effectLst/>
                          <a:latin typeface="Roboto" pitchFamily="2" charset="0"/>
                          <a:ea typeface="Roboto" pitchFamily="2" charset="0"/>
                        </a:rPr>
                        <a:t>ipsum</a:t>
                      </a:r>
                      <a:r>
                        <a:rPr lang="fr-FR" sz="1100" b="0" i="0" u="none" strike="noStrike" dirty="0">
                          <a:solidFill>
                            <a:schemeClr val="accent2"/>
                          </a:solidFill>
                          <a:effectLst/>
                          <a:latin typeface="Roboto" pitchFamily="2" charset="0"/>
                          <a:ea typeface="Roboto" pitchFamily="2" charset="0"/>
                        </a:rPr>
                        <a:t> </a:t>
                      </a:r>
                    </a:p>
                    <a:p>
                      <a:pPr marL="0" indent="0" algn="l" rtl="0" fontAlgn="base">
                        <a:spcAft>
                          <a:spcPts val="100"/>
                        </a:spcAft>
                        <a:buClr>
                          <a:schemeClr val="accent2"/>
                        </a:buClr>
                        <a:buFontTx/>
                        <a:buNone/>
                      </a:pPr>
                      <a:r>
                        <a:rPr lang="fr-FR" sz="1100" b="0" i="0" u="none" strike="noStrike" dirty="0" err="1">
                          <a:solidFill>
                            <a:schemeClr val="accent2"/>
                          </a:solidFill>
                          <a:effectLst/>
                          <a:latin typeface="Roboto" pitchFamily="2" charset="0"/>
                          <a:ea typeface="Roboto" pitchFamily="2" charset="0"/>
                        </a:rPr>
                        <a:t>Lorem</a:t>
                      </a:r>
                      <a:r>
                        <a:rPr lang="fr-FR" sz="1100" b="0" i="0" u="none" strike="noStrike" dirty="0">
                          <a:solidFill>
                            <a:schemeClr val="accent2"/>
                          </a:solidFill>
                          <a:effectLst/>
                          <a:latin typeface="Roboto" pitchFamily="2" charset="0"/>
                          <a:ea typeface="Roboto" pitchFamily="2" charset="0"/>
                        </a:rPr>
                        <a:t> </a:t>
                      </a:r>
                      <a:r>
                        <a:rPr lang="fr-FR" sz="1100" b="0" i="0" u="none" strike="noStrike" dirty="0" err="1">
                          <a:solidFill>
                            <a:schemeClr val="accent2"/>
                          </a:solidFill>
                          <a:effectLst/>
                          <a:latin typeface="Roboto" pitchFamily="2" charset="0"/>
                          <a:ea typeface="Roboto" pitchFamily="2" charset="0"/>
                        </a:rPr>
                        <a:t>ipsum</a:t>
                      </a:r>
                      <a:r>
                        <a:rPr lang="fr-FR" sz="1100" b="0" i="0" u="none" strike="noStrike" dirty="0">
                          <a:solidFill>
                            <a:schemeClr val="accent2"/>
                          </a:solidFill>
                          <a:effectLst/>
                          <a:latin typeface="Roboto" pitchFamily="2" charset="0"/>
                          <a:ea typeface="Roboto" pitchFamily="2" charset="0"/>
                        </a:rPr>
                        <a:t> </a:t>
                      </a:r>
                    </a:p>
                    <a:p>
                      <a:pPr marL="0" indent="0" algn="l" rtl="0" fontAlgn="base">
                        <a:spcAft>
                          <a:spcPts val="100"/>
                        </a:spcAft>
                        <a:buFontTx/>
                        <a:buNone/>
                      </a:pPr>
                      <a:r>
                        <a:rPr lang="fr-FR" sz="1100" b="0" i="0" u="none" strike="noStrike" dirty="0" err="1">
                          <a:solidFill>
                            <a:schemeClr val="accent1"/>
                          </a:solidFill>
                          <a:effectLst/>
                          <a:latin typeface="Roboto" pitchFamily="2" charset="0"/>
                          <a:ea typeface="Roboto" pitchFamily="2" charset="0"/>
                        </a:rPr>
                        <a:t>Lorem</a:t>
                      </a:r>
                      <a:r>
                        <a:rPr lang="fr-FR" sz="1100" b="0" i="0" u="none" strike="noStrike" dirty="0">
                          <a:solidFill>
                            <a:schemeClr val="accent1"/>
                          </a:solidFill>
                          <a:effectLst/>
                          <a:latin typeface="Roboto" pitchFamily="2" charset="0"/>
                          <a:ea typeface="Roboto" pitchFamily="2" charset="0"/>
                        </a:rPr>
                        <a:t> </a:t>
                      </a:r>
                      <a:r>
                        <a:rPr lang="fr-FR" sz="1100" b="0" i="0" u="none" strike="noStrike" dirty="0" err="1">
                          <a:solidFill>
                            <a:schemeClr val="accent1"/>
                          </a:solidFill>
                          <a:effectLst/>
                          <a:latin typeface="Roboto" pitchFamily="2" charset="0"/>
                          <a:ea typeface="Roboto" pitchFamily="2" charset="0"/>
                        </a:rPr>
                        <a:t>ipsum</a:t>
                      </a:r>
                      <a:r>
                        <a:rPr lang="fr-FR" sz="1100" b="0" i="0" u="none" strike="noStrike" dirty="0">
                          <a:solidFill>
                            <a:schemeClr val="accent1"/>
                          </a:solidFill>
                          <a:effectLst/>
                          <a:latin typeface="Roboto" pitchFamily="2" charset="0"/>
                          <a:ea typeface="Roboto" pitchFamily="2" charset="0"/>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620973748"/>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sz="1100" b="1" i="0" u="none" strike="noStrike" kern="1200" spc="100" baseline="0" dirty="0" err="1">
                          <a:solidFill>
                            <a:schemeClr val="tx2"/>
                          </a:solidFill>
                          <a:effectLst/>
                          <a:latin typeface="+mj-lt"/>
                          <a:ea typeface="Roboto" pitchFamily="2" charset="0"/>
                          <a:cs typeface="+mn-cs"/>
                        </a:rPr>
                        <a:t>Lorem</a:t>
                      </a:r>
                      <a:r>
                        <a:rPr lang="fr-FR" sz="1100" b="1" i="0" u="none" strike="noStrike" kern="1200" spc="100" baseline="0" dirty="0">
                          <a:solidFill>
                            <a:schemeClr val="tx2"/>
                          </a:solidFill>
                          <a:effectLst/>
                          <a:latin typeface="+mj-lt"/>
                          <a:ea typeface="Roboto" pitchFamily="2" charset="0"/>
                          <a:cs typeface="+mn-cs"/>
                        </a:rPr>
                        <a:t> </a:t>
                      </a:r>
                      <a:r>
                        <a:rPr lang="fr-FR" sz="1100" b="1" i="0" u="none" strike="noStrike" kern="1200" spc="100" baseline="0" dirty="0" err="1">
                          <a:solidFill>
                            <a:schemeClr val="tx2"/>
                          </a:solidFill>
                          <a:effectLst/>
                          <a:latin typeface="+mj-lt"/>
                          <a:ea typeface="Roboto" pitchFamily="2" charset="0"/>
                          <a:cs typeface="+mn-cs"/>
                        </a:rPr>
                        <a:t>ipsum</a:t>
                      </a:r>
                      <a:r>
                        <a:rPr lang="fr-FR" sz="1100" b="1" i="0" u="none" strike="noStrike" kern="1200" spc="100" baseline="0" dirty="0">
                          <a:solidFill>
                            <a:schemeClr val="tx2"/>
                          </a:solidFill>
                          <a:effectLst/>
                          <a:latin typeface="+mj-lt"/>
                          <a:ea typeface="Roboto" pitchFamily="2" charset="0"/>
                          <a:cs typeface="+mn-cs"/>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0" indent="0" algn="l" rtl="0" fontAlgn="base">
                        <a:spcAft>
                          <a:spcPts val="100"/>
                        </a:spcAft>
                        <a:buFontTx/>
                        <a:buNone/>
                      </a:pPr>
                      <a:r>
                        <a:rPr lang="fr-FR" sz="1100" b="0" i="0" u="none" strike="noStrike" dirty="0" err="1">
                          <a:solidFill>
                            <a:schemeClr val="accent1"/>
                          </a:solidFill>
                          <a:effectLst/>
                          <a:latin typeface="Roboto" pitchFamily="2" charset="0"/>
                          <a:ea typeface="Roboto" pitchFamily="2" charset="0"/>
                        </a:rPr>
                        <a:t>Lorem</a:t>
                      </a:r>
                      <a:r>
                        <a:rPr lang="fr-FR" sz="1100" b="0" i="0" u="none" strike="noStrike" dirty="0">
                          <a:solidFill>
                            <a:schemeClr val="accent1"/>
                          </a:solidFill>
                          <a:effectLst/>
                          <a:latin typeface="Roboto" pitchFamily="2" charset="0"/>
                          <a:ea typeface="Roboto" pitchFamily="2" charset="0"/>
                        </a:rPr>
                        <a:t> </a:t>
                      </a:r>
                      <a:r>
                        <a:rPr lang="fr-FR" sz="1100" b="0" i="0" u="none" strike="noStrike" dirty="0" err="1">
                          <a:solidFill>
                            <a:schemeClr val="accent1"/>
                          </a:solidFill>
                          <a:effectLst/>
                          <a:latin typeface="Roboto" pitchFamily="2" charset="0"/>
                          <a:ea typeface="Roboto" pitchFamily="2" charset="0"/>
                        </a:rPr>
                        <a:t>ipsum</a:t>
                      </a:r>
                      <a:r>
                        <a:rPr lang="fr-FR" sz="1100" b="0" i="0" u="none" strike="noStrike" dirty="0">
                          <a:solidFill>
                            <a:schemeClr val="accent1"/>
                          </a:solidFill>
                          <a:effectLst/>
                          <a:latin typeface="Roboto" pitchFamily="2" charset="0"/>
                          <a:ea typeface="Roboto" pitchFamily="2" charset="0"/>
                        </a:rPr>
                        <a:t> </a:t>
                      </a:r>
                    </a:p>
                    <a:p>
                      <a:pPr marL="0" indent="0" algn="l" rtl="0" fontAlgn="base">
                        <a:spcAft>
                          <a:spcPts val="100"/>
                        </a:spcAft>
                        <a:buFontTx/>
                        <a:buNone/>
                      </a:pPr>
                      <a:r>
                        <a:rPr lang="fr-FR" sz="1100" b="0" i="0" u="none" strike="noStrike" dirty="0" err="1">
                          <a:solidFill>
                            <a:schemeClr val="accent1"/>
                          </a:solidFill>
                          <a:effectLst/>
                          <a:latin typeface="Roboto" pitchFamily="2" charset="0"/>
                          <a:ea typeface="Roboto" pitchFamily="2" charset="0"/>
                        </a:rPr>
                        <a:t>Lorem</a:t>
                      </a:r>
                      <a:r>
                        <a:rPr lang="fr-FR" sz="1100" b="0" i="0" u="none" strike="noStrike" dirty="0">
                          <a:solidFill>
                            <a:schemeClr val="accent1"/>
                          </a:solidFill>
                          <a:effectLst/>
                          <a:latin typeface="Roboto" pitchFamily="2" charset="0"/>
                          <a:ea typeface="Roboto" pitchFamily="2" charset="0"/>
                        </a:rPr>
                        <a:t> </a:t>
                      </a:r>
                      <a:r>
                        <a:rPr lang="fr-FR" sz="1100" b="0" i="0" u="none" strike="noStrike" dirty="0" err="1">
                          <a:solidFill>
                            <a:schemeClr val="accent1"/>
                          </a:solidFill>
                          <a:effectLst/>
                          <a:latin typeface="Roboto" pitchFamily="2" charset="0"/>
                          <a:ea typeface="Roboto" pitchFamily="2" charset="0"/>
                        </a:rPr>
                        <a:t>ipsum</a:t>
                      </a:r>
                      <a:r>
                        <a:rPr lang="fr-FR" sz="1100" b="0" i="0" u="none" strike="noStrike" dirty="0">
                          <a:solidFill>
                            <a:schemeClr val="accent1"/>
                          </a:solidFill>
                          <a:effectLst/>
                          <a:latin typeface="Roboto" pitchFamily="2" charset="0"/>
                          <a:ea typeface="Roboto" pitchFamily="2" charset="0"/>
                        </a:rPr>
                        <a:t> </a:t>
                      </a:r>
                    </a:p>
                    <a:p>
                      <a:pPr marL="0" indent="0" algn="l" rtl="0" fontAlgn="base">
                        <a:spcAft>
                          <a:spcPts val="100"/>
                        </a:spcAft>
                        <a:buFontTx/>
                        <a:buNone/>
                      </a:pPr>
                      <a:r>
                        <a:rPr lang="fr-FR" sz="1100" b="0" i="0" u="none" strike="noStrike" dirty="0" err="1">
                          <a:solidFill>
                            <a:schemeClr val="accent1"/>
                          </a:solidFill>
                          <a:effectLst/>
                          <a:latin typeface="Roboto" pitchFamily="2" charset="0"/>
                          <a:ea typeface="Roboto" pitchFamily="2" charset="0"/>
                        </a:rPr>
                        <a:t>Lorem</a:t>
                      </a:r>
                      <a:r>
                        <a:rPr lang="fr-FR" sz="1100" b="0" i="0" u="none" strike="noStrike" dirty="0">
                          <a:solidFill>
                            <a:schemeClr val="accent1"/>
                          </a:solidFill>
                          <a:effectLst/>
                          <a:latin typeface="Roboto" pitchFamily="2" charset="0"/>
                          <a:ea typeface="Roboto" pitchFamily="2" charset="0"/>
                        </a:rPr>
                        <a:t> </a:t>
                      </a:r>
                      <a:r>
                        <a:rPr lang="fr-FR" sz="1100" b="0" i="0" u="none" strike="noStrike" dirty="0" err="1">
                          <a:solidFill>
                            <a:schemeClr val="accent1"/>
                          </a:solidFill>
                          <a:effectLst/>
                          <a:latin typeface="Roboto" pitchFamily="2" charset="0"/>
                          <a:ea typeface="Roboto" pitchFamily="2" charset="0"/>
                        </a:rPr>
                        <a:t>ipsum</a:t>
                      </a:r>
                      <a:r>
                        <a:rPr lang="fr-FR" sz="1100" b="0" i="0" u="none" strike="noStrike" dirty="0">
                          <a:solidFill>
                            <a:schemeClr val="accent1"/>
                          </a:solidFill>
                          <a:effectLst/>
                          <a:latin typeface="Roboto" pitchFamily="2" charset="0"/>
                          <a:ea typeface="Roboto" pitchFamily="2" charset="0"/>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229713074"/>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sz="1100" b="1" i="0" u="none" strike="noStrike" kern="1200" spc="100" baseline="0" dirty="0" err="1">
                          <a:solidFill>
                            <a:schemeClr val="tx2"/>
                          </a:solidFill>
                          <a:effectLst/>
                          <a:latin typeface="+mj-lt"/>
                          <a:ea typeface="Roboto" pitchFamily="2" charset="0"/>
                          <a:cs typeface="+mn-cs"/>
                        </a:rPr>
                        <a:t>Lorem</a:t>
                      </a:r>
                      <a:r>
                        <a:rPr lang="fr-FR" sz="1100" b="1" i="0" u="none" strike="noStrike" kern="1200" spc="100" baseline="0" dirty="0">
                          <a:solidFill>
                            <a:schemeClr val="tx2"/>
                          </a:solidFill>
                          <a:effectLst/>
                          <a:latin typeface="+mj-lt"/>
                          <a:ea typeface="Roboto" pitchFamily="2" charset="0"/>
                          <a:cs typeface="+mn-cs"/>
                        </a:rPr>
                        <a:t> </a:t>
                      </a:r>
                      <a:r>
                        <a:rPr lang="fr-FR" sz="1100" b="1" i="0" u="none" strike="noStrike" kern="1200" spc="100" baseline="0" dirty="0" err="1">
                          <a:solidFill>
                            <a:schemeClr val="tx2"/>
                          </a:solidFill>
                          <a:effectLst/>
                          <a:latin typeface="+mj-lt"/>
                          <a:ea typeface="Roboto" pitchFamily="2" charset="0"/>
                          <a:cs typeface="+mn-cs"/>
                        </a:rPr>
                        <a:t>ipsum</a:t>
                      </a:r>
                      <a:r>
                        <a:rPr lang="fr-FR" sz="1100" b="1" i="0" u="none" strike="noStrike" kern="1200" spc="100" baseline="0" dirty="0">
                          <a:solidFill>
                            <a:schemeClr val="tx2"/>
                          </a:solidFill>
                          <a:effectLst/>
                          <a:latin typeface="+mj-lt"/>
                          <a:ea typeface="Roboto" pitchFamily="2" charset="0"/>
                          <a:cs typeface="+mn-cs"/>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0" indent="0" algn="l" rtl="0" fontAlgn="base">
                        <a:spcAft>
                          <a:spcPts val="100"/>
                        </a:spcAft>
                        <a:buClr>
                          <a:schemeClr val="accent2"/>
                        </a:buClr>
                        <a:buFontTx/>
                        <a:buNone/>
                      </a:pPr>
                      <a:r>
                        <a:rPr lang="fr-FR" sz="1100" b="0" i="0" u="none" strike="noStrike" dirty="0" err="1">
                          <a:solidFill>
                            <a:schemeClr val="accent2"/>
                          </a:solidFill>
                          <a:effectLst/>
                          <a:latin typeface="Roboto" pitchFamily="2" charset="0"/>
                          <a:ea typeface="Roboto" pitchFamily="2" charset="0"/>
                        </a:rPr>
                        <a:t>Lorem</a:t>
                      </a:r>
                      <a:r>
                        <a:rPr lang="fr-FR" sz="1100" b="0" i="0" u="none" strike="noStrike" dirty="0">
                          <a:solidFill>
                            <a:schemeClr val="accent2"/>
                          </a:solidFill>
                          <a:effectLst/>
                          <a:latin typeface="Roboto" pitchFamily="2" charset="0"/>
                          <a:ea typeface="Roboto" pitchFamily="2" charset="0"/>
                        </a:rPr>
                        <a:t> </a:t>
                      </a:r>
                      <a:r>
                        <a:rPr lang="fr-FR" sz="1100" b="0" i="0" u="none" strike="noStrike" dirty="0" err="1">
                          <a:solidFill>
                            <a:schemeClr val="accent2"/>
                          </a:solidFill>
                          <a:effectLst/>
                          <a:latin typeface="Roboto" pitchFamily="2" charset="0"/>
                          <a:ea typeface="Roboto" pitchFamily="2" charset="0"/>
                        </a:rPr>
                        <a:t>ipsum</a:t>
                      </a:r>
                      <a:r>
                        <a:rPr lang="fr-FR" sz="1100" b="0" i="0" u="none" strike="noStrike" dirty="0">
                          <a:solidFill>
                            <a:schemeClr val="accent2"/>
                          </a:solidFill>
                          <a:effectLst/>
                          <a:latin typeface="Roboto" pitchFamily="2" charset="0"/>
                          <a:ea typeface="Roboto" pitchFamily="2" charset="0"/>
                        </a:rPr>
                        <a:t> </a:t>
                      </a:r>
                    </a:p>
                    <a:p>
                      <a:pPr marL="0" indent="0" algn="l" rtl="0" fontAlgn="base">
                        <a:spcAft>
                          <a:spcPts val="100"/>
                        </a:spcAft>
                        <a:buFontTx/>
                        <a:buNone/>
                      </a:pPr>
                      <a:r>
                        <a:rPr lang="fr-FR" sz="1100" b="0" i="0" u="none" strike="noStrike" dirty="0" err="1">
                          <a:solidFill>
                            <a:schemeClr val="accent1"/>
                          </a:solidFill>
                          <a:effectLst/>
                          <a:latin typeface="Roboto" pitchFamily="2" charset="0"/>
                          <a:ea typeface="Roboto" pitchFamily="2" charset="0"/>
                        </a:rPr>
                        <a:t>Lorem</a:t>
                      </a:r>
                      <a:r>
                        <a:rPr lang="fr-FR" sz="1100" b="0" i="0" u="none" strike="noStrike" dirty="0">
                          <a:solidFill>
                            <a:schemeClr val="accent1"/>
                          </a:solidFill>
                          <a:effectLst/>
                          <a:latin typeface="Roboto" pitchFamily="2" charset="0"/>
                          <a:ea typeface="Roboto" pitchFamily="2" charset="0"/>
                        </a:rPr>
                        <a:t> </a:t>
                      </a:r>
                      <a:r>
                        <a:rPr lang="fr-FR" sz="1100" b="0" i="0" u="none" strike="noStrike" dirty="0" err="1">
                          <a:solidFill>
                            <a:schemeClr val="accent1"/>
                          </a:solidFill>
                          <a:effectLst/>
                          <a:latin typeface="Roboto" pitchFamily="2" charset="0"/>
                          <a:ea typeface="Roboto" pitchFamily="2" charset="0"/>
                        </a:rPr>
                        <a:t>ipsum</a:t>
                      </a:r>
                      <a:r>
                        <a:rPr lang="fr-FR" sz="1100" b="0" i="0" u="none" strike="noStrike" dirty="0">
                          <a:solidFill>
                            <a:schemeClr val="accent1"/>
                          </a:solidFill>
                          <a:effectLst/>
                          <a:latin typeface="Roboto" pitchFamily="2" charset="0"/>
                          <a:ea typeface="Roboto" pitchFamily="2" charset="0"/>
                        </a:rPr>
                        <a:t> </a:t>
                      </a:r>
                    </a:p>
                    <a:p>
                      <a:pPr marL="0" indent="0" algn="l" rtl="0" fontAlgn="base">
                        <a:spcAft>
                          <a:spcPts val="100"/>
                        </a:spcAft>
                        <a:buFontTx/>
                        <a:buNone/>
                      </a:pPr>
                      <a:r>
                        <a:rPr lang="fr-FR" sz="1100" b="0" i="0" u="none" strike="noStrike" dirty="0" err="1">
                          <a:solidFill>
                            <a:schemeClr val="accent1"/>
                          </a:solidFill>
                          <a:effectLst/>
                          <a:latin typeface="Roboto" pitchFamily="2" charset="0"/>
                          <a:ea typeface="Roboto" pitchFamily="2" charset="0"/>
                        </a:rPr>
                        <a:t>Lorem</a:t>
                      </a:r>
                      <a:r>
                        <a:rPr lang="fr-FR" sz="1100" b="0" i="0" u="none" strike="noStrike" dirty="0">
                          <a:solidFill>
                            <a:schemeClr val="accent1"/>
                          </a:solidFill>
                          <a:effectLst/>
                          <a:latin typeface="Roboto" pitchFamily="2" charset="0"/>
                          <a:ea typeface="Roboto" pitchFamily="2" charset="0"/>
                        </a:rPr>
                        <a:t> </a:t>
                      </a:r>
                      <a:r>
                        <a:rPr lang="fr-FR" sz="1100" b="0" i="0" u="none" strike="noStrike" dirty="0" err="1">
                          <a:solidFill>
                            <a:schemeClr val="accent1"/>
                          </a:solidFill>
                          <a:effectLst/>
                          <a:latin typeface="Roboto" pitchFamily="2" charset="0"/>
                          <a:ea typeface="Roboto" pitchFamily="2" charset="0"/>
                        </a:rPr>
                        <a:t>ipsum</a:t>
                      </a:r>
                      <a:r>
                        <a:rPr lang="fr-FR" sz="1100" b="0" i="0" u="none" strike="noStrike" dirty="0">
                          <a:solidFill>
                            <a:schemeClr val="accent1"/>
                          </a:solidFill>
                          <a:effectLst/>
                          <a:latin typeface="Roboto" pitchFamily="2" charset="0"/>
                          <a:ea typeface="Roboto" pitchFamily="2" charset="0"/>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707223785"/>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sz="1100" b="1" i="0" u="none" strike="noStrike" kern="1200" spc="100" baseline="0" dirty="0" err="1">
                          <a:solidFill>
                            <a:schemeClr val="tx2"/>
                          </a:solidFill>
                          <a:effectLst/>
                          <a:latin typeface="+mj-lt"/>
                          <a:ea typeface="Roboto" pitchFamily="2" charset="0"/>
                          <a:cs typeface="+mn-cs"/>
                        </a:rPr>
                        <a:t>Lorem</a:t>
                      </a:r>
                      <a:r>
                        <a:rPr lang="fr-FR" sz="1100" b="1" i="0" u="none" strike="noStrike" kern="1200" spc="100" baseline="0" dirty="0">
                          <a:solidFill>
                            <a:schemeClr val="tx2"/>
                          </a:solidFill>
                          <a:effectLst/>
                          <a:latin typeface="+mj-lt"/>
                          <a:ea typeface="Roboto" pitchFamily="2" charset="0"/>
                          <a:cs typeface="+mn-cs"/>
                        </a:rPr>
                        <a:t> </a:t>
                      </a:r>
                      <a:r>
                        <a:rPr lang="fr-FR" sz="1100" b="1" i="0" u="none" strike="noStrike" kern="1200" spc="100" baseline="0" dirty="0" err="1">
                          <a:solidFill>
                            <a:schemeClr val="tx2"/>
                          </a:solidFill>
                          <a:effectLst/>
                          <a:latin typeface="+mj-lt"/>
                          <a:ea typeface="Roboto" pitchFamily="2" charset="0"/>
                          <a:cs typeface="+mn-cs"/>
                        </a:rPr>
                        <a:t>ipsum</a:t>
                      </a:r>
                      <a:r>
                        <a:rPr lang="fr-FR" sz="1100" b="1" i="0" u="none" strike="noStrike" kern="1200" spc="100" baseline="0" dirty="0">
                          <a:solidFill>
                            <a:schemeClr val="tx2"/>
                          </a:solidFill>
                          <a:effectLst/>
                          <a:latin typeface="+mj-lt"/>
                          <a:ea typeface="Roboto" pitchFamily="2" charset="0"/>
                          <a:cs typeface="+mn-cs"/>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marL="0" indent="0" algn="l" rtl="0" fontAlgn="base">
                        <a:spcAft>
                          <a:spcPts val="100"/>
                        </a:spcAft>
                        <a:buClr>
                          <a:schemeClr val="accent2"/>
                        </a:buClr>
                        <a:buFontTx/>
                        <a:buNone/>
                      </a:pPr>
                      <a:r>
                        <a:rPr lang="fr-FR" sz="1100" b="0" i="0" u="none" strike="noStrike" dirty="0" err="1">
                          <a:solidFill>
                            <a:schemeClr val="accent2"/>
                          </a:solidFill>
                          <a:effectLst/>
                          <a:latin typeface="Roboto" pitchFamily="2" charset="0"/>
                          <a:ea typeface="Roboto" pitchFamily="2" charset="0"/>
                        </a:rPr>
                        <a:t>Lorem</a:t>
                      </a:r>
                      <a:r>
                        <a:rPr lang="fr-FR" sz="1100" b="0" i="0" u="none" strike="noStrike" dirty="0">
                          <a:solidFill>
                            <a:schemeClr val="accent2"/>
                          </a:solidFill>
                          <a:effectLst/>
                          <a:latin typeface="Roboto" pitchFamily="2" charset="0"/>
                          <a:ea typeface="Roboto" pitchFamily="2" charset="0"/>
                        </a:rPr>
                        <a:t> </a:t>
                      </a:r>
                      <a:r>
                        <a:rPr lang="fr-FR" sz="1100" b="0" i="0" u="none" strike="noStrike" dirty="0" err="1">
                          <a:solidFill>
                            <a:schemeClr val="accent2"/>
                          </a:solidFill>
                          <a:effectLst/>
                          <a:latin typeface="Roboto" pitchFamily="2" charset="0"/>
                          <a:ea typeface="Roboto" pitchFamily="2" charset="0"/>
                        </a:rPr>
                        <a:t>ipsum</a:t>
                      </a:r>
                      <a:r>
                        <a:rPr lang="fr-FR" sz="1100" b="0" i="0" u="none" strike="noStrike" dirty="0">
                          <a:solidFill>
                            <a:schemeClr val="accent2"/>
                          </a:solidFill>
                          <a:effectLst/>
                          <a:latin typeface="Roboto" pitchFamily="2" charset="0"/>
                          <a:ea typeface="Roboto" pitchFamily="2" charset="0"/>
                        </a:rPr>
                        <a:t> </a:t>
                      </a:r>
                    </a:p>
                    <a:p>
                      <a:pPr marL="0" indent="0" algn="l" rtl="0" fontAlgn="base">
                        <a:spcAft>
                          <a:spcPts val="100"/>
                        </a:spcAft>
                        <a:buClr>
                          <a:schemeClr val="accent2"/>
                        </a:buClr>
                        <a:buFontTx/>
                        <a:buNone/>
                      </a:pPr>
                      <a:r>
                        <a:rPr lang="fr-FR" sz="1100" b="0" i="0" u="none" strike="noStrike" dirty="0" err="1">
                          <a:solidFill>
                            <a:schemeClr val="accent2"/>
                          </a:solidFill>
                          <a:effectLst/>
                          <a:latin typeface="Roboto" pitchFamily="2" charset="0"/>
                          <a:ea typeface="Roboto" pitchFamily="2" charset="0"/>
                        </a:rPr>
                        <a:t>Lorem</a:t>
                      </a:r>
                      <a:r>
                        <a:rPr lang="fr-FR" sz="1100" b="0" i="0" u="none" strike="noStrike" dirty="0">
                          <a:solidFill>
                            <a:schemeClr val="accent2"/>
                          </a:solidFill>
                          <a:effectLst/>
                          <a:latin typeface="Roboto" pitchFamily="2" charset="0"/>
                          <a:ea typeface="Roboto" pitchFamily="2" charset="0"/>
                        </a:rPr>
                        <a:t> </a:t>
                      </a:r>
                      <a:r>
                        <a:rPr lang="fr-FR" sz="1100" b="0" i="0" u="none" strike="noStrike" dirty="0" err="1">
                          <a:solidFill>
                            <a:schemeClr val="accent2"/>
                          </a:solidFill>
                          <a:effectLst/>
                          <a:latin typeface="Roboto" pitchFamily="2" charset="0"/>
                          <a:ea typeface="Roboto" pitchFamily="2" charset="0"/>
                        </a:rPr>
                        <a:t>ipsum</a:t>
                      </a:r>
                      <a:r>
                        <a:rPr lang="fr-FR" sz="1100" b="0" i="0" u="none" strike="noStrike" dirty="0">
                          <a:solidFill>
                            <a:schemeClr val="accent2"/>
                          </a:solidFill>
                          <a:effectLst/>
                          <a:latin typeface="Roboto" pitchFamily="2" charset="0"/>
                          <a:ea typeface="Roboto" pitchFamily="2" charset="0"/>
                        </a:rPr>
                        <a:t> </a:t>
                      </a:r>
                    </a:p>
                    <a:p>
                      <a:pPr marL="0" indent="0" algn="l" rtl="0" fontAlgn="base">
                        <a:spcAft>
                          <a:spcPts val="100"/>
                        </a:spcAft>
                        <a:buFontTx/>
                        <a:buNone/>
                      </a:pPr>
                      <a:r>
                        <a:rPr lang="fr-FR" sz="1100" b="0" i="0" u="none" strike="noStrike" dirty="0" err="1">
                          <a:solidFill>
                            <a:schemeClr val="accent1"/>
                          </a:solidFill>
                          <a:effectLst/>
                          <a:latin typeface="Roboto" pitchFamily="2" charset="0"/>
                          <a:ea typeface="Roboto" pitchFamily="2" charset="0"/>
                        </a:rPr>
                        <a:t>Lorem</a:t>
                      </a:r>
                      <a:r>
                        <a:rPr lang="fr-FR" sz="1100" b="0" i="0" u="none" strike="noStrike" dirty="0">
                          <a:solidFill>
                            <a:schemeClr val="accent1"/>
                          </a:solidFill>
                          <a:effectLst/>
                          <a:latin typeface="Roboto" pitchFamily="2" charset="0"/>
                          <a:ea typeface="Roboto" pitchFamily="2" charset="0"/>
                        </a:rPr>
                        <a:t> </a:t>
                      </a:r>
                      <a:r>
                        <a:rPr lang="fr-FR" sz="1100" b="0" i="0" u="none" strike="noStrike" dirty="0" err="1">
                          <a:solidFill>
                            <a:schemeClr val="accent1"/>
                          </a:solidFill>
                          <a:effectLst/>
                          <a:latin typeface="Roboto" pitchFamily="2" charset="0"/>
                          <a:ea typeface="Roboto" pitchFamily="2" charset="0"/>
                        </a:rPr>
                        <a:t>ipsum</a:t>
                      </a:r>
                      <a:r>
                        <a:rPr lang="fr-FR" sz="1100" b="0" i="0" u="none" strike="noStrike" dirty="0">
                          <a:solidFill>
                            <a:schemeClr val="accent1"/>
                          </a:solidFill>
                          <a:effectLst/>
                          <a:latin typeface="Roboto" pitchFamily="2" charset="0"/>
                          <a:ea typeface="Roboto" pitchFamily="2" charset="0"/>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15685035"/>
                  </a:ext>
                </a:extLst>
              </a:tr>
              <a:tr h="410220">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fr-FR" sz="1100" b="1" i="0" u="none" strike="noStrike" kern="1200" spc="100" baseline="0" dirty="0" err="1">
                          <a:solidFill>
                            <a:schemeClr val="tx2"/>
                          </a:solidFill>
                          <a:effectLst/>
                          <a:latin typeface="+mj-lt"/>
                          <a:ea typeface="Roboto" pitchFamily="2" charset="0"/>
                          <a:cs typeface="+mn-cs"/>
                        </a:rPr>
                        <a:t>Lorem</a:t>
                      </a:r>
                      <a:r>
                        <a:rPr lang="fr-FR" sz="1100" b="1" i="0" u="none" strike="noStrike" kern="1200" spc="100" baseline="0" dirty="0">
                          <a:solidFill>
                            <a:schemeClr val="tx2"/>
                          </a:solidFill>
                          <a:effectLst/>
                          <a:latin typeface="+mj-lt"/>
                          <a:ea typeface="Roboto" pitchFamily="2" charset="0"/>
                          <a:cs typeface="+mn-cs"/>
                        </a:rPr>
                        <a:t> </a:t>
                      </a:r>
                      <a:r>
                        <a:rPr lang="fr-FR" sz="1100" b="1" i="0" u="none" strike="noStrike" kern="1200" spc="100" baseline="0" dirty="0" err="1">
                          <a:solidFill>
                            <a:schemeClr val="tx2"/>
                          </a:solidFill>
                          <a:effectLst/>
                          <a:latin typeface="+mj-lt"/>
                          <a:ea typeface="Roboto" pitchFamily="2" charset="0"/>
                          <a:cs typeface="+mn-cs"/>
                        </a:rPr>
                        <a:t>ipsum</a:t>
                      </a:r>
                      <a:r>
                        <a:rPr lang="fr-FR" sz="1100" b="1" i="0" u="none" strike="noStrike" kern="1200" spc="100" baseline="0" dirty="0">
                          <a:solidFill>
                            <a:schemeClr val="tx2"/>
                          </a:solidFill>
                          <a:effectLst/>
                          <a:latin typeface="+mj-lt"/>
                          <a:ea typeface="Roboto" pitchFamily="2" charset="0"/>
                          <a:cs typeface="+mn-cs"/>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u="none" strike="noStrike"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a:t>
                      </a:r>
                    </a:p>
                    <a:p>
                      <a:pPr marL="171450" indent="-171450" algn="l" rtl="0" fontAlgn="base">
                        <a:spcAft>
                          <a:spcPts val="0"/>
                        </a:spcAft>
                        <a:buFont typeface="Arial" panose="020B0604020202020204" pitchFamily="34" charset="0"/>
                        <a:buChar char="•"/>
                      </a:pPr>
                      <a:r>
                        <a:rPr lang="fr-FR" sz="1100" b="0" i="0" u="none" strike="noStrike" dirty="0">
                          <a:solidFill>
                            <a:srgbClr val="A6A6A6"/>
                          </a:solidFill>
                          <a:effectLst/>
                          <a:latin typeface="+mn-lt"/>
                          <a:ea typeface="Roboto" pitchFamily="2" charset="0"/>
                        </a:rPr>
                        <a:t>Lorem ipsum</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indent="0" algn="l" rtl="0" fontAlgn="base">
                        <a:spcAft>
                          <a:spcPts val="100"/>
                        </a:spcAft>
                        <a:buClr>
                          <a:schemeClr val="accent2"/>
                        </a:buClr>
                        <a:buFontTx/>
                        <a:buNone/>
                      </a:pPr>
                      <a:r>
                        <a:rPr lang="fr-FR" sz="1100" b="0" i="0" u="none" strike="noStrike" dirty="0" err="1">
                          <a:solidFill>
                            <a:schemeClr val="accent2"/>
                          </a:solidFill>
                          <a:effectLst/>
                          <a:latin typeface="Roboto" pitchFamily="2" charset="0"/>
                          <a:ea typeface="Roboto" pitchFamily="2" charset="0"/>
                        </a:rPr>
                        <a:t>Lorem</a:t>
                      </a:r>
                      <a:r>
                        <a:rPr lang="fr-FR" sz="1100" b="0" i="0" u="none" strike="noStrike" dirty="0">
                          <a:solidFill>
                            <a:schemeClr val="accent2"/>
                          </a:solidFill>
                          <a:effectLst/>
                          <a:latin typeface="Roboto" pitchFamily="2" charset="0"/>
                          <a:ea typeface="Roboto" pitchFamily="2" charset="0"/>
                        </a:rPr>
                        <a:t> </a:t>
                      </a:r>
                      <a:r>
                        <a:rPr lang="fr-FR" sz="1100" b="0" i="0" u="none" strike="noStrike" dirty="0" err="1">
                          <a:solidFill>
                            <a:schemeClr val="accent2"/>
                          </a:solidFill>
                          <a:effectLst/>
                          <a:latin typeface="Roboto" pitchFamily="2" charset="0"/>
                          <a:ea typeface="Roboto" pitchFamily="2" charset="0"/>
                        </a:rPr>
                        <a:t>ipsum</a:t>
                      </a:r>
                      <a:r>
                        <a:rPr lang="fr-FR" sz="1100" b="0" i="0" u="none" strike="noStrike" dirty="0">
                          <a:solidFill>
                            <a:schemeClr val="accent2"/>
                          </a:solidFill>
                          <a:effectLst/>
                          <a:latin typeface="Roboto" pitchFamily="2" charset="0"/>
                          <a:ea typeface="Roboto" pitchFamily="2" charset="0"/>
                        </a:rPr>
                        <a:t> </a:t>
                      </a:r>
                    </a:p>
                    <a:p>
                      <a:pPr marL="0" indent="0" algn="l" rtl="0" fontAlgn="base">
                        <a:spcAft>
                          <a:spcPts val="100"/>
                        </a:spcAft>
                        <a:buClr>
                          <a:schemeClr val="accent2"/>
                        </a:buClr>
                        <a:buFontTx/>
                        <a:buNone/>
                      </a:pPr>
                      <a:r>
                        <a:rPr lang="fr-FR" sz="1100" b="0" i="0" u="none" strike="noStrike" dirty="0" err="1">
                          <a:solidFill>
                            <a:schemeClr val="accent2"/>
                          </a:solidFill>
                          <a:effectLst/>
                          <a:latin typeface="Roboto" pitchFamily="2" charset="0"/>
                          <a:ea typeface="Roboto" pitchFamily="2" charset="0"/>
                        </a:rPr>
                        <a:t>Lorem</a:t>
                      </a:r>
                      <a:r>
                        <a:rPr lang="fr-FR" sz="1100" b="0" i="0" u="none" strike="noStrike" dirty="0">
                          <a:solidFill>
                            <a:schemeClr val="accent2"/>
                          </a:solidFill>
                          <a:effectLst/>
                          <a:latin typeface="Roboto" pitchFamily="2" charset="0"/>
                          <a:ea typeface="Roboto" pitchFamily="2" charset="0"/>
                        </a:rPr>
                        <a:t> </a:t>
                      </a:r>
                      <a:r>
                        <a:rPr lang="fr-FR" sz="1100" b="0" i="0" u="none" strike="noStrike" dirty="0" err="1">
                          <a:solidFill>
                            <a:schemeClr val="accent2"/>
                          </a:solidFill>
                          <a:effectLst/>
                          <a:latin typeface="Roboto" pitchFamily="2" charset="0"/>
                          <a:ea typeface="Roboto" pitchFamily="2" charset="0"/>
                        </a:rPr>
                        <a:t>ipsum</a:t>
                      </a:r>
                      <a:r>
                        <a:rPr lang="fr-FR" sz="1100" b="0" i="0" u="none" strike="noStrike" dirty="0">
                          <a:solidFill>
                            <a:schemeClr val="accent2"/>
                          </a:solidFill>
                          <a:effectLst/>
                          <a:latin typeface="Roboto" pitchFamily="2" charset="0"/>
                          <a:ea typeface="Roboto" pitchFamily="2" charset="0"/>
                        </a:rPr>
                        <a:t> </a:t>
                      </a:r>
                    </a:p>
                    <a:p>
                      <a:pPr marL="0" indent="0" algn="l" rtl="0" fontAlgn="base">
                        <a:spcAft>
                          <a:spcPts val="100"/>
                        </a:spcAft>
                        <a:buFontTx/>
                        <a:buNone/>
                      </a:pPr>
                      <a:r>
                        <a:rPr lang="fr-FR" sz="1100" b="0" i="0" u="none" strike="noStrike" dirty="0" err="1">
                          <a:solidFill>
                            <a:schemeClr val="accent1"/>
                          </a:solidFill>
                          <a:effectLst/>
                          <a:latin typeface="Roboto" pitchFamily="2" charset="0"/>
                          <a:ea typeface="Roboto" pitchFamily="2" charset="0"/>
                        </a:rPr>
                        <a:t>Lorem</a:t>
                      </a:r>
                      <a:r>
                        <a:rPr lang="fr-FR" sz="1100" b="0" i="0" u="none" strike="noStrike" dirty="0">
                          <a:solidFill>
                            <a:schemeClr val="accent1"/>
                          </a:solidFill>
                          <a:effectLst/>
                          <a:latin typeface="Roboto" pitchFamily="2" charset="0"/>
                          <a:ea typeface="Roboto" pitchFamily="2" charset="0"/>
                        </a:rPr>
                        <a:t> </a:t>
                      </a:r>
                      <a:r>
                        <a:rPr lang="fr-FR" sz="1100" b="0" i="0" u="none" strike="noStrike" dirty="0" err="1">
                          <a:solidFill>
                            <a:schemeClr val="accent1"/>
                          </a:solidFill>
                          <a:effectLst/>
                          <a:latin typeface="Roboto" pitchFamily="2" charset="0"/>
                          <a:ea typeface="Roboto" pitchFamily="2" charset="0"/>
                        </a:rPr>
                        <a:t>ipsum</a:t>
                      </a:r>
                      <a:r>
                        <a:rPr lang="fr-FR" sz="1100" b="0" i="0" u="none" strike="noStrike" dirty="0">
                          <a:solidFill>
                            <a:schemeClr val="accent1"/>
                          </a:solidFill>
                          <a:effectLst/>
                          <a:latin typeface="Roboto" pitchFamily="2" charset="0"/>
                          <a:ea typeface="Roboto" pitchFamily="2" charset="0"/>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3208234062"/>
                  </a:ext>
                </a:extLst>
              </a:tr>
            </a:tbl>
          </a:graphicData>
        </a:graphic>
      </p:graphicFrame>
    </p:spTree>
    <p:extLst>
      <p:ext uri="{BB962C8B-B14F-4D97-AF65-F5344CB8AC3E}">
        <p14:creationId xmlns:p14="http://schemas.microsoft.com/office/powerpoint/2010/main" val="36915098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47C01A50-6943-A6F6-F12E-D9762E1666BF}"/>
              </a:ext>
            </a:extLst>
          </p:cNvPr>
          <p:cNvSpPr/>
          <p:nvPr/>
        </p:nvSpPr>
        <p:spPr>
          <a:xfrm>
            <a:off x="587375" y="1394030"/>
            <a:ext cx="11190590" cy="4285393"/>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6" name="Google Shape;1373;p17">
            <a:extLst>
              <a:ext uri="{FF2B5EF4-FFF2-40B4-BE49-F238E27FC236}">
                <a16:creationId xmlns:a16="http://schemas.microsoft.com/office/drawing/2014/main" id="{87499A56-CE6A-AEC6-E9C2-D27EFBCCDDEA}"/>
              </a:ext>
            </a:extLst>
          </p:cNvPr>
          <p:cNvSpPr/>
          <p:nvPr/>
        </p:nvSpPr>
        <p:spPr>
          <a:xfrm>
            <a:off x="926953" y="2385454"/>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Presque certain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81%-99%</a:t>
            </a:r>
          </a:p>
        </p:txBody>
      </p:sp>
      <p:sp>
        <p:nvSpPr>
          <p:cNvPr id="7" name="Google Shape;1373;p17">
            <a:extLst>
              <a:ext uri="{FF2B5EF4-FFF2-40B4-BE49-F238E27FC236}">
                <a16:creationId xmlns:a16="http://schemas.microsoft.com/office/drawing/2014/main" id="{981B71E9-0520-6879-F8E8-788567A9870F}"/>
              </a:ext>
            </a:extLst>
          </p:cNvPr>
          <p:cNvSpPr/>
          <p:nvPr/>
        </p:nvSpPr>
        <p:spPr>
          <a:xfrm>
            <a:off x="926953" y="2875495"/>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Probable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61%-80%</a:t>
            </a:r>
          </a:p>
        </p:txBody>
      </p:sp>
      <p:sp>
        <p:nvSpPr>
          <p:cNvPr id="8" name="Google Shape;1373;p17">
            <a:extLst>
              <a:ext uri="{FF2B5EF4-FFF2-40B4-BE49-F238E27FC236}">
                <a16:creationId xmlns:a16="http://schemas.microsoft.com/office/drawing/2014/main" id="{B958BBF8-68B7-B5AE-30B7-FD73A4AC0914}"/>
              </a:ext>
            </a:extLst>
          </p:cNvPr>
          <p:cNvSpPr/>
          <p:nvPr/>
        </p:nvSpPr>
        <p:spPr>
          <a:xfrm>
            <a:off x="926953" y="3365536"/>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Possible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26%-60%</a:t>
            </a:r>
          </a:p>
        </p:txBody>
      </p:sp>
      <p:sp>
        <p:nvSpPr>
          <p:cNvPr id="9" name="Google Shape;1373;p17">
            <a:extLst>
              <a:ext uri="{FF2B5EF4-FFF2-40B4-BE49-F238E27FC236}">
                <a16:creationId xmlns:a16="http://schemas.microsoft.com/office/drawing/2014/main" id="{5B11E0B8-6FAD-25BE-7618-12AA74A636FA}"/>
              </a:ext>
            </a:extLst>
          </p:cNvPr>
          <p:cNvSpPr/>
          <p:nvPr/>
        </p:nvSpPr>
        <p:spPr>
          <a:xfrm>
            <a:off x="926953" y="3855577"/>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Possible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6%-25%</a:t>
            </a:r>
          </a:p>
        </p:txBody>
      </p:sp>
      <p:sp>
        <p:nvSpPr>
          <p:cNvPr id="10" name="Google Shape;1373;p17">
            <a:extLst>
              <a:ext uri="{FF2B5EF4-FFF2-40B4-BE49-F238E27FC236}">
                <a16:creationId xmlns:a16="http://schemas.microsoft.com/office/drawing/2014/main" id="{7AC2836D-BA66-11FD-4AD3-4F2554CC825D}"/>
              </a:ext>
            </a:extLst>
          </p:cNvPr>
          <p:cNvSpPr/>
          <p:nvPr/>
        </p:nvSpPr>
        <p:spPr>
          <a:xfrm>
            <a:off x="926953" y="4345617"/>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Rare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0%-5%</a:t>
            </a:r>
          </a:p>
        </p:txBody>
      </p:sp>
      <p:sp>
        <p:nvSpPr>
          <p:cNvPr id="11" name="Google Shape;1373;p17">
            <a:extLst>
              <a:ext uri="{FF2B5EF4-FFF2-40B4-BE49-F238E27FC236}">
                <a16:creationId xmlns:a16="http://schemas.microsoft.com/office/drawing/2014/main" id="{0F3B6724-F298-F45E-DCFD-4C645B1C5B7A}"/>
              </a:ext>
            </a:extLst>
          </p:cNvPr>
          <p:cNvSpPr/>
          <p:nvPr/>
        </p:nvSpPr>
        <p:spPr>
          <a:xfrm>
            <a:off x="4445595"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12" name="Google Shape;1373;p17">
            <a:extLst>
              <a:ext uri="{FF2B5EF4-FFF2-40B4-BE49-F238E27FC236}">
                <a16:creationId xmlns:a16="http://schemas.microsoft.com/office/drawing/2014/main" id="{65BFA05B-7407-1BA7-0224-077D6B70F9EC}"/>
              </a:ext>
            </a:extLst>
          </p:cNvPr>
          <p:cNvSpPr/>
          <p:nvPr/>
        </p:nvSpPr>
        <p:spPr>
          <a:xfrm>
            <a:off x="3037508" y="4914221"/>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13" name="Google Shape;1373;p17">
            <a:extLst>
              <a:ext uri="{FF2B5EF4-FFF2-40B4-BE49-F238E27FC236}">
                <a16:creationId xmlns:a16="http://schemas.microsoft.com/office/drawing/2014/main" id="{B13BE01A-62BB-B5AC-E1D4-669CBDD63680}"/>
              </a:ext>
            </a:extLst>
          </p:cNvPr>
          <p:cNvSpPr/>
          <p:nvPr/>
        </p:nvSpPr>
        <p:spPr>
          <a:xfrm>
            <a:off x="5853682"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14" name="Google Shape;1373;p17">
            <a:extLst>
              <a:ext uri="{FF2B5EF4-FFF2-40B4-BE49-F238E27FC236}">
                <a16:creationId xmlns:a16="http://schemas.microsoft.com/office/drawing/2014/main" id="{B15993D3-9722-7EF4-FB96-ECEE3F3E796E}"/>
              </a:ext>
            </a:extLst>
          </p:cNvPr>
          <p:cNvSpPr/>
          <p:nvPr/>
        </p:nvSpPr>
        <p:spPr>
          <a:xfrm>
            <a:off x="7261769"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15" name="Google Shape;1373;p17">
            <a:extLst>
              <a:ext uri="{FF2B5EF4-FFF2-40B4-BE49-F238E27FC236}">
                <a16:creationId xmlns:a16="http://schemas.microsoft.com/office/drawing/2014/main" id="{537BCF88-CE4D-1EAC-72F0-10F957BFD96B}"/>
              </a:ext>
            </a:extLst>
          </p:cNvPr>
          <p:cNvSpPr/>
          <p:nvPr/>
        </p:nvSpPr>
        <p:spPr>
          <a:xfrm>
            <a:off x="8669856"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16" name="Google Shape;1373;p17">
            <a:extLst>
              <a:ext uri="{FF2B5EF4-FFF2-40B4-BE49-F238E27FC236}">
                <a16:creationId xmlns:a16="http://schemas.microsoft.com/office/drawing/2014/main" id="{64B3FE1F-EEC2-B7EF-1C4F-7990EAF59CF7}"/>
              </a:ext>
            </a:extLst>
          </p:cNvPr>
          <p:cNvSpPr/>
          <p:nvPr/>
        </p:nvSpPr>
        <p:spPr>
          <a:xfrm>
            <a:off x="10077941"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3" name="Google Shape;1373;p17">
            <a:extLst>
              <a:ext uri="{FF2B5EF4-FFF2-40B4-BE49-F238E27FC236}">
                <a16:creationId xmlns:a16="http://schemas.microsoft.com/office/drawing/2014/main" id="{A5AFC217-088F-D325-C8F1-E55DC6EEAC95}"/>
              </a:ext>
            </a:extLst>
          </p:cNvPr>
          <p:cNvSpPr/>
          <p:nvPr/>
        </p:nvSpPr>
        <p:spPr>
          <a:xfrm>
            <a:off x="926953" y="1895413"/>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Certain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100%</a:t>
            </a:r>
          </a:p>
        </p:txBody>
      </p:sp>
      <p:sp>
        <p:nvSpPr>
          <p:cNvPr id="5" name="Forme libre 4">
            <a:extLst>
              <a:ext uri="{FF2B5EF4-FFF2-40B4-BE49-F238E27FC236}">
                <a16:creationId xmlns:a16="http://schemas.microsoft.com/office/drawing/2014/main" id="{5EE257E0-4E9E-F4A8-EB0C-8F940C0B5F32}"/>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3322B5"/>
              </a:solidFill>
              <a:effectLst/>
              <a:uLnTx/>
              <a:uFillTx/>
              <a:latin typeface="Roboto Bold"/>
              <a:ea typeface="Roboto" pitchFamily="2" charset="0"/>
              <a:cs typeface="+mn-cs"/>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lang="fr-FR" dirty="0"/>
              <a:t>Matrice de suivi des risques</a:t>
            </a:r>
          </a:p>
        </p:txBody>
      </p:sp>
      <p:graphicFrame>
        <p:nvGraphicFramePr>
          <p:cNvPr id="2" name="Tableau 25">
            <a:extLst>
              <a:ext uri="{FF2B5EF4-FFF2-40B4-BE49-F238E27FC236}">
                <a16:creationId xmlns:a16="http://schemas.microsoft.com/office/drawing/2014/main" id="{A572F28A-4C0E-D7F1-6671-E06C809A6267}"/>
              </a:ext>
            </a:extLst>
          </p:cNvPr>
          <p:cNvGraphicFramePr>
            <a:graphicFrameLocks noGrp="1"/>
          </p:cNvGraphicFramePr>
          <p:nvPr/>
        </p:nvGraphicFramePr>
        <p:xfrm>
          <a:off x="3042198" y="1890815"/>
          <a:ext cx="8385745" cy="2910114"/>
        </p:xfrm>
        <a:graphic>
          <a:graphicData uri="http://schemas.openxmlformats.org/drawingml/2006/table">
            <a:tbl>
              <a:tblPr firstRow="1" bandRow="1">
                <a:tableStyleId>{5C22544A-7EE6-4342-B048-85BDC9FD1C3A}</a:tableStyleId>
              </a:tblPr>
              <a:tblGrid>
                <a:gridCol w="1373247">
                  <a:extLst>
                    <a:ext uri="{9D8B030D-6E8A-4147-A177-3AD203B41FA5}">
                      <a16:colId xmlns:a16="http://schemas.microsoft.com/office/drawing/2014/main" val="2980634325"/>
                    </a:ext>
                  </a:extLst>
                </a:gridCol>
                <a:gridCol w="1411357">
                  <a:extLst>
                    <a:ext uri="{9D8B030D-6E8A-4147-A177-3AD203B41FA5}">
                      <a16:colId xmlns:a16="http://schemas.microsoft.com/office/drawing/2014/main" val="2191200596"/>
                    </a:ext>
                  </a:extLst>
                </a:gridCol>
                <a:gridCol w="1391478">
                  <a:extLst>
                    <a:ext uri="{9D8B030D-6E8A-4147-A177-3AD203B41FA5}">
                      <a16:colId xmlns:a16="http://schemas.microsoft.com/office/drawing/2014/main" val="907646886"/>
                    </a:ext>
                  </a:extLst>
                </a:gridCol>
                <a:gridCol w="1431235">
                  <a:extLst>
                    <a:ext uri="{9D8B030D-6E8A-4147-A177-3AD203B41FA5}">
                      <a16:colId xmlns:a16="http://schemas.microsoft.com/office/drawing/2014/main" val="1979976711"/>
                    </a:ext>
                  </a:extLst>
                </a:gridCol>
                <a:gridCol w="1391478">
                  <a:extLst>
                    <a:ext uri="{9D8B030D-6E8A-4147-A177-3AD203B41FA5}">
                      <a16:colId xmlns:a16="http://schemas.microsoft.com/office/drawing/2014/main" val="3148928606"/>
                    </a:ext>
                  </a:extLst>
                </a:gridCol>
                <a:gridCol w="1386950">
                  <a:extLst>
                    <a:ext uri="{9D8B030D-6E8A-4147-A177-3AD203B41FA5}">
                      <a16:colId xmlns:a16="http://schemas.microsoft.com/office/drawing/2014/main" val="3664263329"/>
                    </a:ext>
                  </a:extLst>
                </a:gridCol>
              </a:tblGrid>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3234"/>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0001A"/>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3175" cap="flat" cmpd="sng" algn="ctr">
                      <a:solidFill>
                        <a:schemeClr val="bg2">
                          <a:lumMod val="90000"/>
                        </a:schemeClr>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0001A"/>
                    </a:solidFill>
                  </a:tcPr>
                </a:tc>
                <a:extLst>
                  <a:ext uri="{0D108BD9-81ED-4DB2-BD59-A6C34878D82A}">
                    <a16:rowId xmlns:a16="http://schemas.microsoft.com/office/drawing/2014/main" val="790597064"/>
                  </a:ext>
                </a:extLst>
              </a:tr>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algn="ctr"/>
                      <a:r>
                        <a:rPr lang="fr-FR" sz="1100" b="0" dirty="0">
                          <a:solidFill>
                            <a:schemeClr val="tx1">
                              <a:lumMod val="85000"/>
                              <a:lumOff val="15000"/>
                            </a:schemeClr>
                          </a:solidFill>
                          <a:latin typeface="+mj-lt"/>
                        </a:rPr>
                        <a:t>R001</a:t>
                      </a:r>
                      <a:br>
                        <a:rPr lang="fr-FR" sz="1100" b="0" dirty="0">
                          <a:solidFill>
                            <a:schemeClr val="tx1">
                              <a:lumMod val="85000"/>
                              <a:lumOff val="15000"/>
                            </a:schemeClr>
                          </a:solidFill>
                          <a:latin typeface="+mj-lt"/>
                        </a:rPr>
                      </a:br>
                      <a:r>
                        <a:rPr lang="fr-FR" sz="900" b="0" dirty="0">
                          <a:solidFill>
                            <a:schemeClr val="tx1">
                              <a:lumMod val="85000"/>
                              <a:lumOff val="15000"/>
                            </a:schemeClr>
                          </a:solidFill>
                          <a:latin typeface="+mn-lt"/>
                        </a:rPr>
                        <a:t>Risque planning </a:t>
                      </a:r>
                      <a:r>
                        <a:rPr lang="fr-FR" sz="900" b="0" dirty="0" err="1">
                          <a:solidFill>
                            <a:schemeClr val="tx1">
                              <a:lumMod val="85000"/>
                              <a:lumOff val="15000"/>
                            </a:schemeClr>
                          </a:solidFill>
                          <a:latin typeface="+mn-lt"/>
                        </a:rPr>
                        <a:t>Core</a:t>
                      </a:r>
                      <a:endParaRPr lang="fr-FR" sz="900" b="0" dirty="0">
                        <a:solidFill>
                          <a:schemeClr val="tx1">
                            <a:lumMod val="85000"/>
                            <a:lumOff val="15000"/>
                          </a:schemeClr>
                        </a:solidFill>
                        <a:latin typeface="+mn-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3234"/>
                    </a:solidFill>
                  </a:tcPr>
                </a:tc>
                <a:tc>
                  <a:txBody>
                    <a:bodyPr/>
                    <a:lstStyle/>
                    <a:p>
                      <a:pPr algn="ctr"/>
                      <a:r>
                        <a:rPr lang="fr-FR" sz="1100" b="0" dirty="0">
                          <a:solidFill>
                            <a:schemeClr val="tx1">
                              <a:lumMod val="85000"/>
                              <a:lumOff val="15000"/>
                            </a:schemeClr>
                          </a:solidFill>
                          <a:latin typeface="+mj-lt"/>
                        </a:rPr>
                        <a:t>R003</a:t>
                      </a:r>
                      <a:br>
                        <a:rPr lang="fr-FR" sz="1100" b="0" dirty="0">
                          <a:solidFill>
                            <a:schemeClr val="tx1">
                              <a:lumMod val="85000"/>
                              <a:lumOff val="15000"/>
                            </a:schemeClr>
                          </a:solidFill>
                          <a:latin typeface="+mj-lt"/>
                        </a:rPr>
                      </a:br>
                      <a:r>
                        <a:rPr lang="fr-FR" sz="900" b="0" dirty="0">
                          <a:solidFill>
                            <a:schemeClr val="tx1">
                              <a:lumMod val="85000"/>
                              <a:lumOff val="15000"/>
                            </a:schemeClr>
                          </a:solidFill>
                          <a:latin typeface="+mn-lt"/>
                        </a:rPr>
                        <a:t>xxx</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3234"/>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80001A"/>
                    </a:solidFill>
                  </a:tcPr>
                </a:tc>
                <a:extLst>
                  <a:ext uri="{0D108BD9-81ED-4DB2-BD59-A6C34878D82A}">
                    <a16:rowId xmlns:a16="http://schemas.microsoft.com/office/drawing/2014/main" val="1361517241"/>
                  </a:ext>
                </a:extLst>
              </a:tr>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t>R004</a:t>
                      </a:r>
                      <a:b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br>
                      <a:r>
                        <a:rPr kumimoji="0" lang="fr-FR" sz="900" b="0" i="0" u="none" strike="noStrike" kern="1200" cap="none" spc="0" normalizeH="0" baseline="0" noProof="0" dirty="0">
                          <a:ln>
                            <a:noFill/>
                          </a:ln>
                          <a:solidFill>
                            <a:schemeClr val="tx1">
                              <a:lumMod val="85000"/>
                              <a:lumOff val="15000"/>
                            </a:schemeClr>
                          </a:solidFill>
                          <a:effectLst/>
                          <a:uLnTx/>
                          <a:uFillTx/>
                          <a:latin typeface="+mn-lt"/>
                          <a:ea typeface="+mn-ea"/>
                          <a:cs typeface="+mn-cs"/>
                        </a:rPr>
                        <a:t>xxx</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algn="l"/>
                      <a:endParaRPr lang="fr-FR" sz="1100" b="0" dirty="0">
                        <a:solidFill>
                          <a:schemeClr val="tx1">
                            <a:lumMod val="85000"/>
                            <a:lumOff val="15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3234"/>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3234"/>
                    </a:solidFill>
                  </a:tcPr>
                </a:tc>
                <a:extLst>
                  <a:ext uri="{0D108BD9-81ED-4DB2-BD59-A6C34878D82A}">
                    <a16:rowId xmlns:a16="http://schemas.microsoft.com/office/drawing/2014/main" val="3957462599"/>
                  </a:ext>
                </a:extLst>
              </a:tr>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t>R002</a:t>
                      </a:r>
                      <a:b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br>
                      <a:r>
                        <a:rPr kumimoji="0" lang="fr-FR" sz="900" b="0" i="0" u="none" strike="noStrike" kern="1200" cap="none" spc="0" normalizeH="0" baseline="0" noProof="0" dirty="0">
                          <a:ln>
                            <a:noFill/>
                          </a:ln>
                          <a:solidFill>
                            <a:schemeClr val="tx1">
                              <a:lumMod val="85000"/>
                              <a:lumOff val="15000"/>
                            </a:schemeClr>
                          </a:solidFill>
                          <a:effectLst/>
                          <a:uLnTx/>
                          <a:uFillTx/>
                          <a:latin typeface="+mn-lt"/>
                          <a:ea typeface="+mn-ea"/>
                          <a:cs typeface="+mn-cs"/>
                        </a:rPr>
                        <a:t>xxx</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t>R005</a:t>
                      </a:r>
                      <a:br>
                        <a:rPr kumimoji="0" lang="fr-FR" sz="1100" b="0" i="0" u="none" strike="noStrike" kern="1200" cap="none" spc="0" normalizeH="0" baseline="0" noProof="0" dirty="0">
                          <a:ln>
                            <a:noFill/>
                          </a:ln>
                          <a:solidFill>
                            <a:schemeClr val="tx1">
                              <a:lumMod val="85000"/>
                              <a:lumOff val="15000"/>
                            </a:schemeClr>
                          </a:solidFill>
                          <a:effectLst/>
                          <a:uLnTx/>
                          <a:uFillTx/>
                          <a:latin typeface="Roboto Bold"/>
                          <a:ea typeface="+mn-ea"/>
                          <a:cs typeface="+mn-cs"/>
                        </a:rPr>
                      </a:br>
                      <a:r>
                        <a:rPr kumimoji="0" lang="fr-FR" sz="900" b="0" i="0" u="none" strike="noStrike" kern="1200" cap="none" spc="0" normalizeH="0" baseline="0" noProof="0" dirty="0">
                          <a:ln>
                            <a:noFill/>
                          </a:ln>
                          <a:solidFill>
                            <a:schemeClr val="tx1">
                              <a:lumMod val="85000"/>
                              <a:lumOff val="15000"/>
                            </a:schemeClr>
                          </a:solidFill>
                          <a:effectLst/>
                          <a:uLnTx/>
                          <a:uFillTx/>
                          <a:latin typeface="+mn-lt"/>
                          <a:ea typeface="+mn-ea"/>
                          <a:cs typeface="+mn-cs"/>
                        </a:rPr>
                        <a:t>xxx</a:t>
                      </a: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4082580849"/>
                  </a:ext>
                </a:extLst>
              </a:tr>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DA18"/>
                    </a:solidFill>
                  </a:tcPr>
                </a:tc>
                <a:extLst>
                  <a:ext uri="{0D108BD9-81ED-4DB2-BD59-A6C34878D82A}">
                    <a16:rowId xmlns:a16="http://schemas.microsoft.com/office/drawing/2014/main" val="3968628884"/>
                  </a:ext>
                </a:extLst>
              </a:tr>
              <a:tr h="485019">
                <a:tc>
                  <a:txBody>
                    <a:bodyPr/>
                    <a:lstStyle/>
                    <a:p>
                      <a:pPr algn="l"/>
                      <a:endParaRPr lang="fr-FR" sz="1100" b="0" dirty="0">
                        <a:solidFill>
                          <a:schemeClr val="tx1">
                            <a:lumMod val="50000"/>
                            <a:lumOff val="50000"/>
                          </a:schemeClr>
                        </a:solidFill>
                        <a:latin typeface="+mj-lt"/>
                      </a:endParaRPr>
                    </a:p>
                  </a:txBody>
                  <a:tcPr anchor="ctr">
                    <a:lnL w="3175"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tc>
                  <a:txBody>
                    <a:bodyPr/>
                    <a:lstStyle/>
                    <a:p>
                      <a:pPr algn="l"/>
                      <a:endParaRPr lang="fr-FR" sz="1100" b="0" dirty="0">
                        <a:solidFill>
                          <a:schemeClr val="tx1">
                            <a:lumMod val="50000"/>
                            <a:lumOff val="50000"/>
                          </a:schemeClr>
                        </a:solidFill>
                        <a:latin typeface="+mj-lt"/>
                      </a:endParaRPr>
                    </a:p>
                  </a:txBody>
                  <a:tcPr anchor="ctr">
                    <a:lnL w="6350" cap="flat" cmpd="sng" algn="ctr">
                      <a:solidFill>
                        <a:schemeClr val="bg1"/>
                      </a:solidFill>
                      <a:prstDash val="solid"/>
                      <a:round/>
                      <a:headEnd type="none" w="med" len="med"/>
                      <a:tailEnd type="none" w="med" len="med"/>
                    </a:lnL>
                    <a:lnR w="3175" cap="flat" cmpd="sng" algn="ctr">
                      <a:solidFill>
                        <a:schemeClr val="bg2">
                          <a:lumMod val="90000"/>
                        </a:schemeClr>
                      </a:solidFill>
                      <a:prstDash val="solid"/>
                      <a:round/>
                      <a:headEnd type="none" w="med" len="med"/>
                      <a:tailEnd type="none" w="med" len="med"/>
                    </a:lnR>
                    <a:lnT w="6350"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rgbClr val="92D975"/>
                    </a:solidFill>
                  </a:tcPr>
                </a:tc>
                <a:extLst>
                  <a:ext uri="{0D108BD9-81ED-4DB2-BD59-A6C34878D82A}">
                    <a16:rowId xmlns:a16="http://schemas.microsoft.com/office/drawing/2014/main" val="284747796"/>
                  </a:ext>
                </a:extLst>
              </a:tr>
            </a:tbl>
          </a:graphicData>
        </a:graphic>
      </p:graphicFrame>
      <p:grpSp>
        <p:nvGrpSpPr>
          <p:cNvPr id="27" name="Groupe 26">
            <a:extLst>
              <a:ext uri="{FF2B5EF4-FFF2-40B4-BE49-F238E27FC236}">
                <a16:creationId xmlns:a16="http://schemas.microsoft.com/office/drawing/2014/main" id="{D842F2BA-68EB-6F89-DC03-5D52F1262DA2}"/>
              </a:ext>
            </a:extLst>
          </p:cNvPr>
          <p:cNvGrpSpPr/>
          <p:nvPr/>
        </p:nvGrpSpPr>
        <p:grpSpPr>
          <a:xfrm>
            <a:off x="2482881" y="2023829"/>
            <a:ext cx="288318" cy="2648754"/>
            <a:chOff x="2482881" y="2023829"/>
            <a:chExt cx="288318" cy="2648754"/>
          </a:xfrm>
        </p:grpSpPr>
        <p:sp>
          <p:nvSpPr>
            <p:cNvPr id="28" name="Rectangle : coins arrondis 27">
              <a:extLst>
                <a:ext uri="{FF2B5EF4-FFF2-40B4-BE49-F238E27FC236}">
                  <a16:creationId xmlns:a16="http://schemas.microsoft.com/office/drawing/2014/main" id="{1CE6D728-3175-0D78-EC81-E4F87765142D}"/>
                </a:ext>
              </a:extLst>
            </p:cNvPr>
            <p:cNvSpPr/>
            <p:nvPr/>
          </p:nvSpPr>
          <p:spPr>
            <a:xfrm>
              <a:off x="2549265" y="2023829"/>
              <a:ext cx="2219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10</a:t>
              </a:r>
            </a:p>
          </p:txBody>
        </p:sp>
        <p:sp>
          <p:nvSpPr>
            <p:cNvPr id="29" name="Rectangle : coins arrondis 28">
              <a:extLst>
                <a:ext uri="{FF2B5EF4-FFF2-40B4-BE49-F238E27FC236}">
                  <a16:creationId xmlns:a16="http://schemas.microsoft.com/office/drawing/2014/main" id="{F9B7A5D7-7222-BDDF-A149-44E16DB3D153}"/>
                </a:ext>
              </a:extLst>
            </p:cNvPr>
            <p:cNvSpPr/>
            <p:nvPr/>
          </p:nvSpPr>
          <p:spPr>
            <a:xfrm>
              <a:off x="2482881" y="2487338"/>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8-9</a:t>
              </a:r>
            </a:p>
          </p:txBody>
        </p:sp>
        <p:sp>
          <p:nvSpPr>
            <p:cNvPr id="31" name="Rectangle : coins arrondis 30">
              <a:extLst>
                <a:ext uri="{FF2B5EF4-FFF2-40B4-BE49-F238E27FC236}">
                  <a16:creationId xmlns:a16="http://schemas.microsoft.com/office/drawing/2014/main" id="{14C1DF44-0EE4-4500-691C-2E206B6E0A5A}"/>
                </a:ext>
              </a:extLst>
            </p:cNvPr>
            <p:cNvSpPr/>
            <p:nvPr/>
          </p:nvSpPr>
          <p:spPr>
            <a:xfrm>
              <a:off x="2549265" y="2980528"/>
              <a:ext cx="2219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7</a:t>
              </a:r>
            </a:p>
          </p:txBody>
        </p:sp>
        <p:sp>
          <p:nvSpPr>
            <p:cNvPr id="32" name="Rectangle : coins arrondis 31">
              <a:extLst>
                <a:ext uri="{FF2B5EF4-FFF2-40B4-BE49-F238E27FC236}">
                  <a16:creationId xmlns:a16="http://schemas.microsoft.com/office/drawing/2014/main" id="{C0DF736B-DC7D-CB27-6902-BAFB9C2EB98D}"/>
                </a:ext>
              </a:extLst>
            </p:cNvPr>
            <p:cNvSpPr/>
            <p:nvPr/>
          </p:nvSpPr>
          <p:spPr>
            <a:xfrm>
              <a:off x="2482881" y="3473241"/>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5-6</a:t>
              </a:r>
            </a:p>
          </p:txBody>
        </p:sp>
        <p:sp>
          <p:nvSpPr>
            <p:cNvPr id="33" name="Rectangle : coins arrondis 32">
              <a:extLst>
                <a:ext uri="{FF2B5EF4-FFF2-40B4-BE49-F238E27FC236}">
                  <a16:creationId xmlns:a16="http://schemas.microsoft.com/office/drawing/2014/main" id="{7AC12A3F-2486-F965-18A6-998726186D41}"/>
                </a:ext>
              </a:extLst>
            </p:cNvPr>
            <p:cNvSpPr/>
            <p:nvPr/>
          </p:nvSpPr>
          <p:spPr>
            <a:xfrm>
              <a:off x="2482881" y="3960610"/>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3-4</a:t>
              </a:r>
            </a:p>
          </p:txBody>
        </p:sp>
        <p:sp>
          <p:nvSpPr>
            <p:cNvPr id="34" name="Rectangle : coins arrondis 33">
              <a:extLst>
                <a:ext uri="{FF2B5EF4-FFF2-40B4-BE49-F238E27FC236}">
                  <a16:creationId xmlns:a16="http://schemas.microsoft.com/office/drawing/2014/main" id="{6CFBC006-0E31-8AF0-BC52-1C74CC194723}"/>
                </a:ext>
              </a:extLst>
            </p:cNvPr>
            <p:cNvSpPr/>
            <p:nvPr/>
          </p:nvSpPr>
          <p:spPr>
            <a:xfrm>
              <a:off x="2482881" y="4450650"/>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33CB98"/>
                  </a:solidFill>
                  <a:effectLst/>
                  <a:uLnTx/>
                  <a:uFillTx/>
                  <a:latin typeface="Roboto Bold"/>
                  <a:ea typeface="+mn-ea"/>
                  <a:cs typeface="+mn-cs"/>
                </a:rPr>
                <a:t>1-2</a:t>
              </a:r>
            </a:p>
          </p:txBody>
        </p:sp>
      </p:grpSp>
      <p:grpSp>
        <p:nvGrpSpPr>
          <p:cNvPr id="30" name="Groupe 29">
            <a:extLst>
              <a:ext uri="{FF2B5EF4-FFF2-40B4-BE49-F238E27FC236}">
                <a16:creationId xmlns:a16="http://schemas.microsoft.com/office/drawing/2014/main" id="{8577149F-D862-2E3D-C570-14CEB19AA416}"/>
              </a:ext>
            </a:extLst>
          </p:cNvPr>
          <p:cNvGrpSpPr/>
          <p:nvPr/>
        </p:nvGrpSpPr>
        <p:grpSpPr>
          <a:xfrm>
            <a:off x="3988418" y="5013734"/>
            <a:ext cx="7334642" cy="227453"/>
            <a:chOff x="3988418" y="5013734"/>
            <a:chExt cx="7334642" cy="227453"/>
          </a:xfrm>
        </p:grpSpPr>
        <p:sp>
          <p:nvSpPr>
            <p:cNvPr id="35" name="Rectangle : coins arrondis 34">
              <a:extLst>
                <a:ext uri="{FF2B5EF4-FFF2-40B4-BE49-F238E27FC236}">
                  <a16:creationId xmlns:a16="http://schemas.microsoft.com/office/drawing/2014/main" id="{C62EE4FF-B85A-7AAD-87C2-1932BCE4FD6F}"/>
                </a:ext>
              </a:extLst>
            </p:cNvPr>
            <p:cNvSpPr/>
            <p:nvPr/>
          </p:nvSpPr>
          <p:spPr>
            <a:xfrm>
              <a:off x="3988418" y="5019254"/>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33CB98"/>
                  </a:solidFill>
                  <a:effectLst/>
                  <a:uLnTx/>
                  <a:uFillTx/>
                  <a:latin typeface="Roboto Bold"/>
                  <a:ea typeface="+mn-ea"/>
                  <a:cs typeface="+mn-cs"/>
                </a:rPr>
                <a:t>1-2</a:t>
              </a:r>
            </a:p>
          </p:txBody>
        </p:sp>
        <p:sp>
          <p:nvSpPr>
            <p:cNvPr id="36" name="Rectangle : coins arrondis 35">
              <a:extLst>
                <a:ext uri="{FF2B5EF4-FFF2-40B4-BE49-F238E27FC236}">
                  <a16:creationId xmlns:a16="http://schemas.microsoft.com/office/drawing/2014/main" id="{17E0BBE8-ED67-4068-CBB1-71A7B43B6FF0}"/>
                </a:ext>
              </a:extLst>
            </p:cNvPr>
            <p:cNvSpPr/>
            <p:nvPr/>
          </p:nvSpPr>
          <p:spPr>
            <a:xfrm>
              <a:off x="5377485" y="5019253"/>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33CB98"/>
                  </a:solidFill>
                  <a:effectLst/>
                  <a:uLnTx/>
                  <a:uFillTx/>
                  <a:latin typeface="Roboto Bold"/>
                  <a:ea typeface="+mn-ea"/>
                  <a:cs typeface="+mn-cs"/>
                </a:rPr>
                <a:t>3-4</a:t>
              </a:r>
            </a:p>
          </p:txBody>
        </p:sp>
        <p:sp>
          <p:nvSpPr>
            <p:cNvPr id="37" name="Rectangle : coins arrondis 36">
              <a:extLst>
                <a:ext uri="{FF2B5EF4-FFF2-40B4-BE49-F238E27FC236}">
                  <a16:creationId xmlns:a16="http://schemas.microsoft.com/office/drawing/2014/main" id="{1BDBA1BA-E5B2-9F93-7652-DC05E071E076}"/>
                </a:ext>
              </a:extLst>
            </p:cNvPr>
            <p:cNvSpPr/>
            <p:nvPr/>
          </p:nvSpPr>
          <p:spPr>
            <a:xfrm>
              <a:off x="6811486" y="5013735"/>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5-6</a:t>
              </a:r>
            </a:p>
          </p:txBody>
        </p:sp>
        <p:sp>
          <p:nvSpPr>
            <p:cNvPr id="38" name="Rectangle : coins arrondis 37">
              <a:extLst>
                <a:ext uri="{FF2B5EF4-FFF2-40B4-BE49-F238E27FC236}">
                  <a16:creationId xmlns:a16="http://schemas.microsoft.com/office/drawing/2014/main" id="{FEAA1F4D-BA3D-73C8-9DB0-EA1E95835296}"/>
                </a:ext>
              </a:extLst>
            </p:cNvPr>
            <p:cNvSpPr/>
            <p:nvPr/>
          </p:nvSpPr>
          <p:spPr>
            <a:xfrm>
              <a:off x="8257629" y="5013735"/>
              <a:ext cx="2393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7</a:t>
              </a:r>
            </a:p>
          </p:txBody>
        </p:sp>
        <p:sp>
          <p:nvSpPr>
            <p:cNvPr id="39" name="Rectangle : coins arrondis 38">
              <a:extLst>
                <a:ext uri="{FF2B5EF4-FFF2-40B4-BE49-F238E27FC236}">
                  <a16:creationId xmlns:a16="http://schemas.microsoft.com/office/drawing/2014/main" id="{FA6D3E8E-18A4-A728-1C59-00ABCCE05AB4}"/>
                </a:ext>
              </a:extLst>
            </p:cNvPr>
            <p:cNvSpPr/>
            <p:nvPr/>
          </p:nvSpPr>
          <p:spPr>
            <a:xfrm>
              <a:off x="9687141" y="5013734"/>
              <a:ext cx="2393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8</a:t>
              </a:r>
            </a:p>
          </p:txBody>
        </p:sp>
        <p:sp>
          <p:nvSpPr>
            <p:cNvPr id="40" name="Rectangle : coins arrondis 39">
              <a:extLst>
                <a:ext uri="{FF2B5EF4-FFF2-40B4-BE49-F238E27FC236}">
                  <a16:creationId xmlns:a16="http://schemas.microsoft.com/office/drawing/2014/main" id="{DA7101BF-3C4C-2FF0-B744-461BCEDF228F}"/>
                </a:ext>
              </a:extLst>
            </p:cNvPr>
            <p:cNvSpPr/>
            <p:nvPr/>
          </p:nvSpPr>
          <p:spPr>
            <a:xfrm>
              <a:off x="10953098" y="5013734"/>
              <a:ext cx="369962"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9-10</a:t>
              </a:r>
            </a:p>
          </p:txBody>
        </p:sp>
      </p:grpSp>
      <p:sp>
        <p:nvSpPr>
          <p:cNvPr id="17" name="Google Shape;1373;p17">
            <a:extLst>
              <a:ext uri="{FF2B5EF4-FFF2-40B4-BE49-F238E27FC236}">
                <a16:creationId xmlns:a16="http://schemas.microsoft.com/office/drawing/2014/main" id="{59425704-C3A4-7C32-C16D-03DB8F14B419}"/>
              </a:ext>
            </a:extLst>
          </p:cNvPr>
          <p:cNvSpPr/>
          <p:nvPr/>
        </p:nvSpPr>
        <p:spPr>
          <a:xfrm>
            <a:off x="926953" y="4908700"/>
            <a:ext cx="1096762" cy="432000"/>
          </a:xfrm>
          <a:prstGeom prst="roundRect">
            <a:avLst>
              <a:gd name="adj" fmla="val 12602"/>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51999" tIns="45700" rIns="91425" bIns="4570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fr-FR" sz="1100" b="0" i="0" u="none" strike="noStrike" kern="0" cap="none" spc="0" normalizeH="0" baseline="0" noProof="0" dirty="0">
                <a:ln>
                  <a:noFill/>
                </a:ln>
                <a:solidFill>
                  <a:srgbClr val="FFFFFF"/>
                </a:solidFill>
                <a:effectLst/>
                <a:uLnTx/>
                <a:uFillTx/>
                <a:latin typeface="Roboto Bold"/>
                <a:ea typeface="Roboto" pitchFamily="2" charset="0"/>
                <a:cs typeface="+mn-cs"/>
              </a:rPr>
              <a:t>Probabilité</a:t>
            </a:r>
          </a:p>
        </p:txBody>
      </p:sp>
      <p:sp>
        <p:nvSpPr>
          <p:cNvPr id="18" name="Google Shape;1373;p17">
            <a:extLst>
              <a:ext uri="{FF2B5EF4-FFF2-40B4-BE49-F238E27FC236}">
                <a16:creationId xmlns:a16="http://schemas.microsoft.com/office/drawing/2014/main" id="{A4E3BD1E-7F3D-8472-CFA4-A1453CF15408}"/>
              </a:ext>
            </a:extLst>
          </p:cNvPr>
          <p:cNvSpPr/>
          <p:nvPr/>
        </p:nvSpPr>
        <p:spPr>
          <a:xfrm>
            <a:off x="2081800" y="4908700"/>
            <a:ext cx="812133" cy="432000"/>
          </a:xfrm>
          <a:prstGeom prst="roundRect">
            <a:avLst>
              <a:gd name="adj" fmla="val 12602"/>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0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1100" b="0" i="0" u="none" strike="noStrike" kern="0" cap="none" spc="0" normalizeH="0" baseline="0" noProof="0" dirty="0">
                <a:ln>
                  <a:noFill/>
                </a:ln>
                <a:solidFill>
                  <a:srgbClr val="FFFFFF"/>
                </a:solidFill>
                <a:effectLst/>
                <a:uLnTx/>
                <a:uFillTx/>
                <a:latin typeface="Roboto Bold"/>
                <a:ea typeface="Roboto" pitchFamily="2" charset="0"/>
                <a:cs typeface="+mn-cs"/>
              </a:rPr>
              <a:t>Impact</a:t>
            </a:r>
          </a:p>
        </p:txBody>
      </p:sp>
      <p:pic>
        <p:nvPicPr>
          <p:cNvPr id="24" name="Graphique 23" descr="Cercle avec flèche gauche contour">
            <a:extLst>
              <a:ext uri="{FF2B5EF4-FFF2-40B4-BE49-F238E27FC236}">
                <a16:creationId xmlns:a16="http://schemas.microsoft.com/office/drawing/2014/main" id="{F77FD0FB-20AB-4E30-4072-BEEE7BBE388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6200000">
            <a:off x="1014644" y="5041899"/>
            <a:ext cx="163707" cy="163707"/>
          </a:xfrm>
          <a:prstGeom prst="rect">
            <a:avLst/>
          </a:prstGeom>
        </p:spPr>
      </p:pic>
      <p:pic>
        <p:nvPicPr>
          <p:cNvPr id="25" name="Graphique 24" descr="Cercle avec flèche gauche contour">
            <a:extLst>
              <a:ext uri="{FF2B5EF4-FFF2-40B4-BE49-F238E27FC236}">
                <a16:creationId xmlns:a16="http://schemas.microsoft.com/office/drawing/2014/main" id="{7973929A-4099-F0B6-8369-C045BF9D6A3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77415" y="5041899"/>
            <a:ext cx="163707" cy="163707"/>
          </a:xfrm>
          <a:prstGeom prst="rect">
            <a:avLst/>
          </a:prstGeom>
        </p:spPr>
      </p:pic>
    </p:spTree>
    <p:extLst>
      <p:ext uri="{BB962C8B-B14F-4D97-AF65-F5344CB8AC3E}">
        <p14:creationId xmlns:p14="http://schemas.microsoft.com/office/powerpoint/2010/main" val="4424184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47C01A50-6943-A6F6-F12E-D9762E1666BF}"/>
              </a:ext>
            </a:extLst>
          </p:cNvPr>
          <p:cNvSpPr/>
          <p:nvPr/>
        </p:nvSpPr>
        <p:spPr>
          <a:xfrm>
            <a:off x="587375" y="1385515"/>
            <a:ext cx="11190590" cy="4285393"/>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79" name="Google Shape;1373;p17">
            <a:extLst>
              <a:ext uri="{FF2B5EF4-FFF2-40B4-BE49-F238E27FC236}">
                <a16:creationId xmlns:a16="http://schemas.microsoft.com/office/drawing/2014/main" id="{E6F66C29-F6DA-E719-96FB-8D70DCE3EC25}"/>
              </a:ext>
            </a:extLst>
          </p:cNvPr>
          <p:cNvSpPr/>
          <p:nvPr/>
        </p:nvSpPr>
        <p:spPr>
          <a:xfrm>
            <a:off x="926953" y="2385454"/>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Presque certain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81%-99%</a:t>
            </a:r>
          </a:p>
        </p:txBody>
      </p:sp>
      <p:sp>
        <p:nvSpPr>
          <p:cNvPr id="80" name="Google Shape;1373;p17">
            <a:extLst>
              <a:ext uri="{FF2B5EF4-FFF2-40B4-BE49-F238E27FC236}">
                <a16:creationId xmlns:a16="http://schemas.microsoft.com/office/drawing/2014/main" id="{1BE2CD40-397C-ADE6-952C-7785EB6F25A6}"/>
              </a:ext>
            </a:extLst>
          </p:cNvPr>
          <p:cNvSpPr/>
          <p:nvPr/>
        </p:nvSpPr>
        <p:spPr>
          <a:xfrm>
            <a:off x="926953" y="2875495"/>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Probable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61%-80%</a:t>
            </a:r>
          </a:p>
        </p:txBody>
      </p:sp>
      <p:sp>
        <p:nvSpPr>
          <p:cNvPr id="81" name="Google Shape;1373;p17">
            <a:extLst>
              <a:ext uri="{FF2B5EF4-FFF2-40B4-BE49-F238E27FC236}">
                <a16:creationId xmlns:a16="http://schemas.microsoft.com/office/drawing/2014/main" id="{6D608011-33F3-A0A4-F701-2A6723E00DDB}"/>
              </a:ext>
            </a:extLst>
          </p:cNvPr>
          <p:cNvSpPr/>
          <p:nvPr/>
        </p:nvSpPr>
        <p:spPr>
          <a:xfrm>
            <a:off x="926953" y="3365536"/>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Possible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26%-60%</a:t>
            </a:r>
          </a:p>
        </p:txBody>
      </p:sp>
      <p:sp>
        <p:nvSpPr>
          <p:cNvPr id="82" name="Google Shape;1373;p17">
            <a:extLst>
              <a:ext uri="{FF2B5EF4-FFF2-40B4-BE49-F238E27FC236}">
                <a16:creationId xmlns:a16="http://schemas.microsoft.com/office/drawing/2014/main" id="{DB089ACE-B435-8EF0-4EB1-56BD0B9470BA}"/>
              </a:ext>
            </a:extLst>
          </p:cNvPr>
          <p:cNvSpPr/>
          <p:nvPr/>
        </p:nvSpPr>
        <p:spPr>
          <a:xfrm>
            <a:off x="926953" y="3855577"/>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Possible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6%-25%</a:t>
            </a:r>
          </a:p>
        </p:txBody>
      </p:sp>
      <p:sp>
        <p:nvSpPr>
          <p:cNvPr id="88" name="Google Shape;1373;p17">
            <a:extLst>
              <a:ext uri="{FF2B5EF4-FFF2-40B4-BE49-F238E27FC236}">
                <a16:creationId xmlns:a16="http://schemas.microsoft.com/office/drawing/2014/main" id="{2C13B80E-DA9D-1D5A-4AEF-46E8D86B6E6D}"/>
              </a:ext>
            </a:extLst>
          </p:cNvPr>
          <p:cNvSpPr/>
          <p:nvPr/>
        </p:nvSpPr>
        <p:spPr>
          <a:xfrm>
            <a:off x="926953" y="4345617"/>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Rare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0%-5%</a:t>
            </a:r>
          </a:p>
        </p:txBody>
      </p:sp>
      <p:sp>
        <p:nvSpPr>
          <p:cNvPr id="89" name="Google Shape;1373;p17">
            <a:extLst>
              <a:ext uri="{FF2B5EF4-FFF2-40B4-BE49-F238E27FC236}">
                <a16:creationId xmlns:a16="http://schemas.microsoft.com/office/drawing/2014/main" id="{F96281AC-8584-2708-4D15-4AF9DCE6701C}"/>
              </a:ext>
            </a:extLst>
          </p:cNvPr>
          <p:cNvSpPr/>
          <p:nvPr/>
        </p:nvSpPr>
        <p:spPr>
          <a:xfrm>
            <a:off x="926953" y="1895413"/>
            <a:ext cx="1966982"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Certain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Lt"/>
                <a:ea typeface="+mn-ea"/>
                <a:cs typeface="+mn-cs"/>
              </a:rPr>
              <a:t>100%</a:t>
            </a:r>
          </a:p>
        </p:txBody>
      </p:sp>
      <p:sp>
        <p:nvSpPr>
          <p:cNvPr id="11" name="Google Shape;1373;p17">
            <a:extLst>
              <a:ext uri="{FF2B5EF4-FFF2-40B4-BE49-F238E27FC236}">
                <a16:creationId xmlns:a16="http://schemas.microsoft.com/office/drawing/2014/main" id="{0F3B6724-F298-F45E-DCFD-4C645B1C5B7A}"/>
              </a:ext>
            </a:extLst>
          </p:cNvPr>
          <p:cNvSpPr/>
          <p:nvPr/>
        </p:nvSpPr>
        <p:spPr>
          <a:xfrm>
            <a:off x="4445595"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12" name="Google Shape;1373;p17">
            <a:extLst>
              <a:ext uri="{FF2B5EF4-FFF2-40B4-BE49-F238E27FC236}">
                <a16:creationId xmlns:a16="http://schemas.microsoft.com/office/drawing/2014/main" id="{65BFA05B-7407-1BA7-0224-077D6B70F9EC}"/>
              </a:ext>
            </a:extLst>
          </p:cNvPr>
          <p:cNvSpPr/>
          <p:nvPr/>
        </p:nvSpPr>
        <p:spPr>
          <a:xfrm>
            <a:off x="3037508" y="4914221"/>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13" name="Google Shape;1373;p17">
            <a:extLst>
              <a:ext uri="{FF2B5EF4-FFF2-40B4-BE49-F238E27FC236}">
                <a16:creationId xmlns:a16="http://schemas.microsoft.com/office/drawing/2014/main" id="{B13BE01A-62BB-B5AC-E1D4-669CBDD63680}"/>
              </a:ext>
            </a:extLst>
          </p:cNvPr>
          <p:cNvSpPr/>
          <p:nvPr/>
        </p:nvSpPr>
        <p:spPr>
          <a:xfrm>
            <a:off x="5853682"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14" name="Google Shape;1373;p17">
            <a:extLst>
              <a:ext uri="{FF2B5EF4-FFF2-40B4-BE49-F238E27FC236}">
                <a16:creationId xmlns:a16="http://schemas.microsoft.com/office/drawing/2014/main" id="{B15993D3-9722-7EF4-FB96-ECEE3F3E796E}"/>
              </a:ext>
            </a:extLst>
          </p:cNvPr>
          <p:cNvSpPr/>
          <p:nvPr/>
        </p:nvSpPr>
        <p:spPr>
          <a:xfrm>
            <a:off x="7261769"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15" name="Google Shape;1373;p17">
            <a:extLst>
              <a:ext uri="{FF2B5EF4-FFF2-40B4-BE49-F238E27FC236}">
                <a16:creationId xmlns:a16="http://schemas.microsoft.com/office/drawing/2014/main" id="{537BCF88-CE4D-1EAC-72F0-10F957BFD96B}"/>
              </a:ext>
            </a:extLst>
          </p:cNvPr>
          <p:cNvSpPr/>
          <p:nvPr/>
        </p:nvSpPr>
        <p:spPr>
          <a:xfrm>
            <a:off x="8669856"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16" name="Google Shape;1373;p17">
            <a:extLst>
              <a:ext uri="{FF2B5EF4-FFF2-40B4-BE49-F238E27FC236}">
                <a16:creationId xmlns:a16="http://schemas.microsoft.com/office/drawing/2014/main" id="{64B3FE1F-EEC2-B7EF-1C4F-7990EAF59CF7}"/>
              </a:ext>
            </a:extLst>
          </p:cNvPr>
          <p:cNvSpPr/>
          <p:nvPr/>
        </p:nvSpPr>
        <p:spPr>
          <a:xfrm>
            <a:off x="10077941" y="4922086"/>
            <a:ext cx="1350000" cy="432000"/>
          </a:xfrm>
          <a:prstGeom prst="roundRect">
            <a:avLst>
              <a:gd name="adj" fmla="val 1260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Roboto Bold"/>
                <a:ea typeface="+mn-ea"/>
                <a:cs typeface="+mn-cs"/>
              </a:rPr>
              <a:t>Très faible</a:t>
            </a:r>
          </a:p>
        </p:txBody>
      </p:sp>
      <p:sp>
        <p:nvSpPr>
          <p:cNvPr id="5" name="Forme libre 4">
            <a:extLst>
              <a:ext uri="{FF2B5EF4-FFF2-40B4-BE49-F238E27FC236}">
                <a16:creationId xmlns:a16="http://schemas.microsoft.com/office/drawing/2014/main" id="{5EE257E0-4E9E-F4A8-EB0C-8F940C0B5F32}"/>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3322B5"/>
              </a:solidFill>
              <a:effectLst/>
              <a:uLnTx/>
              <a:uFillTx/>
              <a:latin typeface="Roboto Bold"/>
              <a:ea typeface="Roboto" pitchFamily="2" charset="0"/>
              <a:cs typeface="+mn-cs"/>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lang="fr-FR" dirty="0"/>
              <a:t>Matrice de suivi des risques</a:t>
            </a:r>
          </a:p>
        </p:txBody>
      </p:sp>
      <p:grpSp>
        <p:nvGrpSpPr>
          <p:cNvPr id="27" name="Groupe 26">
            <a:extLst>
              <a:ext uri="{FF2B5EF4-FFF2-40B4-BE49-F238E27FC236}">
                <a16:creationId xmlns:a16="http://schemas.microsoft.com/office/drawing/2014/main" id="{D842F2BA-68EB-6F89-DC03-5D52F1262DA2}"/>
              </a:ext>
            </a:extLst>
          </p:cNvPr>
          <p:cNvGrpSpPr/>
          <p:nvPr/>
        </p:nvGrpSpPr>
        <p:grpSpPr>
          <a:xfrm>
            <a:off x="2482881" y="2023829"/>
            <a:ext cx="288318" cy="2648754"/>
            <a:chOff x="2482881" y="2023829"/>
            <a:chExt cx="288318" cy="2648754"/>
          </a:xfrm>
        </p:grpSpPr>
        <p:sp>
          <p:nvSpPr>
            <p:cNvPr id="28" name="Rectangle : coins arrondis 27">
              <a:extLst>
                <a:ext uri="{FF2B5EF4-FFF2-40B4-BE49-F238E27FC236}">
                  <a16:creationId xmlns:a16="http://schemas.microsoft.com/office/drawing/2014/main" id="{1CE6D728-3175-0D78-EC81-E4F87765142D}"/>
                </a:ext>
              </a:extLst>
            </p:cNvPr>
            <p:cNvSpPr/>
            <p:nvPr/>
          </p:nvSpPr>
          <p:spPr>
            <a:xfrm>
              <a:off x="2549265" y="2023829"/>
              <a:ext cx="2219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10</a:t>
              </a:r>
            </a:p>
          </p:txBody>
        </p:sp>
        <p:sp>
          <p:nvSpPr>
            <p:cNvPr id="29" name="Rectangle : coins arrondis 28">
              <a:extLst>
                <a:ext uri="{FF2B5EF4-FFF2-40B4-BE49-F238E27FC236}">
                  <a16:creationId xmlns:a16="http://schemas.microsoft.com/office/drawing/2014/main" id="{F9B7A5D7-7222-BDDF-A149-44E16DB3D153}"/>
                </a:ext>
              </a:extLst>
            </p:cNvPr>
            <p:cNvSpPr/>
            <p:nvPr/>
          </p:nvSpPr>
          <p:spPr>
            <a:xfrm>
              <a:off x="2482881" y="2487338"/>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8-9</a:t>
              </a:r>
            </a:p>
          </p:txBody>
        </p:sp>
        <p:sp>
          <p:nvSpPr>
            <p:cNvPr id="31" name="Rectangle : coins arrondis 30">
              <a:extLst>
                <a:ext uri="{FF2B5EF4-FFF2-40B4-BE49-F238E27FC236}">
                  <a16:creationId xmlns:a16="http://schemas.microsoft.com/office/drawing/2014/main" id="{14C1DF44-0EE4-4500-691C-2E206B6E0A5A}"/>
                </a:ext>
              </a:extLst>
            </p:cNvPr>
            <p:cNvSpPr/>
            <p:nvPr/>
          </p:nvSpPr>
          <p:spPr>
            <a:xfrm>
              <a:off x="2549265" y="2980528"/>
              <a:ext cx="2219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7</a:t>
              </a:r>
            </a:p>
          </p:txBody>
        </p:sp>
        <p:sp>
          <p:nvSpPr>
            <p:cNvPr id="32" name="Rectangle : coins arrondis 31">
              <a:extLst>
                <a:ext uri="{FF2B5EF4-FFF2-40B4-BE49-F238E27FC236}">
                  <a16:creationId xmlns:a16="http://schemas.microsoft.com/office/drawing/2014/main" id="{C0DF736B-DC7D-CB27-6902-BAFB9C2EB98D}"/>
                </a:ext>
              </a:extLst>
            </p:cNvPr>
            <p:cNvSpPr/>
            <p:nvPr/>
          </p:nvSpPr>
          <p:spPr>
            <a:xfrm>
              <a:off x="2482881" y="3473241"/>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5-6</a:t>
              </a:r>
            </a:p>
          </p:txBody>
        </p:sp>
        <p:sp>
          <p:nvSpPr>
            <p:cNvPr id="33" name="Rectangle : coins arrondis 32">
              <a:extLst>
                <a:ext uri="{FF2B5EF4-FFF2-40B4-BE49-F238E27FC236}">
                  <a16:creationId xmlns:a16="http://schemas.microsoft.com/office/drawing/2014/main" id="{7AC12A3F-2486-F965-18A6-998726186D41}"/>
                </a:ext>
              </a:extLst>
            </p:cNvPr>
            <p:cNvSpPr/>
            <p:nvPr/>
          </p:nvSpPr>
          <p:spPr>
            <a:xfrm>
              <a:off x="2482881" y="3960610"/>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3-4</a:t>
              </a:r>
            </a:p>
          </p:txBody>
        </p:sp>
        <p:sp>
          <p:nvSpPr>
            <p:cNvPr id="34" name="Rectangle : coins arrondis 33">
              <a:extLst>
                <a:ext uri="{FF2B5EF4-FFF2-40B4-BE49-F238E27FC236}">
                  <a16:creationId xmlns:a16="http://schemas.microsoft.com/office/drawing/2014/main" id="{6CFBC006-0E31-8AF0-BC52-1C74CC194723}"/>
                </a:ext>
              </a:extLst>
            </p:cNvPr>
            <p:cNvSpPr/>
            <p:nvPr/>
          </p:nvSpPr>
          <p:spPr>
            <a:xfrm>
              <a:off x="2482881" y="4450650"/>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33CB98"/>
                  </a:solidFill>
                  <a:effectLst/>
                  <a:uLnTx/>
                  <a:uFillTx/>
                  <a:latin typeface="Roboto Bold"/>
                  <a:ea typeface="+mn-ea"/>
                  <a:cs typeface="+mn-cs"/>
                </a:rPr>
                <a:t>1-2</a:t>
              </a:r>
            </a:p>
          </p:txBody>
        </p:sp>
      </p:grpSp>
      <p:grpSp>
        <p:nvGrpSpPr>
          <p:cNvPr id="30" name="Groupe 29">
            <a:extLst>
              <a:ext uri="{FF2B5EF4-FFF2-40B4-BE49-F238E27FC236}">
                <a16:creationId xmlns:a16="http://schemas.microsoft.com/office/drawing/2014/main" id="{8577149F-D862-2E3D-C570-14CEB19AA416}"/>
              </a:ext>
            </a:extLst>
          </p:cNvPr>
          <p:cNvGrpSpPr/>
          <p:nvPr/>
        </p:nvGrpSpPr>
        <p:grpSpPr>
          <a:xfrm>
            <a:off x="3988418" y="5013734"/>
            <a:ext cx="7334642" cy="227453"/>
            <a:chOff x="3988418" y="5013734"/>
            <a:chExt cx="7334642" cy="227453"/>
          </a:xfrm>
        </p:grpSpPr>
        <p:sp>
          <p:nvSpPr>
            <p:cNvPr id="35" name="Rectangle : coins arrondis 34">
              <a:extLst>
                <a:ext uri="{FF2B5EF4-FFF2-40B4-BE49-F238E27FC236}">
                  <a16:creationId xmlns:a16="http://schemas.microsoft.com/office/drawing/2014/main" id="{C62EE4FF-B85A-7AAD-87C2-1932BCE4FD6F}"/>
                </a:ext>
              </a:extLst>
            </p:cNvPr>
            <p:cNvSpPr/>
            <p:nvPr/>
          </p:nvSpPr>
          <p:spPr>
            <a:xfrm>
              <a:off x="3988418" y="5019254"/>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33CB98"/>
                  </a:solidFill>
                  <a:effectLst/>
                  <a:uLnTx/>
                  <a:uFillTx/>
                  <a:latin typeface="Roboto Bold"/>
                  <a:ea typeface="+mn-ea"/>
                  <a:cs typeface="+mn-cs"/>
                </a:rPr>
                <a:t>1-2</a:t>
              </a:r>
            </a:p>
          </p:txBody>
        </p:sp>
        <p:sp>
          <p:nvSpPr>
            <p:cNvPr id="36" name="Rectangle : coins arrondis 35">
              <a:extLst>
                <a:ext uri="{FF2B5EF4-FFF2-40B4-BE49-F238E27FC236}">
                  <a16:creationId xmlns:a16="http://schemas.microsoft.com/office/drawing/2014/main" id="{17E0BBE8-ED67-4068-CBB1-71A7B43B6FF0}"/>
                </a:ext>
              </a:extLst>
            </p:cNvPr>
            <p:cNvSpPr/>
            <p:nvPr/>
          </p:nvSpPr>
          <p:spPr>
            <a:xfrm>
              <a:off x="5377485" y="5019253"/>
              <a:ext cx="288318" cy="221933"/>
            </a:xfrm>
            <a:prstGeom prst="roundRect">
              <a:avLst/>
            </a:prstGeom>
            <a:noFill/>
            <a:ln w="635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33CB98"/>
                  </a:solidFill>
                  <a:effectLst/>
                  <a:uLnTx/>
                  <a:uFillTx/>
                  <a:latin typeface="Roboto Bold"/>
                  <a:ea typeface="+mn-ea"/>
                  <a:cs typeface="+mn-cs"/>
                </a:rPr>
                <a:t>3-4</a:t>
              </a:r>
            </a:p>
          </p:txBody>
        </p:sp>
        <p:sp>
          <p:nvSpPr>
            <p:cNvPr id="37" name="Rectangle : coins arrondis 36">
              <a:extLst>
                <a:ext uri="{FF2B5EF4-FFF2-40B4-BE49-F238E27FC236}">
                  <a16:creationId xmlns:a16="http://schemas.microsoft.com/office/drawing/2014/main" id="{1BDBA1BA-E5B2-9F93-7652-DC05E071E076}"/>
                </a:ext>
              </a:extLst>
            </p:cNvPr>
            <p:cNvSpPr/>
            <p:nvPr/>
          </p:nvSpPr>
          <p:spPr>
            <a:xfrm>
              <a:off x="6811486" y="5013735"/>
              <a:ext cx="288318"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5-6</a:t>
              </a:r>
            </a:p>
          </p:txBody>
        </p:sp>
        <p:sp>
          <p:nvSpPr>
            <p:cNvPr id="38" name="Rectangle : coins arrondis 37">
              <a:extLst>
                <a:ext uri="{FF2B5EF4-FFF2-40B4-BE49-F238E27FC236}">
                  <a16:creationId xmlns:a16="http://schemas.microsoft.com/office/drawing/2014/main" id="{FEAA1F4D-BA3D-73C8-9DB0-EA1E95835296}"/>
                </a:ext>
              </a:extLst>
            </p:cNvPr>
            <p:cNvSpPr/>
            <p:nvPr/>
          </p:nvSpPr>
          <p:spPr>
            <a:xfrm>
              <a:off x="8257629" y="5013735"/>
              <a:ext cx="2393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7</a:t>
              </a:r>
            </a:p>
          </p:txBody>
        </p:sp>
        <p:sp>
          <p:nvSpPr>
            <p:cNvPr id="39" name="Rectangle : coins arrondis 38">
              <a:extLst>
                <a:ext uri="{FF2B5EF4-FFF2-40B4-BE49-F238E27FC236}">
                  <a16:creationId xmlns:a16="http://schemas.microsoft.com/office/drawing/2014/main" id="{FA6D3E8E-18A4-A728-1C59-00ABCCE05AB4}"/>
                </a:ext>
              </a:extLst>
            </p:cNvPr>
            <p:cNvSpPr/>
            <p:nvPr/>
          </p:nvSpPr>
          <p:spPr>
            <a:xfrm>
              <a:off x="9687141" y="5013734"/>
              <a:ext cx="239333"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8</a:t>
              </a:r>
            </a:p>
          </p:txBody>
        </p:sp>
        <p:sp>
          <p:nvSpPr>
            <p:cNvPr id="40" name="Rectangle : coins arrondis 39">
              <a:extLst>
                <a:ext uri="{FF2B5EF4-FFF2-40B4-BE49-F238E27FC236}">
                  <a16:creationId xmlns:a16="http://schemas.microsoft.com/office/drawing/2014/main" id="{DA7101BF-3C4C-2FF0-B744-461BCEDF228F}"/>
                </a:ext>
              </a:extLst>
            </p:cNvPr>
            <p:cNvSpPr/>
            <p:nvPr/>
          </p:nvSpPr>
          <p:spPr>
            <a:xfrm>
              <a:off x="10953098" y="5013734"/>
              <a:ext cx="369962" cy="221933"/>
            </a:xfrm>
            <a:prstGeom prst="roundRect">
              <a:avLst/>
            </a:prstGeom>
            <a:noFill/>
            <a:ln w="63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a:ln>
                    <a:noFill/>
                  </a:ln>
                  <a:solidFill>
                    <a:srgbClr val="F7941F"/>
                  </a:solidFill>
                  <a:effectLst/>
                  <a:uLnTx/>
                  <a:uFillTx/>
                  <a:latin typeface="Roboto Bold"/>
                  <a:ea typeface="+mn-ea"/>
                  <a:cs typeface="+mn-cs"/>
                </a:rPr>
                <a:t>9-10</a:t>
              </a:r>
            </a:p>
          </p:txBody>
        </p:sp>
      </p:grpSp>
      <p:sp>
        <p:nvSpPr>
          <p:cNvPr id="19" name="Rectangle : coins arrondis 18">
            <a:extLst>
              <a:ext uri="{FF2B5EF4-FFF2-40B4-BE49-F238E27FC236}">
                <a16:creationId xmlns:a16="http://schemas.microsoft.com/office/drawing/2014/main" id="{A132A1D1-DC55-6A8D-632A-4C2106B529DE}"/>
              </a:ext>
            </a:extLst>
          </p:cNvPr>
          <p:cNvSpPr>
            <a:spLocks noChangeAspect="1"/>
          </p:cNvSpPr>
          <p:nvPr/>
        </p:nvSpPr>
        <p:spPr>
          <a:xfrm>
            <a:off x="3632137" y="19771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21" name="Rectangle : coins arrondis 20">
            <a:extLst>
              <a:ext uri="{FF2B5EF4-FFF2-40B4-BE49-F238E27FC236}">
                <a16:creationId xmlns:a16="http://schemas.microsoft.com/office/drawing/2014/main" id="{EBEBF460-8431-E459-7989-8E18E3EFC9D9}"/>
              </a:ext>
            </a:extLst>
          </p:cNvPr>
          <p:cNvSpPr>
            <a:spLocks noChangeAspect="1"/>
          </p:cNvSpPr>
          <p:nvPr/>
        </p:nvSpPr>
        <p:spPr>
          <a:xfrm>
            <a:off x="3632137" y="246992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22" name="Rectangle : coins arrondis 21">
            <a:extLst>
              <a:ext uri="{FF2B5EF4-FFF2-40B4-BE49-F238E27FC236}">
                <a16:creationId xmlns:a16="http://schemas.microsoft.com/office/drawing/2014/main" id="{9F0C3694-5883-36B1-9CA7-BAACB38D8DA7}"/>
              </a:ext>
            </a:extLst>
          </p:cNvPr>
          <p:cNvSpPr>
            <a:spLocks noChangeAspect="1"/>
          </p:cNvSpPr>
          <p:nvPr/>
        </p:nvSpPr>
        <p:spPr>
          <a:xfrm>
            <a:off x="3632137" y="296268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23" name="Rectangle : coins arrondis 22">
            <a:extLst>
              <a:ext uri="{FF2B5EF4-FFF2-40B4-BE49-F238E27FC236}">
                <a16:creationId xmlns:a16="http://schemas.microsoft.com/office/drawing/2014/main" id="{FD76714D-A32C-575B-0A82-6C0DD5A5837C}"/>
              </a:ext>
            </a:extLst>
          </p:cNvPr>
          <p:cNvSpPr>
            <a:spLocks noChangeAspect="1"/>
          </p:cNvSpPr>
          <p:nvPr/>
        </p:nvSpPr>
        <p:spPr>
          <a:xfrm>
            <a:off x="3632137" y="345544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26" name="Rectangle : coins arrondis 25">
            <a:extLst>
              <a:ext uri="{FF2B5EF4-FFF2-40B4-BE49-F238E27FC236}">
                <a16:creationId xmlns:a16="http://schemas.microsoft.com/office/drawing/2014/main" id="{79997A77-6922-C525-3C41-3C5223FE5505}"/>
              </a:ext>
            </a:extLst>
          </p:cNvPr>
          <p:cNvSpPr>
            <a:spLocks noChangeAspect="1"/>
          </p:cNvSpPr>
          <p:nvPr/>
        </p:nvSpPr>
        <p:spPr>
          <a:xfrm>
            <a:off x="3632137" y="394820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1" name="Rectangle : coins arrondis 40">
            <a:extLst>
              <a:ext uri="{FF2B5EF4-FFF2-40B4-BE49-F238E27FC236}">
                <a16:creationId xmlns:a16="http://schemas.microsoft.com/office/drawing/2014/main" id="{365261B6-126D-154E-7596-4DD0E865E5C0}"/>
              </a:ext>
            </a:extLst>
          </p:cNvPr>
          <p:cNvSpPr>
            <a:spLocks noChangeAspect="1"/>
          </p:cNvSpPr>
          <p:nvPr/>
        </p:nvSpPr>
        <p:spPr>
          <a:xfrm>
            <a:off x="3632137"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2" name="Rectangle : coins arrondis 41">
            <a:extLst>
              <a:ext uri="{FF2B5EF4-FFF2-40B4-BE49-F238E27FC236}">
                <a16:creationId xmlns:a16="http://schemas.microsoft.com/office/drawing/2014/main" id="{14A7374E-F147-2B50-B025-7580C555C6F6}"/>
              </a:ext>
            </a:extLst>
          </p:cNvPr>
          <p:cNvSpPr>
            <a:spLocks noChangeAspect="1"/>
          </p:cNvSpPr>
          <p:nvPr/>
        </p:nvSpPr>
        <p:spPr>
          <a:xfrm>
            <a:off x="4953766" y="197716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3" name="Rectangle : coins arrondis 42">
            <a:extLst>
              <a:ext uri="{FF2B5EF4-FFF2-40B4-BE49-F238E27FC236}">
                <a16:creationId xmlns:a16="http://schemas.microsoft.com/office/drawing/2014/main" id="{1BD7C04A-214C-DBD8-BEE6-6BA9F3EBB99B}"/>
              </a:ext>
            </a:extLst>
          </p:cNvPr>
          <p:cNvSpPr>
            <a:spLocks noChangeAspect="1"/>
          </p:cNvSpPr>
          <p:nvPr/>
        </p:nvSpPr>
        <p:spPr>
          <a:xfrm>
            <a:off x="4953766" y="246992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4" name="Rectangle : coins arrondis 43">
            <a:extLst>
              <a:ext uri="{FF2B5EF4-FFF2-40B4-BE49-F238E27FC236}">
                <a16:creationId xmlns:a16="http://schemas.microsoft.com/office/drawing/2014/main" id="{73535CC4-4AAF-7FF5-6679-39F9FCFA0659}"/>
              </a:ext>
            </a:extLst>
          </p:cNvPr>
          <p:cNvSpPr>
            <a:spLocks noChangeAspect="1"/>
          </p:cNvSpPr>
          <p:nvPr/>
        </p:nvSpPr>
        <p:spPr>
          <a:xfrm>
            <a:off x="4953766" y="296268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5" name="Rectangle : coins arrondis 44">
            <a:extLst>
              <a:ext uri="{FF2B5EF4-FFF2-40B4-BE49-F238E27FC236}">
                <a16:creationId xmlns:a16="http://schemas.microsoft.com/office/drawing/2014/main" id="{E2B63635-8ED2-E922-EEA5-5B306CA578D3}"/>
              </a:ext>
            </a:extLst>
          </p:cNvPr>
          <p:cNvSpPr>
            <a:spLocks noChangeAspect="1"/>
          </p:cNvSpPr>
          <p:nvPr/>
        </p:nvSpPr>
        <p:spPr>
          <a:xfrm>
            <a:off x="4953766" y="345544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6" name="Rectangle : coins arrondis 45">
            <a:extLst>
              <a:ext uri="{FF2B5EF4-FFF2-40B4-BE49-F238E27FC236}">
                <a16:creationId xmlns:a16="http://schemas.microsoft.com/office/drawing/2014/main" id="{22D45B47-FA7F-CF31-3CE7-856065B39EF5}"/>
              </a:ext>
            </a:extLst>
          </p:cNvPr>
          <p:cNvSpPr>
            <a:spLocks noChangeAspect="1"/>
          </p:cNvSpPr>
          <p:nvPr/>
        </p:nvSpPr>
        <p:spPr>
          <a:xfrm>
            <a:off x="4953766" y="394820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7" name="Rectangle : coins arrondis 46">
            <a:extLst>
              <a:ext uri="{FF2B5EF4-FFF2-40B4-BE49-F238E27FC236}">
                <a16:creationId xmlns:a16="http://schemas.microsoft.com/office/drawing/2014/main" id="{F6FEEA81-9230-172B-D3DC-762C325FD000}"/>
              </a:ext>
            </a:extLst>
          </p:cNvPr>
          <p:cNvSpPr>
            <a:spLocks noChangeAspect="1"/>
          </p:cNvSpPr>
          <p:nvPr/>
        </p:nvSpPr>
        <p:spPr>
          <a:xfrm>
            <a:off x="4953766"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8" name="Rectangle : coins arrondis 47">
            <a:extLst>
              <a:ext uri="{FF2B5EF4-FFF2-40B4-BE49-F238E27FC236}">
                <a16:creationId xmlns:a16="http://schemas.microsoft.com/office/drawing/2014/main" id="{00F64459-2EE5-EE19-A285-4872DE61A144}"/>
              </a:ext>
            </a:extLst>
          </p:cNvPr>
          <p:cNvSpPr>
            <a:spLocks noChangeAspect="1"/>
          </p:cNvSpPr>
          <p:nvPr/>
        </p:nvSpPr>
        <p:spPr>
          <a:xfrm>
            <a:off x="6402739" y="1977169"/>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9" name="Rectangle : coins arrondis 48">
            <a:extLst>
              <a:ext uri="{FF2B5EF4-FFF2-40B4-BE49-F238E27FC236}">
                <a16:creationId xmlns:a16="http://schemas.microsoft.com/office/drawing/2014/main" id="{0BB0ECCD-AA6B-67F1-66D2-F1DB656D3216}"/>
              </a:ext>
            </a:extLst>
          </p:cNvPr>
          <p:cNvSpPr>
            <a:spLocks noChangeAspect="1"/>
          </p:cNvSpPr>
          <p:nvPr/>
        </p:nvSpPr>
        <p:spPr>
          <a:xfrm>
            <a:off x="6402739" y="2469929"/>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50" name="Rectangle : coins arrondis 49">
            <a:extLst>
              <a:ext uri="{FF2B5EF4-FFF2-40B4-BE49-F238E27FC236}">
                <a16:creationId xmlns:a16="http://schemas.microsoft.com/office/drawing/2014/main" id="{89089BAC-9827-3D8A-5351-B6A4940FAB28}"/>
              </a:ext>
            </a:extLst>
          </p:cNvPr>
          <p:cNvSpPr>
            <a:spLocks noChangeAspect="1"/>
          </p:cNvSpPr>
          <p:nvPr/>
        </p:nvSpPr>
        <p:spPr>
          <a:xfrm>
            <a:off x="6402739" y="2962689"/>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51" name="Rectangle : coins arrondis 50">
            <a:extLst>
              <a:ext uri="{FF2B5EF4-FFF2-40B4-BE49-F238E27FC236}">
                <a16:creationId xmlns:a16="http://schemas.microsoft.com/office/drawing/2014/main" id="{07928588-1D85-76DD-C509-1C90CBFFB29C}"/>
              </a:ext>
            </a:extLst>
          </p:cNvPr>
          <p:cNvSpPr>
            <a:spLocks noChangeAspect="1"/>
          </p:cNvSpPr>
          <p:nvPr/>
        </p:nvSpPr>
        <p:spPr>
          <a:xfrm>
            <a:off x="6402739" y="345544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52" name="Rectangle : coins arrondis 51">
            <a:extLst>
              <a:ext uri="{FF2B5EF4-FFF2-40B4-BE49-F238E27FC236}">
                <a16:creationId xmlns:a16="http://schemas.microsoft.com/office/drawing/2014/main" id="{94F8240F-EAA7-EB6C-D162-26250E370644}"/>
              </a:ext>
            </a:extLst>
          </p:cNvPr>
          <p:cNvSpPr>
            <a:spLocks noChangeAspect="1"/>
          </p:cNvSpPr>
          <p:nvPr/>
        </p:nvSpPr>
        <p:spPr>
          <a:xfrm>
            <a:off x="6402739" y="394820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53" name="Rectangle : coins arrondis 52">
            <a:extLst>
              <a:ext uri="{FF2B5EF4-FFF2-40B4-BE49-F238E27FC236}">
                <a16:creationId xmlns:a16="http://schemas.microsoft.com/office/drawing/2014/main" id="{628EA2F3-C6F3-AB03-DA6A-ECD40AF3FF80}"/>
              </a:ext>
            </a:extLst>
          </p:cNvPr>
          <p:cNvSpPr>
            <a:spLocks noChangeAspect="1"/>
          </p:cNvSpPr>
          <p:nvPr/>
        </p:nvSpPr>
        <p:spPr>
          <a:xfrm>
            <a:off x="6402739"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54" name="Rectangle : coins arrondis 53">
            <a:extLst>
              <a:ext uri="{FF2B5EF4-FFF2-40B4-BE49-F238E27FC236}">
                <a16:creationId xmlns:a16="http://schemas.microsoft.com/office/drawing/2014/main" id="{3304F6F7-6D29-F1B7-18E8-4741D9C29A6B}"/>
              </a:ext>
            </a:extLst>
          </p:cNvPr>
          <p:cNvSpPr>
            <a:spLocks noChangeAspect="1"/>
          </p:cNvSpPr>
          <p:nvPr/>
        </p:nvSpPr>
        <p:spPr>
          <a:xfrm>
            <a:off x="7878526" y="1977169"/>
            <a:ext cx="180000" cy="180000"/>
          </a:xfrm>
          <a:prstGeom prst="roundRect">
            <a:avLst>
              <a:gd name="adj" fmla="val 50000"/>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55" name="Rectangle : coins arrondis 54">
            <a:extLst>
              <a:ext uri="{FF2B5EF4-FFF2-40B4-BE49-F238E27FC236}">
                <a16:creationId xmlns:a16="http://schemas.microsoft.com/office/drawing/2014/main" id="{4F7BB452-AC08-811C-6B45-6183B1D63C56}"/>
              </a:ext>
            </a:extLst>
          </p:cNvPr>
          <p:cNvSpPr/>
          <p:nvPr/>
        </p:nvSpPr>
        <p:spPr>
          <a:xfrm>
            <a:off x="8147904" y="2516983"/>
            <a:ext cx="1068050" cy="252000"/>
          </a:xfrm>
          <a:prstGeom prst="roundRect">
            <a:avLst>
              <a:gd name="adj" fmla="val 50000"/>
            </a:avLst>
          </a:prstGeom>
          <a:no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FF3234"/>
                </a:solidFill>
                <a:effectLst/>
                <a:uLnTx/>
                <a:uFillTx/>
                <a:latin typeface="Roboto Bold"/>
                <a:ea typeface="+mn-ea"/>
                <a:cs typeface="+mn-cs"/>
              </a:rPr>
              <a:t>R001</a:t>
            </a:r>
            <a:br>
              <a:rPr kumimoji="0" lang="fr-FR" sz="900" b="0" i="0" u="none" strike="noStrike" kern="1200" cap="none" spc="0" normalizeH="0" baseline="0" noProof="0" dirty="0">
                <a:ln>
                  <a:noFill/>
                </a:ln>
                <a:solidFill>
                  <a:srgbClr val="FF3234"/>
                </a:solidFill>
                <a:effectLst/>
                <a:uLnTx/>
                <a:uFillTx/>
                <a:latin typeface="Roboto Lt"/>
                <a:ea typeface="+mn-ea"/>
                <a:cs typeface="+mn-cs"/>
              </a:rPr>
            </a:br>
            <a:r>
              <a:rPr kumimoji="0" lang="fr-FR" sz="700" b="0" i="0" u="none" strike="noStrike" kern="1200" cap="none" spc="0" normalizeH="0" baseline="0" noProof="0" dirty="0">
                <a:ln>
                  <a:noFill/>
                </a:ln>
                <a:solidFill>
                  <a:srgbClr val="FF3234"/>
                </a:solidFill>
                <a:effectLst/>
                <a:uLnTx/>
                <a:uFillTx/>
                <a:latin typeface="Roboto Lt"/>
                <a:ea typeface="+mn-ea"/>
                <a:cs typeface="+mn-cs"/>
              </a:rPr>
              <a:t>Risque planning </a:t>
            </a:r>
            <a:r>
              <a:rPr kumimoji="0" lang="fr-FR" sz="700" b="0" i="0" u="none" strike="noStrike" kern="1200" cap="none" spc="0" normalizeH="0" baseline="0" noProof="0" dirty="0" err="1">
                <a:ln>
                  <a:noFill/>
                </a:ln>
                <a:solidFill>
                  <a:srgbClr val="FF3234"/>
                </a:solidFill>
                <a:effectLst/>
                <a:uLnTx/>
                <a:uFillTx/>
                <a:latin typeface="Roboto Lt"/>
                <a:ea typeface="+mn-ea"/>
                <a:cs typeface="+mn-cs"/>
              </a:rPr>
              <a:t>Core</a:t>
            </a:r>
            <a:endParaRPr kumimoji="0" lang="fr-FR" sz="700" b="0" i="0" u="none" strike="noStrike" kern="1200" cap="none" spc="0" normalizeH="0" baseline="0" noProof="0" dirty="0">
              <a:ln>
                <a:noFill/>
              </a:ln>
              <a:solidFill>
                <a:srgbClr val="FF3234"/>
              </a:solidFill>
              <a:effectLst/>
              <a:uLnTx/>
              <a:uFillTx/>
              <a:latin typeface="Roboto Lt"/>
              <a:ea typeface="+mn-ea"/>
              <a:cs typeface="+mn-cs"/>
            </a:endParaRPr>
          </a:p>
        </p:txBody>
      </p:sp>
      <p:sp>
        <p:nvSpPr>
          <p:cNvPr id="58" name="Rectangle : coins arrondis 57">
            <a:extLst>
              <a:ext uri="{FF2B5EF4-FFF2-40B4-BE49-F238E27FC236}">
                <a16:creationId xmlns:a16="http://schemas.microsoft.com/office/drawing/2014/main" id="{DFFACB52-3CED-8A4A-8333-6ECBAF72F270}"/>
              </a:ext>
            </a:extLst>
          </p:cNvPr>
          <p:cNvSpPr>
            <a:spLocks noChangeAspect="1"/>
          </p:cNvSpPr>
          <p:nvPr/>
        </p:nvSpPr>
        <p:spPr>
          <a:xfrm>
            <a:off x="7878526" y="394820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59" name="Rectangle : coins arrondis 58">
            <a:extLst>
              <a:ext uri="{FF2B5EF4-FFF2-40B4-BE49-F238E27FC236}">
                <a16:creationId xmlns:a16="http://schemas.microsoft.com/office/drawing/2014/main" id="{FEF6EFA2-E10D-DAF1-6134-D4665E5F2FFA}"/>
              </a:ext>
            </a:extLst>
          </p:cNvPr>
          <p:cNvSpPr>
            <a:spLocks noChangeAspect="1"/>
          </p:cNvSpPr>
          <p:nvPr/>
        </p:nvSpPr>
        <p:spPr>
          <a:xfrm>
            <a:off x="7878526"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0" name="Rectangle : coins arrondis 59">
            <a:extLst>
              <a:ext uri="{FF2B5EF4-FFF2-40B4-BE49-F238E27FC236}">
                <a16:creationId xmlns:a16="http://schemas.microsoft.com/office/drawing/2014/main" id="{D0BDACAA-9993-41BB-1ED3-B97330C829C8}"/>
              </a:ext>
            </a:extLst>
          </p:cNvPr>
          <p:cNvSpPr>
            <a:spLocks noChangeAspect="1"/>
          </p:cNvSpPr>
          <p:nvPr/>
        </p:nvSpPr>
        <p:spPr>
          <a:xfrm>
            <a:off x="9272351" y="1977169"/>
            <a:ext cx="180000" cy="180000"/>
          </a:xfrm>
          <a:prstGeom prst="roundRect">
            <a:avLst>
              <a:gd name="adj" fmla="val 50000"/>
            </a:avLst>
          </a:prstGeom>
          <a:solidFill>
            <a:srgbClr val="80001A"/>
          </a:solidFill>
          <a:ln w="76200">
            <a:solidFill>
              <a:srgbClr val="80001A">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2" name="Rectangle : coins arrondis 61">
            <a:extLst>
              <a:ext uri="{FF2B5EF4-FFF2-40B4-BE49-F238E27FC236}">
                <a16:creationId xmlns:a16="http://schemas.microsoft.com/office/drawing/2014/main" id="{66F8EE6E-370D-8D28-C622-2EDC19CF8F43}"/>
              </a:ext>
            </a:extLst>
          </p:cNvPr>
          <p:cNvSpPr>
            <a:spLocks noChangeAspect="1"/>
          </p:cNvSpPr>
          <p:nvPr/>
        </p:nvSpPr>
        <p:spPr>
          <a:xfrm>
            <a:off x="9272351" y="2962689"/>
            <a:ext cx="180000" cy="180000"/>
          </a:xfrm>
          <a:prstGeom prst="roundRect">
            <a:avLst>
              <a:gd name="adj" fmla="val 50000"/>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4" name="Rectangle : coins arrondis 63">
            <a:extLst>
              <a:ext uri="{FF2B5EF4-FFF2-40B4-BE49-F238E27FC236}">
                <a16:creationId xmlns:a16="http://schemas.microsoft.com/office/drawing/2014/main" id="{693ACBA3-FCC7-0AC7-FE7A-11151173C654}"/>
              </a:ext>
            </a:extLst>
          </p:cNvPr>
          <p:cNvSpPr>
            <a:spLocks noChangeAspect="1"/>
          </p:cNvSpPr>
          <p:nvPr/>
        </p:nvSpPr>
        <p:spPr>
          <a:xfrm>
            <a:off x="9272351" y="394820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5" name="Rectangle : coins arrondis 64">
            <a:extLst>
              <a:ext uri="{FF2B5EF4-FFF2-40B4-BE49-F238E27FC236}">
                <a16:creationId xmlns:a16="http://schemas.microsoft.com/office/drawing/2014/main" id="{2D9BC21B-687B-2A1C-F968-F12BBCDECD95}"/>
              </a:ext>
            </a:extLst>
          </p:cNvPr>
          <p:cNvSpPr>
            <a:spLocks noChangeAspect="1"/>
          </p:cNvSpPr>
          <p:nvPr/>
        </p:nvSpPr>
        <p:spPr>
          <a:xfrm>
            <a:off x="9272351"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6" name="Rectangle : coins arrondis 65">
            <a:extLst>
              <a:ext uri="{FF2B5EF4-FFF2-40B4-BE49-F238E27FC236}">
                <a16:creationId xmlns:a16="http://schemas.microsoft.com/office/drawing/2014/main" id="{C86C9510-3B6F-D351-705B-D800D74CB21D}"/>
              </a:ext>
            </a:extLst>
          </p:cNvPr>
          <p:cNvSpPr>
            <a:spLocks noChangeAspect="1"/>
          </p:cNvSpPr>
          <p:nvPr/>
        </p:nvSpPr>
        <p:spPr>
          <a:xfrm>
            <a:off x="10669351" y="1977169"/>
            <a:ext cx="180000" cy="180000"/>
          </a:xfrm>
          <a:prstGeom prst="roundRect">
            <a:avLst>
              <a:gd name="adj" fmla="val 50000"/>
            </a:avLst>
          </a:prstGeom>
          <a:solidFill>
            <a:srgbClr val="80001A"/>
          </a:solidFill>
          <a:ln w="76200">
            <a:solidFill>
              <a:srgbClr val="80001A">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7" name="Rectangle : coins arrondis 66">
            <a:extLst>
              <a:ext uri="{FF2B5EF4-FFF2-40B4-BE49-F238E27FC236}">
                <a16:creationId xmlns:a16="http://schemas.microsoft.com/office/drawing/2014/main" id="{016A70FC-60C5-C0E1-8B82-0BF9D1042DE8}"/>
              </a:ext>
            </a:extLst>
          </p:cNvPr>
          <p:cNvSpPr>
            <a:spLocks noChangeAspect="1"/>
          </p:cNvSpPr>
          <p:nvPr/>
        </p:nvSpPr>
        <p:spPr>
          <a:xfrm>
            <a:off x="10669351" y="2469929"/>
            <a:ext cx="180000" cy="180000"/>
          </a:xfrm>
          <a:prstGeom prst="roundRect">
            <a:avLst>
              <a:gd name="adj" fmla="val 50000"/>
            </a:avLst>
          </a:prstGeom>
          <a:solidFill>
            <a:srgbClr val="80001A"/>
          </a:solidFill>
          <a:ln w="76200">
            <a:solidFill>
              <a:srgbClr val="80001A">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8" name="Rectangle : coins arrondis 67">
            <a:extLst>
              <a:ext uri="{FF2B5EF4-FFF2-40B4-BE49-F238E27FC236}">
                <a16:creationId xmlns:a16="http://schemas.microsoft.com/office/drawing/2014/main" id="{40AFA4F5-8C2D-E1C0-8752-704E5ECA7DA8}"/>
              </a:ext>
            </a:extLst>
          </p:cNvPr>
          <p:cNvSpPr>
            <a:spLocks noChangeAspect="1"/>
          </p:cNvSpPr>
          <p:nvPr/>
        </p:nvSpPr>
        <p:spPr>
          <a:xfrm>
            <a:off x="10669351" y="2962689"/>
            <a:ext cx="180000" cy="180000"/>
          </a:xfrm>
          <a:prstGeom prst="roundRect">
            <a:avLst>
              <a:gd name="adj" fmla="val 50000"/>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9" name="Rectangle : coins arrondis 68">
            <a:extLst>
              <a:ext uri="{FF2B5EF4-FFF2-40B4-BE49-F238E27FC236}">
                <a16:creationId xmlns:a16="http://schemas.microsoft.com/office/drawing/2014/main" id="{524CAB00-0F1E-869D-A2D8-5A63396F8334}"/>
              </a:ext>
            </a:extLst>
          </p:cNvPr>
          <p:cNvSpPr>
            <a:spLocks noChangeAspect="1"/>
          </p:cNvSpPr>
          <p:nvPr/>
        </p:nvSpPr>
        <p:spPr>
          <a:xfrm>
            <a:off x="10669351" y="3455449"/>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70" name="Rectangle : coins arrondis 69">
            <a:extLst>
              <a:ext uri="{FF2B5EF4-FFF2-40B4-BE49-F238E27FC236}">
                <a16:creationId xmlns:a16="http://schemas.microsoft.com/office/drawing/2014/main" id="{F20085E6-A077-415C-A8B2-BC92AE3AC3BA}"/>
              </a:ext>
            </a:extLst>
          </p:cNvPr>
          <p:cNvSpPr>
            <a:spLocks noChangeAspect="1"/>
          </p:cNvSpPr>
          <p:nvPr/>
        </p:nvSpPr>
        <p:spPr>
          <a:xfrm>
            <a:off x="10669351" y="3948209"/>
            <a:ext cx="180000" cy="180000"/>
          </a:xfrm>
          <a:prstGeom prst="roundRect">
            <a:avLst>
              <a:gd name="adj" fmla="val 50000"/>
            </a:avLst>
          </a:prstGeom>
          <a:solidFill>
            <a:srgbClr val="FFDA18"/>
          </a:solidFill>
          <a:ln w="76200">
            <a:solidFill>
              <a:srgbClr val="FFDA18">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71" name="Rectangle : coins arrondis 70">
            <a:extLst>
              <a:ext uri="{FF2B5EF4-FFF2-40B4-BE49-F238E27FC236}">
                <a16:creationId xmlns:a16="http://schemas.microsoft.com/office/drawing/2014/main" id="{46FAA48F-F98F-BD7A-64DA-C61F6E19CE18}"/>
              </a:ext>
            </a:extLst>
          </p:cNvPr>
          <p:cNvSpPr>
            <a:spLocks noChangeAspect="1"/>
          </p:cNvSpPr>
          <p:nvPr/>
        </p:nvSpPr>
        <p:spPr>
          <a:xfrm>
            <a:off x="10669351" y="4440969"/>
            <a:ext cx="180000" cy="180000"/>
          </a:xfrm>
          <a:prstGeom prst="roundRect">
            <a:avLst>
              <a:gd name="adj" fmla="val 50000"/>
            </a:avLst>
          </a:prstGeom>
          <a:solidFill>
            <a:srgbClr val="92D975"/>
          </a:solidFill>
          <a:ln w="76200">
            <a:solidFill>
              <a:srgbClr val="92D975">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72" name="Rectangle : coins arrondis 71">
            <a:extLst>
              <a:ext uri="{FF2B5EF4-FFF2-40B4-BE49-F238E27FC236}">
                <a16:creationId xmlns:a16="http://schemas.microsoft.com/office/drawing/2014/main" id="{2FBAFB5C-BC4D-6D65-07A3-980C24D6DFA3}"/>
              </a:ext>
            </a:extLst>
          </p:cNvPr>
          <p:cNvSpPr/>
          <p:nvPr/>
        </p:nvSpPr>
        <p:spPr>
          <a:xfrm>
            <a:off x="9521382" y="2511410"/>
            <a:ext cx="593922" cy="252000"/>
          </a:xfrm>
          <a:prstGeom prst="roundRect">
            <a:avLst>
              <a:gd name="adj" fmla="val 50000"/>
            </a:avLst>
          </a:prstGeom>
          <a:no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FF3234"/>
                </a:solidFill>
                <a:effectLst/>
                <a:uLnTx/>
                <a:uFillTx/>
                <a:latin typeface="Roboto Bold"/>
                <a:ea typeface="+mn-ea"/>
                <a:cs typeface="+mn-cs"/>
              </a:rPr>
              <a:t>R003</a:t>
            </a:r>
            <a:br>
              <a:rPr kumimoji="0" lang="fr-FR" sz="900" b="0" i="0" u="none" strike="noStrike" kern="1200" cap="none" spc="0" normalizeH="0" baseline="0" noProof="0" dirty="0">
                <a:ln>
                  <a:noFill/>
                </a:ln>
                <a:solidFill>
                  <a:srgbClr val="FF3234"/>
                </a:solidFill>
                <a:effectLst/>
                <a:uLnTx/>
                <a:uFillTx/>
                <a:latin typeface="Roboto Lt"/>
                <a:ea typeface="+mn-ea"/>
                <a:cs typeface="+mn-cs"/>
              </a:rPr>
            </a:br>
            <a:r>
              <a:rPr kumimoji="0" lang="fr-FR" sz="700" b="0" i="0" u="none" strike="noStrike" kern="1200" cap="none" spc="0" normalizeH="0" baseline="0" noProof="0" dirty="0">
                <a:ln>
                  <a:noFill/>
                </a:ln>
                <a:solidFill>
                  <a:srgbClr val="FF3234"/>
                </a:solidFill>
                <a:effectLst/>
                <a:uLnTx/>
                <a:uFillTx/>
                <a:latin typeface="Roboto Lt"/>
                <a:ea typeface="+mn-ea"/>
                <a:cs typeface="+mn-cs"/>
              </a:rPr>
              <a:t>xxx</a:t>
            </a:r>
          </a:p>
        </p:txBody>
      </p:sp>
      <p:sp>
        <p:nvSpPr>
          <p:cNvPr id="73" name="Rectangle : coins arrondis 72">
            <a:extLst>
              <a:ext uri="{FF2B5EF4-FFF2-40B4-BE49-F238E27FC236}">
                <a16:creationId xmlns:a16="http://schemas.microsoft.com/office/drawing/2014/main" id="{FC375A65-FA11-D11E-EF41-ADCAE279580A}"/>
              </a:ext>
            </a:extLst>
          </p:cNvPr>
          <p:cNvSpPr/>
          <p:nvPr/>
        </p:nvSpPr>
        <p:spPr>
          <a:xfrm>
            <a:off x="8154375" y="2930264"/>
            <a:ext cx="642354" cy="252000"/>
          </a:xfrm>
          <a:prstGeom prst="roundRect">
            <a:avLst>
              <a:gd name="adj" fmla="val 50000"/>
            </a:avLst>
          </a:prstGeom>
          <a:no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F7941F"/>
                </a:solidFill>
                <a:effectLst/>
                <a:uLnTx/>
                <a:uFillTx/>
                <a:latin typeface="Roboto Bold"/>
                <a:ea typeface="+mn-ea"/>
                <a:cs typeface="+mn-cs"/>
              </a:rPr>
              <a:t>R004</a:t>
            </a:r>
            <a:br>
              <a:rPr kumimoji="0" lang="fr-FR" sz="900" b="0" i="0" u="none" strike="noStrike" kern="1200" cap="none" spc="0" normalizeH="0" baseline="0" noProof="0" dirty="0">
                <a:ln>
                  <a:noFill/>
                </a:ln>
                <a:solidFill>
                  <a:srgbClr val="F7941F"/>
                </a:solidFill>
                <a:effectLst/>
                <a:uLnTx/>
                <a:uFillTx/>
                <a:latin typeface="Roboto Lt"/>
                <a:ea typeface="+mn-ea"/>
                <a:cs typeface="+mn-cs"/>
              </a:rPr>
            </a:br>
            <a:r>
              <a:rPr kumimoji="0" lang="fr-FR" sz="700" b="0" i="0" u="none" strike="noStrike" kern="1200" cap="none" spc="0" normalizeH="0" baseline="0" noProof="0" dirty="0">
                <a:ln>
                  <a:noFill/>
                </a:ln>
                <a:solidFill>
                  <a:srgbClr val="F7941F"/>
                </a:solidFill>
                <a:effectLst/>
                <a:uLnTx/>
                <a:uFillTx/>
                <a:latin typeface="Roboto Lt"/>
                <a:ea typeface="+mn-ea"/>
                <a:cs typeface="+mn-cs"/>
              </a:rPr>
              <a:t>xxx</a:t>
            </a:r>
          </a:p>
        </p:txBody>
      </p:sp>
      <p:sp>
        <p:nvSpPr>
          <p:cNvPr id="74" name="Rectangle : coins arrondis 73">
            <a:extLst>
              <a:ext uri="{FF2B5EF4-FFF2-40B4-BE49-F238E27FC236}">
                <a16:creationId xmlns:a16="http://schemas.microsoft.com/office/drawing/2014/main" id="{C70A137C-EB3D-FF6B-21AF-57F03F7C3AFA}"/>
              </a:ext>
            </a:extLst>
          </p:cNvPr>
          <p:cNvSpPr/>
          <p:nvPr/>
        </p:nvSpPr>
        <p:spPr>
          <a:xfrm>
            <a:off x="8166885" y="3455339"/>
            <a:ext cx="629843" cy="252000"/>
          </a:xfrm>
          <a:prstGeom prst="roundRect">
            <a:avLst>
              <a:gd name="adj" fmla="val 50000"/>
            </a:avLst>
          </a:prstGeom>
          <a:no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F7941F"/>
                </a:solidFill>
                <a:effectLst/>
                <a:uLnTx/>
                <a:uFillTx/>
                <a:latin typeface="Roboto Bold"/>
                <a:ea typeface="+mn-ea"/>
                <a:cs typeface="+mn-cs"/>
              </a:rPr>
              <a:t>R002</a:t>
            </a:r>
            <a:br>
              <a:rPr kumimoji="0" lang="fr-FR" sz="900" b="0" i="0" u="none" strike="noStrike" kern="1200" cap="none" spc="0" normalizeH="0" baseline="0" noProof="0" dirty="0">
                <a:ln>
                  <a:noFill/>
                </a:ln>
                <a:solidFill>
                  <a:srgbClr val="F7941F"/>
                </a:solidFill>
                <a:effectLst/>
                <a:uLnTx/>
                <a:uFillTx/>
                <a:latin typeface="Roboto Lt"/>
                <a:ea typeface="+mn-ea"/>
                <a:cs typeface="+mn-cs"/>
              </a:rPr>
            </a:br>
            <a:r>
              <a:rPr kumimoji="0" lang="fr-FR" sz="700" b="0" i="0" u="none" strike="noStrike" kern="1200" cap="none" spc="0" normalizeH="0" baseline="0" noProof="0" dirty="0">
                <a:ln>
                  <a:noFill/>
                </a:ln>
                <a:solidFill>
                  <a:srgbClr val="F7941F"/>
                </a:solidFill>
                <a:effectLst/>
                <a:uLnTx/>
                <a:uFillTx/>
                <a:latin typeface="Roboto Lt"/>
                <a:ea typeface="+mn-ea"/>
                <a:cs typeface="+mn-cs"/>
              </a:rPr>
              <a:t>xxx</a:t>
            </a:r>
          </a:p>
        </p:txBody>
      </p:sp>
      <p:sp>
        <p:nvSpPr>
          <p:cNvPr id="78" name="Rectangle : coins arrondis 77">
            <a:extLst>
              <a:ext uri="{FF2B5EF4-FFF2-40B4-BE49-F238E27FC236}">
                <a16:creationId xmlns:a16="http://schemas.microsoft.com/office/drawing/2014/main" id="{12C625D4-FEC8-A42E-FAE4-13929186E4B4}"/>
              </a:ext>
            </a:extLst>
          </p:cNvPr>
          <p:cNvSpPr/>
          <p:nvPr/>
        </p:nvSpPr>
        <p:spPr>
          <a:xfrm>
            <a:off x="9513446" y="3447706"/>
            <a:ext cx="772300" cy="252000"/>
          </a:xfrm>
          <a:prstGeom prst="roundRect">
            <a:avLst>
              <a:gd name="adj" fmla="val 50000"/>
            </a:avLst>
          </a:prstGeom>
          <a:no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900" b="0" i="0" u="none" strike="noStrike" kern="1200" cap="none" spc="0" normalizeH="0" baseline="0" noProof="0" dirty="0">
                <a:ln>
                  <a:noFill/>
                </a:ln>
                <a:solidFill>
                  <a:srgbClr val="F7941F"/>
                </a:solidFill>
                <a:effectLst/>
                <a:uLnTx/>
                <a:uFillTx/>
                <a:latin typeface="Roboto Bold"/>
                <a:ea typeface="+mn-ea"/>
                <a:cs typeface="+mn-cs"/>
              </a:rPr>
              <a:t>R005</a:t>
            </a:r>
            <a:br>
              <a:rPr kumimoji="0" lang="fr-FR" sz="900" b="0" i="0" u="none" strike="noStrike" kern="1200" cap="none" spc="0" normalizeH="0" baseline="0" noProof="0" dirty="0">
                <a:ln>
                  <a:noFill/>
                </a:ln>
                <a:solidFill>
                  <a:srgbClr val="F7941F"/>
                </a:solidFill>
                <a:effectLst/>
                <a:uLnTx/>
                <a:uFillTx/>
                <a:latin typeface="Roboto Lt"/>
                <a:ea typeface="+mn-ea"/>
                <a:cs typeface="+mn-cs"/>
              </a:rPr>
            </a:br>
            <a:r>
              <a:rPr kumimoji="0" lang="fr-FR" sz="700" b="0" i="0" u="none" strike="noStrike" kern="1200" cap="none" spc="0" normalizeH="0" baseline="0" noProof="0" dirty="0">
                <a:ln>
                  <a:noFill/>
                </a:ln>
                <a:solidFill>
                  <a:srgbClr val="F7941F"/>
                </a:solidFill>
                <a:effectLst/>
                <a:uLnTx/>
                <a:uFillTx/>
                <a:latin typeface="Roboto Lt"/>
                <a:ea typeface="+mn-ea"/>
                <a:cs typeface="+mn-cs"/>
              </a:rPr>
              <a:t>xxx</a:t>
            </a:r>
          </a:p>
        </p:txBody>
      </p:sp>
      <p:sp>
        <p:nvSpPr>
          <p:cNvPr id="2" name="Rectangle : coins arrondis 1">
            <a:extLst>
              <a:ext uri="{FF2B5EF4-FFF2-40B4-BE49-F238E27FC236}">
                <a16:creationId xmlns:a16="http://schemas.microsoft.com/office/drawing/2014/main" id="{9F64A98F-ACB7-662D-82F6-E4D293C5793B}"/>
              </a:ext>
            </a:extLst>
          </p:cNvPr>
          <p:cNvSpPr>
            <a:spLocks noChangeAspect="1"/>
          </p:cNvSpPr>
          <p:nvPr/>
        </p:nvSpPr>
        <p:spPr>
          <a:xfrm>
            <a:off x="7878526" y="2533351"/>
            <a:ext cx="180000" cy="180000"/>
          </a:xfrm>
          <a:prstGeom prst="roundRect">
            <a:avLst>
              <a:gd name="adj" fmla="val 50000"/>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20" name="Rectangle : coins arrondis 19">
            <a:extLst>
              <a:ext uri="{FF2B5EF4-FFF2-40B4-BE49-F238E27FC236}">
                <a16:creationId xmlns:a16="http://schemas.microsoft.com/office/drawing/2014/main" id="{3FB87873-62BB-FAFF-793C-B3B81F02BD43}"/>
              </a:ext>
            </a:extLst>
          </p:cNvPr>
          <p:cNvSpPr>
            <a:spLocks noChangeAspect="1"/>
          </p:cNvSpPr>
          <p:nvPr/>
        </p:nvSpPr>
        <p:spPr>
          <a:xfrm>
            <a:off x="7882747" y="2962689"/>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56" name="Rectangle : coins arrondis 55">
            <a:extLst>
              <a:ext uri="{FF2B5EF4-FFF2-40B4-BE49-F238E27FC236}">
                <a16:creationId xmlns:a16="http://schemas.microsoft.com/office/drawing/2014/main" id="{68811B6E-B81E-1C63-38FD-1BECDBA7022B}"/>
              </a:ext>
            </a:extLst>
          </p:cNvPr>
          <p:cNvSpPr>
            <a:spLocks noChangeAspect="1"/>
          </p:cNvSpPr>
          <p:nvPr/>
        </p:nvSpPr>
        <p:spPr>
          <a:xfrm>
            <a:off x="7882747" y="3481163"/>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57" name="Rectangle : coins arrondis 56">
            <a:extLst>
              <a:ext uri="{FF2B5EF4-FFF2-40B4-BE49-F238E27FC236}">
                <a16:creationId xmlns:a16="http://schemas.microsoft.com/office/drawing/2014/main" id="{B5CF39C0-3AF4-5F41-0B9C-28DE4732711C}"/>
              </a:ext>
            </a:extLst>
          </p:cNvPr>
          <p:cNvSpPr>
            <a:spLocks noChangeAspect="1"/>
          </p:cNvSpPr>
          <p:nvPr/>
        </p:nvSpPr>
        <p:spPr>
          <a:xfrm>
            <a:off x="9259061" y="3481163"/>
            <a:ext cx="180000" cy="180000"/>
          </a:xfrm>
          <a:prstGeom prst="roundRect">
            <a:avLst>
              <a:gd name="adj" fmla="val 50000"/>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61" name="Rectangle : coins arrondis 60">
            <a:extLst>
              <a:ext uri="{FF2B5EF4-FFF2-40B4-BE49-F238E27FC236}">
                <a16:creationId xmlns:a16="http://schemas.microsoft.com/office/drawing/2014/main" id="{AAB56903-79E6-BE7D-4699-391F87A7A87A}"/>
              </a:ext>
            </a:extLst>
          </p:cNvPr>
          <p:cNvSpPr>
            <a:spLocks noChangeAspect="1"/>
          </p:cNvSpPr>
          <p:nvPr/>
        </p:nvSpPr>
        <p:spPr>
          <a:xfrm>
            <a:off x="9273693" y="2533351"/>
            <a:ext cx="180000" cy="180000"/>
          </a:xfrm>
          <a:prstGeom prst="roundRect">
            <a:avLst>
              <a:gd name="adj" fmla="val 50000"/>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83" name="Graphique 82">
            <a:extLst>
              <a:ext uri="{FF2B5EF4-FFF2-40B4-BE49-F238E27FC236}">
                <a16:creationId xmlns:a16="http://schemas.microsoft.com/office/drawing/2014/main" id="{24F5B97A-5B30-92FC-0467-9D7840D5D8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8058526" y="2363868"/>
            <a:ext cx="236783" cy="83088"/>
          </a:xfrm>
          <a:prstGeom prst="rect">
            <a:avLst/>
          </a:prstGeom>
        </p:spPr>
      </p:pic>
      <p:pic>
        <p:nvPicPr>
          <p:cNvPr id="84" name="Graphique 83">
            <a:extLst>
              <a:ext uri="{FF2B5EF4-FFF2-40B4-BE49-F238E27FC236}">
                <a16:creationId xmlns:a16="http://schemas.microsoft.com/office/drawing/2014/main" id="{A6F1C0E6-524D-5E50-FFC5-9E6A093DDE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058526" y="2824243"/>
            <a:ext cx="236783" cy="83088"/>
          </a:xfrm>
          <a:prstGeom prst="rect">
            <a:avLst/>
          </a:prstGeom>
        </p:spPr>
      </p:pic>
      <p:pic>
        <p:nvPicPr>
          <p:cNvPr id="85" name="Graphique 84">
            <a:extLst>
              <a:ext uri="{FF2B5EF4-FFF2-40B4-BE49-F238E27FC236}">
                <a16:creationId xmlns:a16="http://schemas.microsoft.com/office/drawing/2014/main" id="{D204A0F7-5F86-7D17-B5BA-9A9A43BD245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8058526" y="3338593"/>
            <a:ext cx="236783" cy="83088"/>
          </a:xfrm>
          <a:prstGeom prst="rect">
            <a:avLst/>
          </a:prstGeom>
        </p:spPr>
      </p:pic>
      <p:pic>
        <p:nvPicPr>
          <p:cNvPr id="86" name="Graphique 85">
            <a:extLst>
              <a:ext uri="{FF2B5EF4-FFF2-40B4-BE49-F238E27FC236}">
                <a16:creationId xmlns:a16="http://schemas.microsoft.com/office/drawing/2014/main" id="{0DEDAE61-4BAD-CF85-827E-67965D58768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9430126" y="3338593"/>
            <a:ext cx="236783" cy="83088"/>
          </a:xfrm>
          <a:prstGeom prst="rect">
            <a:avLst/>
          </a:prstGeom>
        </p:spPr>
      </p:pic>
      <p:pic>
        <p:nvPicPr>
          <p:cNvPr id="87" name="Graphique 86">
            <a:extLst>
              <a:ext uri="{FF2B5EF4-FFF2-40B4-BE49-F238E27FC236}">
                <a16:creationId xmlns:a16="http://schemas.microsoft.com/office/drawing/2014/main" id="{D2114D02-9446-E82A-AD8C-79B73D6B595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9426951" y="2363868"/>
            <a:ext cx="236783" cy="83088"/>
          </a:xfrm>
          <a:prstGeom prst="rect">
            <a:avLst/>
          </a:prstGeom>
        </p:spPr>
      </p:pic>
      <p:sp>
        <p:nvSpPr>
          <p:cNvPr id="3" name="Google Shape;1373;p17">
            <a:extLst>
              <a:ext uri="{FF2B5EF4-FFF2-40B4-BE49-F238E27FC236}">
                <a16:creationId xmlns:a16="http://schemas.microsoft.com/office/drawing/2014/main" id="{02E7514E-F86D-A6F1-864F-BF09BE052635}"/>
              </a:ext>
            </a:extLst>
          </p:cNvPr>
          <p:cNvSpPr/>
          <p:nvPr/>
        </p:nvSpPr>
        <p:spPr>
          <a:xfrm>
            <a:off x="926953" y="4908700"/>
            <a:ext cx="1096762" cy="432000"/>
          </a:xfrm>
          <a:prstGeom prst="roundRect">
            <a:avLst>
              <a:gd name="adj" fmla="val 12602"/>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51999" tIns="45700" rIns="91425" bIns="4570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fr-FR" sz="1100" b="0" i="0" u="none" strike="noStrike" kern="0" cap="none" spc="0" normalizeH="0" baseline="0" noProof="0" dirty="0">
                <a:ln>
                  <a:noFill/>
                </a:ln>
                <a:solidFill>
                  <a:srgbClr val="FFFFFF"/>
                </a:solidFill>
                <a:effectLst/>
                <a:uLnTx/>
                <a:uFillTx/>
                <a:latin typeface="Roboto Bold"/>
                <a:ea typeface="Roboto" pitchFamily="2" charset="0"/>
                <a:cs typeface="+mn-cs"/>
              </a:rPr>
              <a:t>Probabilité</a:t>
            </a:r>
          </a:p>
        </p:txBody>
      </p:sp>
      <p:sp>
        <p:nvSpPr>
          <p:cNvPr id="6" name="Google Shape;1373;p17">
            <a:extLst>
              <a:ext uri="{FF2B5EF4-FFF2-40B4-BE49-F238E27FC236}">
                <a16:creationId xmlns:a16="http://schemas.microsoft.com/office/drawing/2014/main" id="{0F03DAAD-3969-8746-5978-F46A4E37F10D}"/>
              </a:ext>
            </a:extLst>
          </p:cNvPr>
          <p:cNvSpPr/>
          <p:nvPr/>
        </p:nvSpPr>
        <p:spPr>
          <a:xfrm>
            <a:off x="2081800" y="4908700"/>
            <a:ext cx="812133" cy="432000"/>
          </a:xfrm>
          <a:prstGeom prst="roundRect">
            <a:avLst>
              <a:gd name="adj" fmla="val 12602"/>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0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1100" b="0" i="0" u="none" strike="noStrike" kern="0" cap="none" spc="0" normalizeH="0" baseline="0" noProof="0" dirty="0">
                <a:ln>
                  <a:noFill/>
                </a:ln>
                <a:solidFill>
                  <a:srgbClr val="FFFFFF"/>
                </a:solidFill>
                <a:effectLst/>
                <a:uLnTx/>
                <a:uFillTx/>
                <a:latin typeface="Roboto Bold"/>
                <a:ea typeface="Roboto" pitchFamily="2" charset="0"/>
                <a:cs typeface="+mn-cs"/>
              </a:rPr>
              <a:t>Impact</a:t>
            </a:r>
          </a:p>
        </p:txBody>
      </p:sp>
      <p:pic>
        <p:nvPicPr>
          <p:cNvPr id="7" name="Graphique 6" descr="Cercle avec flèche gauche contour">
            <a:extLst>
              <a:ext uri="{FF2B5EF4-FFF2-40B4-BE49-F238E27FC236}">
                <a16:creationId xmlns:a16="http://schemas.microsoft.com/office/drawing/2014/main" id="{5005A18D-E0C1-18EF-D6C8-70CC268DAC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16200000">
            <a:off x="1014644" y="5041899"/>
            <a:ext cx="163707" cy="163707"/>
          </a:xfrm>
          <a:prstGeom prst="rect">
            <a:avLst/>
          </a:prstGeom>
        </p:spPr>
      </p:pic>
      <p:pic>
        <p:nvPicPr>
          <p:cNvPr id="8" name="Graphique 7" descr="Cercle avec flèche gauche contour">
            <a:extLst>
              <a:ext uri="{FF2B5EF4-FFF2-40B4-BE49-F238E27FC236}">
                <a16:creationId xmlns:a16="http://schemas.microsoft.com/office/drawing/2014/main" id="{1D3E995F-8605-D5CC-3DC5-15AB5E095C0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677415" y="5041899"/>
            <a:ext cx="163707" cy="163707"/>
          </a:xfrm>
          <a:prstGeom prst="rect">
            <a:avLst/>
          </a:prstGeom>
        </p:spPr>
      </p:pic>
    </p:spTree>
    <p:extLst>
      <p:ext uri="{BB962C8B-B14F-4D97-AF65-F5344CB8AC3E}">
        <p14:creationId xmlns:p14="http://schemas.microsoft.com/office/powerpoint/2010/main" val="2106823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E6C6FC5F-4BA7-76D6-B3F9-F20379FC23FE}"/>
              </a:ext>
            </a:extLst>
          </p:cNvPr>
          <p:cNvSpPr>
            <a:spLocks noGrp="1"/>
          </p:cNvSpPr>
          <p:nvPr>
            <p:ph type="body" sz="quarter" idx="10"/>
          </p:nvPr>
        </p:nvSpPr>
        <p:spPr/>
        <p:txBody>
          <a:bodyPr/>
          <a:lstStyle/>
          <a:p>
            <a:endParaRPr lang="fr-FR"/>
          </a:p>
        </p:txBody>
      </p:sp>
    </p:spTree>
    <p:extLst>
      <p:ext uri="{BB962C8B-B14F-4D97-AF65-F5344CB8AC3E}">
        <p14:creationId xmlns:p14="http://schemas.microsoft.com/office/powerpoint/2010/main" val="28751975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lang="fr-FR" dirty="0"/>
              <a:t>Matrice de suivi des risques</a:t>
            </a:r>
          </a:p>
        </p:txBody>
      </p:sp>
      <p:grpSp>
        <p:nvGrpSpPr>
          <p:cNvPr id="20" name="Groupe 19">
            <a:extLst>
              <a:ext uri="{FF2B5EF4-FFF2-40B4-BE49-F238E27FC236}">
                <a16:creationId xmlns:a16="http://schemas.microsoft.com/office/drawing/2014/main" id="{F0D3A637-7C98-5D05-D3CB-D94D64FADCFA}"/>
              </a:ext>
            </a:extLst>
          </p:cNvPr>
          <p:cNvGrpSpPr/>
          <p:nvPr/>
        </p:nvGrpSpPr>
        <p:grpSpPr>
          <a:xfrm>
            <a:off x="587375" y="1390144"/>
            <a:ext cx="11190590" cy="4543517"/>
            <a:chOff x="587375" y="1390144"/>
            <a:chExt cx="11190590" cy="4543517"/>
          </a:xfrm>
        </p:grpSpPr>
        <p:sp>
          <p:nvSpPr>
            <p:cNvPr id="21" name="Google Shape;1373;p17">
              <a:extLst>
                <a:ext uri="{FF2B5EF4-FFF2-40B4-BE49-F238E27FC236}">
                  <a16:creationId xmlns:a16="http://schemas.microsoft.com/office/drawing/2014/main" id="{74DFF5FE-9F53-4BDB-2EB5-3904A250863B}"/>
                </a:ext>
              </a:extLst>
            </p:cNvPr>
            <p:cNvSpPr/>
            <p:nvPr/>
          </p:nvSpPr>
          <p:spPr>
            <a:xfrm>
              <a:off x="587375" y="1394030"/>
              <a:ext cx="11190590" cy="4539631"/>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22" name="Forme libre 21">
              <a:extLst>
                <a:ext uri="{FF2B5EF4-FFF2-40B4-BE49-F238E27FC236}">
                  <a16:creationId xmlns:a16="http://schemas.microsoft.com/office/drawing/2014/main" id="{E1CEC999-7B43-9D47-D3D1-BA110261889D}"/>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3322B5"/>
                </a:solidFill>
                <a:effectLst/>
                <a:uLnTx/>
                <a:uFillTx/>
                <a:latin typeface="Roboto Bold"/>
                <a:ea typeface="Roboto" pitchFamily="2" charset="0"/>
                <a:cs typeface="+mn-cs"/>
              </a:endParaRPr>
            </a:p>
          </p:txBody>
        </p:sp>
      </p:grpSp>
      <p:graphicFrame>
        <p:nvGraphicFramePr>
          <p:cNvPr id="23" name="Tableau 25">
            <a:extLst>
              <a:ext uri="{FF2B5EF4-FFF2-40B4-BE49-F238E27FC236}">
                <a16:creationId xmlns:a16="http://schemas.microsoft.com/office/drawing/2014/main" id="{2A6199B6-C96A-935F-C509-128B8FF6FEFB}"/>
              </a:ext>
            </a:extLst>
          </p:cNvPr>
          <p:cNvGraphicFramePr>
            <a:graphicFrameLocks noGrp="1"/>
          </p:cNvGraphicFramePr>
          <p:nvPr>
            <p:extLst>
              <p:ext uri="{D42A27DB-BD31-4B8C-83A1-F6EECF244321}">
                <p14:modId xmlns:p14="http://schemas.microsoft.com/office/powerpoint/2010/main" val="2315350846"/>
              </p:ext>
            </p:extLst>
          </p:nvPr>
        </p:nvGraphicFramePr>
        <p:xfrm>
          <a:off x="944393" y="1639958"/>
          <a:ext cx="10646980" cy="3999181"/>
        </p:xfrm>
        <a:graphic>
          <a:graphicData uri="http://schemas.openxmlformats.org/drawingml/2006/table">
            <a:tbl>
              <a:tblPr firstRow="1" bandRow="1">
                <a:tableStyleId>{5C22544A-7EE6-4342-B048-85BDC9FD1C3A}</a:tableStyleId>
              </a:tblPr>
              <a:tblGrid>
                <a:gridCol w="664606">
                  <a:extLst>
                    <a:ext uri="{9D8B030D-6E8A-4147-A177-3AD203B41FA5}">
                      <a16:colId xmlns:a16="http://schemas.microsoft.com/office/drawing/2014/main" val="3169531174"/>
                    </a:ext>
                  </a:extLst>
                </a:gridCol>
                <a:gridCol w="774907">
                  <a:extLst>
                    <a:ext uri="{9D8B030D-6E8A-4147-A177-3AD203B41FA5}">
                      <a16:colId xmlns:a16="http://schemas.microsoft.com/office/drawing/2014/main" val="2983242148"/>
                    </a:ext>
                  </a:extLst>
                </a:gridCol>
                <a:gridCol w="1407874">
                  <a:extLst>
                    <a:ext uri="{9D8B030D-6E8A-4147-A177-3AD203B41FA5}">
                      <a16:colId xmlns:a16="http://schemas.microsoft.com/office/drawing/2014/main" val="2360813398"/>
                    </a:ext>
                  </a:extLst>
                </a:gridCol>
                <a:gridCol w="2262091">
                  <a:extLst>
                    <a:ext uri="{9D8B030D-6E8A-4147-A177-3AD203B41FA5}">
                      <a16:colId xmlns:a16="http://schemas.microsoft.com/office/drawing/2014/main" val="3118876046"/>
                    </a:ext>
                  </a:extLst>
                </a:gridCol>
                <a:gridCol w="1360418">
                  <a:extLst>
                    <a:ext uri="{9D8B030D-6E8A-4147-A177-3AD203B41FA5}">
                      <a16:colId xmlns:a16="http://schemas.microsoft.com/office/drawing/2014/main" val="3525124152"/>
                    </a:ext>
                  </a:extLst>
                </a:gridCol>
                <a:gridCol w="830488">
                  <a:extLst>
                    <a:ext uri="{9D8B030D-6E8A-4147-A177-3AD203B41FA5}">
                      <a16:colId xmlns:a16="http://schemas.microsoft.com/office/drawing/2014/main" val="2452209870"/>
                    </a:ext>
                  </a:extLst>
                </a:gridCol>
                <a:gridCol w="1274648">
                  <a:extLst>
                    <a:ext uri="{9D8B030D-6E8A-4147-A177-3AD203B41FA5}">
                      <a16:colId xmlns:a16="http://schemas.microsoft.com/office/drawing/2014/main" val="4257925164"/>
                    </a:ext>
                  </a:extLst>
                </a:gridCol>
                <a:gridCol w="2071948">
                  <a:extLst>
                    <a:ext uri="{9D8B030D-6E8A-4147-A177-3AD203B41FA5}">
                      <a16:colId xmlns:a16="http://schemas.microsoft.com/office/drawing/2014/main" val="2369233029"/>
                    </a:ext>
                  </a:extLst>
                </a:gridCol>
              </a:tblGrid>
              <a:tr h="592914">
                <a:tc>
                  <a:txBody>
                    <a:bodyPr/>
                    <a:lstStyle/>
                    <a:p>
                      <a:pPr algn="l"/>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ID</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DATE </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ALERTES</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PRINCIPALES</a:t>
                      </a:r>
                      <a:b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br>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CONSÉQUENCES</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PROBABILITÉ</a:t>
                      </a:r>
                      <a:b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br>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1-10</a:t>
                      </a:r>
                    </a:p>
                  </a:txBody>
                  <a:tcPr marL="108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IMPACT</a:t>
                      </a:r>
                      <a:b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br>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1-10</a:t>
                      </a:r>
                    </a:p>
                  </a:txBody>
                  <a:tcPr marL="108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ÉVOLUTION</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ACTIONS PRÉVENTIVES</a:t>
                      </a:r>
                      <a:b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br>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ET CORRECTIVES</a:t>
                      </a:r>
                    </a:p>
                  </a:txBody>
                  <a:tcPr marL="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273455886"/>
                  </a:ext>
                </a:extLst>
              </a:tr>
              <a:tr h="761535">
                <a:tc>
                  <a:txBody>
                    <a:bodyPr/>
                    <a:lstStyle/>
                    <a:p>
                      <a:endParaRPr lang="fr-FR" sz="1100" b="0" dirty="0">
                        <a:solidFill>
                          <a:schemeClr val="bg1">
                            <a:lumMod val="50000"/>
                          </a:schemeClr>
                        </a:solidFill>
                        <a:latin typeface="+mn-lt"/>
                      </a:endParaRPr>
                    </a:p>
                  </a:txBody>
                  <a:tcPr marL="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a:solidFill>
                            <a:srgbClr val="A6A6A6"/>
                          </a:solidFill>
                          <a:latin typeface="+mn-lt"/>
                        </a:rPr>
                        <a:t>01/01/01</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L="0" marR="72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fr-FR" sz="1100" b="0" dirty="0">
                          <a:solidFill>
                            <a:srgbClr val="A6A6A6"/>
                          </a:solidFill>
                          <a:latin typeface="+mj-lt"/>
                        </a:rPr>
                        <a:t>7</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fr-FR" sz="1100" b="0" dirty="0">
                          <a:solidFill>
                            <a:srgbClr val="A6A6A6"/>
                          </a:solidFill>
                          <a:latin typeface="+mj-lt"/>
                        </a:rPr>
                        <a:t>8</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endParaRPr lang="fr-FR" sz="1100" b="0" dirty="0">
                        <a:solidFill>
                          <a:schemeClr val="bg1">
                            <a:lumMod val="50000"/>
                          </a:schemeClr>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062998252"/>
                  </a:ext>
                </a:extLst>
              </a:tr>
              <a:tr h="661183">
                <a:tc>
                  <a:txBody>
                    <a:bodyPr/>
                    <a:lstStyle/>
                    <a:p>
                      <a:endParaRPr lang="fr-FR" sz="1100" b="0" dirty="0">
                        <a:solidFill>
                          <a:schemeClr val="bg1">
                            <a:lumMod val="50000"/>
                          </a:schemeClr>
                        </a:solidFill>
                        <a:latin typeface="+mn-lt"/>
                      </a:endParaRPr>
                    </a:p>
                  </a:txBody>
                  <a:tcPr marL="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a:solidFill>
                            <a:srgbClr val="A6A6A6"/>
                          </a:solidFill>
                          <a:latin typeface="+mn-lt"/>
                        </a:rPr>
                        <a:t>01/01/01</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L="0" marR="72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fr-FR" sz="1100" b="0" dirty="0">
                          <a:solidFill>
                            <a:srgbClr val="A6A6A6"/>
                          </a:solidFill>
                          <a:latin typeface="+mj-lt"/>
                        </a:rPr>
                        <a:t>7</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fr-FR" sz="1100" b="0" dirty="0">
                          <a:solidFill>
                            <a:srgbClr val="A6A6A6"/>
                          </a:solidFill>
                          <a:latin typeface="+mj-lt"/>
                        </a:rPr>
                        <a:t>8</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endParaRPr lang="fr-FR" sz="1100" b="0" dirty="0">
                        <a:solidFill>
                          <a:schemeClr val="bg1">
                            <a:lumMod val="50000"/>
                          </a:schemeClr>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3994280585"/>
                  </a:ext>
                </a:extLst>
              </a:tr>
              <a:tr h="661183">
                <a:tc>
                  <a:txBody>
                    <a:bodyPr/>
                    <a:lstStyle/>
                    <a:p>
                      <a:endParaRPr lang="fr-FR" sz="1100" b="0" dirty="0">
                        <a:solidFill>
                          <a:schemeClr val="bg1">
                            <a:lumMod val="50000"/>
                          </a:schemeClr>
                        </a:solidFill>
                        <a:latin typeface="+mn-lt"/>
                      </a:endParaRPr>
                    </a:p>
                  </a:txBody>
                  <a:tcPr marL="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a:solidFill>
                            <a:srgbClr val="A6A6A6"/>
                          </a:solidFill>
                          <a:latin typeface="+mn-lt"/>
                        </a:rPr>
                        <a:t>01/01/01</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endParaRPr lang="fr-FR" sz="1100" b="0" dirty="0">
                        <a:solidFill>
                          <a:srgbClr val="A6A6A6"/>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L="0" marR="72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fr-FR" sz="1100" b="0" dirty="0">
                          <a:solidFill>
                            <a:srgbClr val="A6A6A6"/>
                          </a:solidFill>
                          <a:latin typeface="+mj-lt"/>
                        </a:rPr>
                        <a:t>7</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fr-FR" sz="1100" b="0" dirty="0">
                          <a:solidFill>
                            <a:srgbClr val="A6A6A6"/>
                          </a:solidFill>
                          <a:latin typeface="+mj-lt"/>
                        </a:rPr>
                        <a:t>8</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endParaRPr lang="fr-FR" sz="1100" b="0" dirty="0">
                        <a:solidFill>
                          <a:schemeClr val="bg1">
                            <a:lumMod val="50000"/>
                          </a:schemeClr>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556304281"/>
                  </a:ext>
                </a:extLst>
              </a:tr>
              <a:tr h="661183">
                <a:tc>
                  <a:txBody>
                    <a:bodyPr/>
                    <a:lstStyle/>
                    <a:p>
                      <a:endParaRPr lang="fr-FR" sz="1100" b="0" dirty="0">
                        <a:solidFill>
                          <a:schemeClr val="bg1">
                            <a:lumMod val="50000"/>
                          </a:schemeClr>
                        </a:solidFill>
                        <a:latin typeface="+mn-lt"/>
                      </a:endParaRPr>
                    </a:p>
                  </a:txBody>
                  <a:tcPr marL="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a:solidFill>
                            <a:srgbClr val="A6A6A6"/>
                          </a:solidFill>
                          <a:latin typeface="+mn-lt"/>
                        </a:rPr>
                        <a:t>01/01/01</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L="0" marR="72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fr-FR" sz="1100" b="0" dirty="0">
                          <a:solidFill>
                            <a:srgbClr val="A6A6A6"/>
                          </a:solidFill>
                          <a:latin typeface="+mj-lt"/>
                        </a:rPr>
                        <a:t>7</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pPr algn="l"/>
                      <a:r>
                        <a:rPr lang="fr-FR" sz="1100" b="0" dirty="0">
                          <a:solidFill>
                            <a:srgbClr val="A6A6A6"/>
                          </a:solidFill>
                          <a:latin typeface="+mj-lt"/>
                        </a:rPr>
                        <a:t>8</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endParaRPr lang="fr-FR" sz="1100" b="0" dirty="0">
                        <a:solidFill>
                          <a:schemeClr val="bg1">
                            <a:lumMod val="50000"/>
                          </a:schemeClr>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noFill/>
                  </a:tcPr>
                </a:tc>
                <a:extLst>
                  <a:ext uri="{0D108BD9-81ED-4DB2-BD59-A6C34878D82A}">
                    <a16:rowId xmlns:a16="http://schemas.microsoft.com/office/drawing/2014/main" val="987113986"/>
                  </a:ext>
                </a:extLst>
              </a:tr>
              <a:tr h="661183">
                <a:tc>
                  <a:txBody>
                    <a:bodyPr/>
                    <a:lstStyle/>
                    <a:p>
                      <a:endParaRPr lang="fr-FR" sz="1100" b="0" dirty="0">
                        <a:solidFill>
                          <a:schemeClr val="bg1">
                            <a:lumMod val="50000"/>
                          </a:schemeClr>
                        </a:solidFill>
                        <a:latin typeface="+mn-lt"/>
                      </a:endParaRPr>
                    </a:p>
                  </a:txBody>
                  <a:tcPr marL="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r>
                        <a:rPr lang="fr-FR" sz="1100" b="0" dirty="0">
                          <a:solidFill>
                            <a:srgbClr val="A6A6A6"/>
                          </a:solidFill>
                          <a:latin typeface="+mn-lt"/>
                        </a:rPr>
                        <a:t>01/01/01</a:t>
                      </a: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endParaRPr lang="fr-FR" sz="1100" b="0" dirty="0">
                        <a:solidFill>
                          <a:srgbClr val="A6A6A6"/>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L="0" marR="72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fr-FR" sz="1100" b="0" dirty="0">
                          <a:solidFill>
                            <a:srgbClr val="A6A6A6"/>
                          </a:solidFill>
                          <a:latin typeface="+mj-lt"/>
                        </a:rPr>
                        <a:t>7</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algn="l"/>
                      <a:r>
                        <a:rPr lang="fr-FR" sz="1100" b="0" dirty="0">
                          <a:solidFill>
                            <a:srgbClr val="A6A6A6"/>
                          </a:solidFill>
                          <a:latin typeface="+mj-lt"/>
                        </a:rPr>
                        <a:t>8</a:t>
                      </a:r>
                    </a:p>
                  </a:txBody>
                  <a:tcPr marL="14400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endParaRPr lang="fr-FR" sz="1100" b="0" dirty="0">
                        <a:solidFill>
                          <a:schemeClr val="bg1">
                            <a:lumMod val="50000"/>
                          </a:schemeClr>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L="0" marT="108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3942197539"/>
                  </a:ext>
                </a:extLst>
              </a:tr>
            </a:tbl>
          </a:graphicData>
        </a:graphic>
      </p:graphicFrame>
      <p:grpSp>
        <p:nvGrpSpPr>
          <p:cNvPr id="47" name="Groupe 46">
            <a:extLst>
              <a:ext uri="{FF2B5EF4-FFF2-40B4-BE49-F238E27FC236}">
                <a16:creationId xmlns:a16="http://schemas.microsoft.com/office/drawing/2014/main" id="{398E8E37-6E26-2FDF-F335-7F3EFA8063E6}"/>
              </a:ext>
            </a:extLst>
          </p:cNvPr>
          <p:cNvGrpSpPr/>
          <p:nvPr/>
        </p:nvGrpSpPr>
        <p:grpSpPr>
          <a:xfrm>
            <a:off x="8465809" y="2460311"/>
            <a:ext cx="451080" cy="448015"/>
            <a:chOff x="8299648" y="2447308"/>
            <a:chExt cx="451080" cy="448015"/>
          </a:xfrm>
        </p:grpSpPr>
        <p:sp>
          <p:nvSpPr>
            <p:cNvPr id="46" name="Ellipse 45">
              <a:extLst>
                <a:ext uri="{FF2B5EF4-FFF2-40B4-BE49-F238E27FC236}">
                  <a16:creationId xmlns:a16="http://schemas.microsoft.com/office/drawing/2014/main" id="{A8521110-12F6-C398-F7D3-71B3DB0A7AF9}"/>
                </a:ext>
              </a:extLst>
            </p:cNvPr>
            <p:cNvSpPr/>
            <p:nvPr/>
          </p:nvSpPr>
          <p:spPr>
            <a:xfrm>
              <a:off x="8299648" y="2447308"/>
              <a:ext cx="451080" cy="448015"/>
            </a:xfrm>
            <a:prstGeom prst="ellipse">
              <a:avLst/>
            </a:prstGeom>
            <a:solidFill>
              <a:schemeClr val="accent2">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45" name="Graphique 44" descr="Cercle avec flèche gauche contour">
              <a:extLst>
                <a:ext uri="{FF2B5EF4-FFF2-40B4-BE49-F238E27FC236}">
                  <a16:creationId xmlns:a16="http://schemas.microsoft.com/office/drawing/2014/main" id="{11885360-698E-2C65-5D44-6DC6B50344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700000" flipV="1">
              <a:off x="8310079" y="2455616"/>
              <a:ext cx="425825" cy="425825"/>
            </a:xfrm>
            <a:prstGeom prst="rect">
              <a:avLst/>
            </a:prstGeom>
          </p:spPr>
        </p:pic>
      </p:grpSp>
      <p:grpSp>
        <p:nvGrpSpPr>
          <p:cNvPr id="48" name="Groupe 47">
            <a:extLst>
              <a:ext uri="{FF2B5EF4-FFF2-40B4-BE49-F238E27FC236}">
                <a16:creationId xmlns:a16="http://schemas.microsoft.com/office/drawing/2014/main" id="{DC8A7C0E-E7E2-990D-C1A1-21EBFABFF280}"/>
              </a:ext>
            </a:extLst>
          </p:cNvPr>
          <p:cNvGrpSpPr/>
          <p:nvPr/>
        </p:nvGrpSpPr>
        <p:grpSpPr>
          <a:xfrm rot="18900000">
            <a:off x="8469333" y="3097019"/>
            <a:ext cx="451080" cy="448015"/>
            <a:chOff x="8299648" y="2447308"/>
            <a:chExt cx="451080" cy="448015"/>
          </a:xfrm>
        </p:grpSpPr>
        <p:sp>
          <p:nvSpPr>
            <p:cNvPr id="49" name="Ellipse 48">
              <a:extLst>
                <a:ext uri="{FF2B5EF4-FFF2-40B4-BE49-F238E27FC236}">
                  <a16:creationId xmlns:a16="http://schemas.microsoft.com/office/drawing/2014/main" id="{575BBE8B-7E6A-AB97-882C-847C32245534}"/>
                </a:ext>
              </a:extLst>
            </p:cNvPr>
            <p:cNvSpPr/>
            <p:nvPr/>
          </p:nvSpPr>
          <p:spPr>
            <a:xfrm>
              <a:off x="8299648" y="2447308"/>
              <a:ext cx="451080" cy="448015"/>
            </a:xfrm>
            <a:prstGeom prst="ellipse">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50" name="Graphique 49" descr="Cercle avec flèche gauche contour">
              <a:extLst>
                <a:ext uri="{FF2B5EF4-FFF2-40B4-BE49-F238E27FC236}">
                  <a16:creationId xmlns:a16="http://schemas.microsoft.com/office/drawing/2014/main" id="{8765E1CC-B766-A26B-999C-6691001BE8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flipV="1">
              <a:off x="8310079" y="2455616"/>
              <a:ext cx="425825" cy="425825"/>
            </a:xfrm>
            <a:prstGeom prst="rect">
              <a:avLst/>
            </a:prstGeom>
          </p:spPr>
        </p:pic>
      </p:grpSp>
      <p:grpSp>
        <p:nvGrpSpPr>
          <p:cNvPr id="51" name="Groupe 50">
            <a:extLst>
              <a:ext uri="{FF2B5EF4-FFF2-40B4-BE49-F238E27FC236}">
                <a16:creationId xmlns:a16="http://schemas.microsoft.com/office/drawing/2014/main" id="{957CBC9B-D9E1-CE14-4FF6-9ABF0485D694}"/>
              </a:ext>
            </a:extLst>
          </p:cNvPr>
          <p:cNvGrpSpPr/>
          <p:nvPr/>
        </p:nvGrpSpPr>
        <p:grpSpPr>
          <a:xfrm flipV="1">
            <a:off x="8478437" y="3783209"/>
            <a:ext cx="451080" cy="448015"/>
            <a:chOff x="8299648" y="2447308"/>
            <a:chExt cx="451080" cy="448015"/>
          </a:xfrm>
        </p:grpSpPr>
        <p:sp>
          <p:nvSpPr>
            <p:cNvPr id="52" name="Ellipse 51">
              <a:extLst>
                <a:ext uri="{FF2B5EF4-FFF2-40B4-BE49-F238E27FC236}">
                  <a16:creationId xmlns:a16="http://schemas.microsoft.com/office/drawing/2014/main" id="{E9681D09-9445-7AA8-E897-917FD31BE62F}"/>
                </a:ext>
              </a:extLst>
            </p:cNvPr>
            <p:cNvSpPr/>
            <p:nvPr/>
          </p:nvSpPr>
          <p:spPr>
            <a:xfrm>
              <a:off x="8299648" y="2447308"/>
              <a:ext cx="451080" cy="448015"/>
            </a:xfrm>
            <a:prstGeom prst="ellipse">
              <a:avLst/>
            </a:prstGeom>
            <a:solidFill>
              <a:srgbClr val="FF3234">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53" name="Graphique 52" descr="Cercle avec flèche gauche contour">
              <a:extLst>
                <a:ext uri="{FF2B5EF4-FFF2-40B4-BE49-F238E27FC236}">
                  <a16:creationId xmlns:a16="http://schemas.microsoft.com/office/drawing/2014/main" id="{4945F542-7A2C-1C5F-405B-8E4D56AA9EC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700000" flipV="1">
              <a:off x="8310079" y="2455616"/>
              <a:ext cx="425825" cy="425825"/>
            </a:xfrm>
            <a:prstGeom prst="rect">
              <a:avLst/>
            </a:prstGeom>
          </p:spPr>
        </p:pic>
      </p:grpSp>
      <p:sp>
        <p:nvSpPr>
          <p:cNvPr id="57" name="Rectangle : coins arrondis 56">
            <a:extLst>
              <a:ext uri="{FF2B5EF4-FFF2-40B4-BE49-F238E27FC236}">
                <a16:creationId xmlns:a16="http://schemas.microsoft.com/office/drawing/2014/main" id="{D8918DB6-B218-3DE7-46E0-3FA9AB835A62}"/>
              </a:ext>
            </a:extLst>
          </p:cNvPr>
          <p:cNvSpPr/>
          <p:nvPr/>
        </p:nvSpPr>
        <p:spPr>
          <a:xfrm>
            <a:off x="944393" y="2338003"/>
            <a:ext cx="530996" cy="456046"/>
          </a:xfrm>
          <a:prstGeom prst="roundRect">
            <a:avLst>
              <a:gd name="adj" fmla="val 13823"/>
            </a:avLst>
          </a:prstGeom>
          <a:solidFill>
            <a:srgbClr val="FF3234"/>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Roboto Bold"/>
                <a:ea typeface="+mn-ea"/>
                <a:cs typeface="+mn-cs"/>
              </a:rPr>
              <a:t>R001</a:t>
            </a:r>
          </a:p>
        </p:txBody>
      </p:sp>
      <p:sp>
        <p:nvSpPr>
          <p:cNvPr id="58" name="Rectangle : coins arrondis 57">
            <a:extLst>
              <a:ext uri="{FF2B5EF4-FFF2-40B4-BE49-F238E27FC236}">
                <a16:creationId xmlns:a16="http://schemas.microsoft.com/office/drawing/2014/main" id="{6D18EFE2-B61D-B623-D946-EAB02D568A14}"/>
              </a:ext>
            </a:extLst>
          </p:cNvPr>
          <p:cNvSpPr/>
          <p:nvPr/>
        </p:nvSpPr>
        <p:spPr>
          <a:xfrm>
            <a:off x="944393" y="3761639"/>
            <a:ext cx="530996" cy="456046"/>
          </a:xfrm>
          <a:prstGeom prst="roundRect">
            <a:avLst>
              <a:gd name="adj" fmla="val 13823"/>
            </a:avLst>
          </a:prstGeom>
          <a:solidFill>
            <a:srgbClr val="FF3234"/>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Roboto Bold"/>
                <a:ea typeface="+mn-ea"/>
                <a:cs typeface="+mn-cs"/>
              </a:rPr>
              <a:t>R003</a:t>
            </a:r>
          </a:p>
        </p:txBody>
      </p:sp>
      <p:sp>
        <p:nvSpPr>
          <p:cNvPr id="59" name="Rectangle : coins arrondis 58">
            <a:extLst>
              <a:ext uri="{FF2B5EF4-FFF2-40B4-BE49-F238E27FC236}">
                <a16:creationId xmlns:a16="http://schemas.microsoft.com/office/drawing/2014/main" id="{EBB05292-29F4-225A-6D3A-03739D4C4705}"/>
              </a:ext>
            </a:extLst>
          </p:cNvPr>
          <p:cNvSpPr/>
          <p:nvPr/>
        </p:nvSpPr>
        <p:spPr>
          <a:xfrm>
            <a:off x="944393" y="3107696"/>
            <a:ext cx="530996" cy="456046"/>
          </a:xfrm>
          <a:prstGeom prst="roundRect">
            <a:avLst>
              <a:gd name="adj" fmla="val 13823"/>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Roboto Bold"/>
                <a:ea typeface="+mn-ea"/>
                <a:cs typeface="+mn-cs"/>
              </a:rPr>
              <a:t>R002</a:t>
            </a:r>
          </a:p>
        </p:txBody>
      </p:sp>
      <p:sp>
        <p:nvSpPr>
          <p:cNvPr id="60" name="Rectangle : coins arrondis 59">
            <a:extLst>
              <a:ext uri="{FF2B5EF4-FFF2-40B4-BE49-F238E27FC236}">
                <a16:creationId xmlns:a16="http://schemas.microsoft.com/office/drawing/2014/main" id="{5E176341-8431-D3B6-5517-1269B4BFD6C6}"/>
              </a:ext>
            </a:extLst>
          </p:cNvPr>
          <p:cNvSpPr/>
          <p:nvPr/>
        </p:nvSpPr>
        <p:spPr>
          <a:xfrm>
            <a:off x="944393" y="4415582"/>
            <a:ext cx="530996" cy="456046"/>
          </a:xfrm>
          <a:prstGeom prst="roundRect">
            <a:avLst>
              <a:gd name="adj" fmla="val 13823"/>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Roboto Bold"/>
                <a:ea typeface="+mn-ea"/>
                <a:cs typeface="+mn-cs"/>
              </a:rPr>
              <a:t>R004</a:t>
            </a:r>
          </a:p>
        </p:txBody>
      </p:sp>
      <p:sp>
        <p:nvSpPr>
          <p:cNvPr id="61" name="Rectangle : coins arrondis 60">
            <a:extLst>
              <a:ext uri="{FF2B5EF4-FFF2-40B4-BE49-F238E27FC236}">
                <a16:creationId xmlns:a16="http://schemas.microsoft.com/office/drawing/2014/main" id="{0E918E82-A6F0-D215-04E9-F59291658D65}"/>
              </a:ext>
            </a:extLst>
          </p:cNvPr>
          <p:cNvSpPr/>
          <p:nvPr/>
        </p:nvSpPr>
        <p:spPr>
          <a:xfrm>
            <a:off x="944393" y="5059161"/>
            <a:ext cx="530996" cy="456046"/>
          </a:xfrm>
          <a:prstGeom prst="roundRect">
            <a:avLst>
              <a:gd name="adj" fmla="val 13823"/>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FFFFFF"/>
                </a:solidFill>
                <a:effectLst/>
                <a:uLnTx/>
                <a:uFillTx/>
                <a:latin typeface="Roboto Bold"/>
                <a:ea typeface="+mn-ea"/>
                <a:cs typeface="+mn-cs"/>
              </a:rPr>
              <a:t>R005</a:t>
            </a:r>
          </a:p>
        </p:txBody>
      </p:sp>
    </p:spTree>
    <p:extLst>
      <p:ext uri="{BB962C8B-B14F-4D97-AF65-F5344CB8AC3E}">
        <p14:creationId xmlns:p14="http://schemas.microsoft.com/office/powerpoint/2010/main" val="17724012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e 19">
            <a:extLst>
              <a:ext uri="{FF2B5EF4-FFF2-40B4-BE49-F238E27FC236}">
                <a16:creationId xmlns:a16="http://schemas.microsoft.com/office/drawing/2014/main" id="{F0D3A637-7C98-5D05-D3CB-D94D64FADCFA}"/>
              </a:ext>
            </a:extLst>
          </p:cNvPr>
          <p:cNvGrpSpPr/>
          <p:nvPr/>
        </p:nvGrpSpPr>
        <p:grpSpPr>
          <a:xfrm>
            <a:off x="587375" y="1284360"/>
            <a:ext cx="11190590" cy="4887840"/>
            <a:chOff x="587375" y="1390144"/>
            <a:chExt cx="11190590" cy="4887840"/>
          </a:xfrm>
        </p:grpSpPr>
        <p:sp>
          <p:nvSpPr>
            <p:cNvPr id="21" name="Google Shape;1373;p17">
              <a:extLst>
                <a:ext uri="{FF2B5EF4-FFF2-40B4-BE49-F238E27FC236}">
                  <a16:creationId xmlns:a16="http://schemas.microsoft.com/office/drawing/2014/main" id="{74DFF5FE-9F53-4BDB-2EB5-3904A250863B}"/>
                </a:ext>
              </a:extLst>
            </p:cNvPr>
            <p:cNvSpPr/>
            <p:nvPr/>
          </p:nvSpPr>
          <p:spPr>
            <a:xfrm>
              <a:off x="587375" y="1394030"/>
              <a:ext cx="11190590" cy="4883954"/>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22" name="Forme libre 21">
              <a:extLst>
                <a:ext uri="{FF2B5EF4-FFF2-40B4-BE49-F238E27FC236}">
                  <a16:creationId xmlns:a16="http://schemas.microsoft.com/office/drawing/2014/main" id="{E1CEC999-7B43-9D47-D3D1-BA110261889D}"/>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3322B5"/>
                </a:solidFill>
                <a:effectLst/>
                <a:uLnTx/>
                <a:uFillTx/>
                <a:latin typeface="Roboto Bold"/>
                <a:ea typeface="Roboto" pitchFamily="2" charset="0"/>
                <a:cs typeface="+mn-cs"/>
              </a:endParaRPr>
            </a:p>
          </p:txBody>
        </p:sp>
      </p:grpSp>
      <p:grpSp>
        <p:nvGrpSpPr>
          <p:cNvPr id="4" name="Groupe 3">
            <a:extLst>
              <a:ext uri="{FF2B5EF4-FFF2-40B4-BE49-F238E27FC236}">
                <a16:creationId xmlns:a16="http://schemas.microsoft.com/office/drawing/2014/main" id="{2DC26975-5828-CC92-34C6-DDBB5FDEA5BC}"/>
              </a:ext>
            </a:extLst>
          </p:cNvPr>
          <p:cNvGrpSpPr/>
          <p:nvPr/>
        </p:nvGrpSpPr>
        <p:grpSpPr>
          <a:xfrm>
            <a:off x="814823" y="1926847"/>
            <a:ext cx="10735695" cy="756000"/>
            <a:chOff x="814823" y="2145599"/>
            <a:chExt cx="10735695" cy="856420"/>
          </a:xfrm>
        </p:grpSpPr>
        <p:sp>
          <p:nvSpPr>
            <p:cNvPr id="2" name="Google Shape;1373;p17">
              <a:extLst>
                <a:ext uri="{FF2B5EF4-FFF2-40B4-BE49-F238E27FC236}">
                  <a16:creationId xmlns:a16="http://schemas.microsoft.com/office/drawing/2014/main" id="{CDE73672-80A6-32C3-7424-FF7A89991A04}"/>
                </a:ext>
              </a:extLst>
            </p:cNvPr>
            <p:cNvSpPr/>
            <p:nvPr/>
          </p:nvSpPr>
          <p:spPr>
            <a:xfrm>
              <a:off x="814823" y="2145600"/>
              <a:ext cx="10735695" cy="856419"/>
            </a:xfrm>
            <a:prstGeom prst="roundRect">
              <a:avLst>
                <a:gd name="adj" fmla="val 11461"/>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3" name="Forme libre 2">
              <a:extLst>
                <a:ext uri="{FF2B5EF4-FFF2-40B4-BE49-F238E27FC236}">
                  <a16:creationId xmlns:a16="http://schemas.microsoft.com/office/drawing/2014/main" id="{578D2F38-8CE4-7014-F5CA-2CEBFE8AC2BE}"/>
                </a:ext>
              </a:extLst>
            </p:cNvPr>
            <p:cNvSpPr/>
            <p:nvPr/>
          </p:nvSpPr>
          <p:spPr>
            <a:xfrm>
              <a:off x="814824" y="2145599"/>
              <a:ext cx="92801" cy="856419"/>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solidFill>
              <a:srgbClr val="FF3234"/>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Bk" panose="02000000000000000000" pitchFamily="2" charset="0"/>
                <a:cs typeface="+mn-cs"/>
                <a:sym typeface="Arial"/>
              </a:endParaRPr>
            </a:p>
          </p:txBody>
        </p:sp>
      </p:gr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lang="fr-FR" dirty="0"/>
              <a:t>Matrice de suivi des risques</a:t>
            </a:r>
          </a:p>
        </p:txBody>
      </p:sp>
      <p:graphicFrame>
        <p:nvGraphicFramePr>
          <p:cNvPr id="23" name="Tableau 25">
            <a:extLst>
              <a:ext uri="{FF2B5EF4-FFF2-40B4-BE49-F238E27FC236}">
                <a16:creationId xmlns:a16="http://schemas.microsoft.com/office/drawing/2014/main" id="{2A6199B6-C96A-935F-C509-128B8FF6FEFB}"/>
              </a:ext>
            </a:extLst>
          </p:cNvPr>
          <p:cNvGraphicFramePr>
            <a:graphicFrameLocks noGrp="1"/>
          </p:cNvGraphicFramePr>
          <p:nvPr>
            <p:extLst>
              <p:ext uri="{D42A27DB-BD31-4B8C-83A1-F6EECF244321}">
                <p14:modId xmlns:p14="http://schemas.microsoft.com/office/powerpoint/2010/main" val="3459254098"/>
              </p:ext>
            </p:extLst>
          </p:nvPr>
        </p:nvGraphicFramePr>
        <p:xfrm>
          <a:off x="1015999" y="1980825"/>
          <a:ext cx="10588626" cy="671431"/>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52962">
                  <a:extLst>
                    <a:ext uri="{9D8B030D-6E8A-4147-A177-3AD203B41FA5}">
                      <a16:colId xmlns:a16="http://schemas.microsoft.com/office/drawing/2014/main" val="3525124152"/>
                    </a:ext>
                  </a:extLst>
                </a:gridCol>
                <a:gridCol w="825936">
                  <a:extLst>
                    <a:ext uri="{9D8B030D-6E8A-4147-A177-3AD203B41FA5}">
                      <a16:colId xmlns:a16="http://schemas.microsoft.com/office/drawing/2014/main" val="2452209870"/>
                    </a:ext>
                  </a:extLst>
                </a:gridCol>
                <a:gridCol w="1267662">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671431">
                <a:tc>
                  <a:txBody>
                    <a:bodyPr/>
                    <a:lstStyle/>
                    <a:p>
                      <a:r>
                        <a:rPr lang="fr-FR" sz="1100" b="0" dirty="0">
                          <a:solidFill>
                            <a:srgbClr val="FF3234"/>
                          </a:solidFill>
                          <a:latin typeface="+mj-lt"/>
                        </a:rPr>
                        <a:t>R001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a:solidFill>
                            <a:srgbClr val="A6A6A6"/>
                          </a:solidFill>
                          <a:latin typeface="+mn-lt"/>
                        </a:rPr>
                        <a:t>01/01/01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R="72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100" b="0" dirty="0">
                          <a:solidFill>
                            <a:srgbClr val="A6A6A6"/>
                          </a:solidFill>
                          <a:latin typeface="+mj-lt"/>
                        </a:rPr>
                        <a:t>7</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100" b="0" dirty="0">
                          <a:solidFill>
                            <a:srgbClr val="A6A6A6"/>
                          </a:solidFill>
                          <a:latin typeface="+mj-lt"/>
                        </a:rPr>
                        <a:t>8</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100" b="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grpSp>
        <p:nvGrpSpPr>
          <p:cNvPr id="47" name="Groupe 46">
            <a:extLst>
              <a:ext uri="{FF2B5EF4-FFF2-40B4-BE49-F238E27FC236}">
                <a16:creationId xmlns:a16="http://schemas.microsoft.com/office/drawing/2014/main" id="{398E8E37-6E26-2FDF-F335-7F3EFA8063E6}"/>
              </a:ext>
            </a:extLst>
          </p:cNvPr>
          <p:cNvGrpSpPr/>
          <p:nvPr/>
        </p:nvGrpSpPr>
        <p:grpSpPr>
          <a:xfrm>
            <a:off x="8544899" y="2116150"/>
            <a:ext cx="451080" cy="448015"/>
            <a:chOff x="8299648" y="2447308"/>
            <a:chExt cx="451080" cy="448015"/>
          </a:xfrm>
        </p:grpSpPr>
        <p:sp>
          <p:nvSpPr>
            <p:cNvPr id="46" name="Ellipse 45">
              <a:extLst>
                <a:ext uri="{FF2B5EF4-FFF2-40B4-BE49-F238E27FC236}">
                  <a16:creationId xmlns:a16="http://schemas.microsoft.com/office/drawing/2014/main" id="{A8521110-12F6-C398-F7D3-71B3DB0A7AF9}"/>
                </a:ext>
              </a:extLst>
            </p:cNvPr>
            <p:cNvSpPr/>
            <p:nvPr/>
          </p:nvSpPr>
          <p:spPr>
            <a:xfrm>
              <a:off x="8299648" y="2447308"/>
              <a:ext cx="451080" cy="448015"/>
            </a:xfrm>
            <a:prstGeom prst="ellipse">
              <a:avLst/>
            </a:prstGeom>
            <a:solidFill>
              <a:schemeClr val="accent2">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45" name="Graphique 44" descr="Cercle avec flèche gauche contour">
              <a:extLst>
                <a:ext uri="{FF2B5EF4-FFF2-40B4-BE49-F238E27FC236}">
                  <a16:creationId xmlns:a16="http://schemas.microsoft.com/office/drawing/2014/main" id="{11885360-698E-2C65-5D44-6DC6B50344A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700000" flipV="1">
              <a:off x="8310079" y="2455616"/>
              <a:ext cx="425825" cy="425825"/>
            </a:xfrm>
            <a:prstGeom prst="rect">
              <a:avLst/>
            </a:prstGeom>
          </p:spPr>
        </p:pic>
      </p:grpSp>
      <p:grpSp>
        <p:nvGrpSpPr>
          <p:cNvPr id="5" name="Groupe 4">
            <a:extLst>
              <a:ext uri="{FF2B5EF4-FFF2-40B4-BE49-F238E27FC236}">
                <a16:creationId xmlns:a16="http://schemas.microsoft.com/office/drawing/2014/main" id="{B1646E2B-D301-CBAB-C9BA-7BF21B5D824A}"/>
              </a:ext>
            </a:extLst>
          </p:cNvPr>
          <p:cNvGrpSpPr/>
          <p:nvPr/>
        </p:nvGrpSpPr>
        <p:grpSpPr>
          <a:xfrm>
            <a:off x="814823" y="2755820"/>
            <a:ext cx="10735695" cy="756000"/>
            <a:chOff x="814823" y="2145599"/>
            <a:chExt cx="10735695" cy="856420"/>
          </a:xfrm>
        </p:grpSpPr>
        <p:sp>
          <p:nvSpPr>
            <p:cNvPr id="6" name="Google Shape;1373;p17">
              <a:extLst>
                <a:ext uri="{FF2B5EF4-FFF2-40B4-BE49-F238E27FC236}">
                  <a16:creationId xmlns:a16="http://schemas.microsoft.com/office/drawing/2014/main" id="{0C13D0AC-2796-5F18-7FC7-E90423CDEC9E}"/>
                </a:ext>
              </a:extLst>
            </p:cNvPr>
            <p:cNvSpPr/>
            <p:nvPr/>
          </p:nvSpPr>
          <p:spPr>
            <a:xfrm>
              <a:off x="814823" y="2145600"/>
              <a:ext cx="10735695" cy="856419"/>
            </a:xfrm>
            <a:prstGeom prst="roundRect">
              <a:avLst>
                <a:gd name="adj" fmla="val 11461"/>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7" name="Forme libre 6">
              <a:extLst>
                <a:ext uri="{FF2B5EF4-FFF2-40B4-BE49-F238E27FC236}">
                  <a16:creationId xmlns:a16="http://schemas.microsoft.com/office/drawing/2014/main" id="{DABC23A9-9F4D-F5F2-6EA6-B1CBF7E1AE54}"/>
                </a:ext>
              </a:extLst>
            </p:cNvPr>
            <p:cNvSpPr/>
            <p:nvPr/>
          </p:nvSpPr>
          <p:spPr>
            <a:xfrm>
              <a:off x="814824" y="2145599"/>
              <a:ext cx="92801" cy="856419"/>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solidFill>
              <a:schemeClr val="accent1"/>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Bk" panose="02000000000000000000" pitchFamily="2" charset="0"/>
                <a:cs typeface="+mn-cs"/>
                <a:sym typeface="Arial"/>
              </a:endParaRPr>
            </a:p>
          </p:txBody>
        </p:sp>
      </p:grpSp>
      <p:graphicFrame>
        <p:nvGraphicFramePr>
          <p:cNvPr id="8" name="Tableau 25">
            <a:extLst>
              <a:ext uri="{FF2B5EF4-FFF2-40B4-BE49-F238E27FC236}">
                <a16:creationId xmlns:a16="http://schemas.microsoft.com/office/drawing/2014/main" id="{99C2A808-D734-1606-E105-99F028195BDD}"/>
              </a:ext>
            </a:extLst>
          </p:cNvPr>
          <p:cNvGraphicFramePr>
            <a:graphicFrameLocks noGrp="1"/>
          </p:cNvGraphicFramePr>
          <p:nvPr>
            <p:extLst>
              <p:ext uri="{D42A27DB-BD31-4B8C-83A1-F6EECF244321}">
                <p14:modId xmlns:p14="http://schemas.microsoft.com/office/powerpoint/2010/main" val="1880577054"/>
              </p:ext>
            </p:extLst>
          </p:nvPr>
        </p:nvGraphicFramePr>
        <p:xfrm>
          <a:off x="1015999" y="2805832"/>
          <a:ext cx="10588626" cy="671431"/>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52962">
                  <a:extLst>
                    <a:ext uri="{9D8B030D-6E8A-4147-A177-3AD203B41FA5}">
                      <a16:colId xmlns:a16="http://schemas.microsoft.com/office/drawing/2014/main" val="3525124152"/>
                    </a:ext>
                  </a:extLst>
                </a:gridCol>
                <a:gridCol w="825936">
                  <a:extLst>
                    <a:ext uri="{9D8B030D-6E8A-4147-A177-3AD203B41FA5}">
                      <a16:colId xmlns:a16="http://schemas.microsoft.com/office/drawing/2014/main" val="2452209870"/>
                    </a:ext>
                  </a:extLst>
                </a:gridCol>
                <a:gridCol w="1267662">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671431">
                <a:tc>
                  <a:txBody>
                    <a:bodyPr/>
                    <a:lstStyle/>
                    <a:p>
                      <a:r>
                        <a:rPr lang="fr-FR" sz="1100" b="0" dirty="0">
                          <a:solidFill>
                            <a:schemeClr val="accent1"/>
                          </a:solidFill>
                          <a:latin typeface="+mj-lt"/>
                        </a:rPr>
                        <a:t>R002</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a:solidFill>
                            <a:srgbClr val="A6A6A6"/>
                          </a:solidFill>
                          <a:latin typeface="+mn-lt"/>
                        </a:rPr>
                        <a:t>01/01/01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R="72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100" b="0" dirty="0">
                          <a:solidFill>
                            <a:srgbClr val="A6A6A6"/>
                          </a:solidFill>
                          <a:latin typeface="+mj-lt"/>
                        </a:rPr>
                        <a:t>7</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100" b="0" dirty="0">
                          <a:solidFill>
                            <a:srgbClr val="A6A6A6"/>
                          </a:solidFill>
                          <a:latin typeface="+mj-lt"/>
                        </a:rPr>
                        <a:t>8</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100" b="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grpSp>
        <p:nvGrpSpPr>
          <p:cNvPr id="48" name="Groupe 47">
            <a:extLst>
              <a:ext uri="{FF2B5EF4-FFF2-40B4-BE49-F238E27FC236}">
                <a16:creationId xmlns:a16="http://schemas.microsoft.com/office/drawing/2014/main" id="{DC8A7C0E-E7E2-990D-C1A1-21EBFABFF280}"/>
              </a:ext>
            </a:extLst>
          </p:cNvPr>
          <p:cNvGrpSpPr/>
          <p:nvPr/>
        </p:nvGrpSpPr>
        <p:grpSpPr>
          <a:xfrm rot="18900000">
            <a:off x="8542702" y="2916973"/>
            <a:ext cx="451080" cy="448015"/>
            <a:chOff x="8299648" y="2447308"/>
            <a:chExt cx="451080" cy="448015"/>
          </a:xfrm>
        </p:grpSpPr>
        <p:sp>
          <p:nvSpPr>
            <p:cNvPr id="49" name="Ellipse 48">
              <a:extLst>
                <a:ext uri="{FF2B5EF4-FFF2-40B4-BE49-F238E27FC236}">
                  <a16:creationId xmlns:a16="http://schemas.microsoft.com/office/drawing/2014/main" id="{575BBE8B-7E6A-AB97-882C-847C32245534}"/>
                </a:ext>
              </a:extLst>
            </p:cNvPr>
            <p:cNvSpPr/>
            <p:nvPr/>
          </p:nvSpPr>
          <p:spPr>
            <a:xfrm>
              <a:off x="8299648" y="2447308"/>
              <a:ext cx="451080" cy="448015"/>
            </a:xfrm>
            <a:prstGeom prst="ellipse">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50" name="Graphique 49" descr="Cercle avec flèche gauche contour">
              <a:extLst>
                <a:ext uri="{FF2B5EF4-FFF2-40B4-BE49-F238E27FC236}">
                  <a16:creationId xmlns:a16="http://schemas.microsoft.com/office/drawing/2014/main" id="{8765E1CC-B766-A26B-999C-6691001BE8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flipV="1">
              <a:off x="8310079" y="2455616"/>
              <a:ext cx="425825" cy="425825"/>
            </a:xfrm>
            <a:prstGeom prst="rect">
              <a:avLst/>
            </a:prstGeom>
          </p:spPr>
        </p:pic>
      </p:grpSp>
      <p:grpSp>
        <p:nvGrpSpPr>
          <p:cNvPr id="12" name="Groupe 11">
            <a:extLst>
              <a:ext uri="{FF2B5EF4-FFF2-40B4-BE49-F238E27FC236}">
                <a16:creationId xmlns:a16="http://schemas.microsoft.com/office/drawing/2014/main" id="{03F8FF33-926F-3142-C277-2FFD21413378}"/>
              </a:ext>
            </a:extLst>
          </p:cNvPr>
          <p:cNvGrpSpPr/>
          <p:nvPr/>
        </p:nvGrpSpPr>
        <p:grpSpPr>
          <a:xfrm>
            <a:off x="814823" y="3582503"/>
            <a:ext cx="10735695" cy="756000"/>
            <a:chOff x="814823" y="2145599"/>
            <a:chExt cx="10735695" cy="856420"/>
          </a:xfrm>
        </p:grpSpPr>
        <p:sp>
          <p:nvSpPr>
            <p:cNvPr id="13" name="Google Shape;1373;p17">
              <a:extLst>
                <a:ext uri="{FF2B5EF4-FFF2-40B4-BE49-F238E27FC236}">
                  <a16:creationId xmlns:a16="http://schemas.microsoft.com/office/drawing/2014/main" id="{5784EF07-EF2C-FB6D-6F07-3584E87016F0}"/>
                </a:ext>
              </a:extLst>
            </p:cNvPr>
            <p:cNvSpPr/>
            <p:nvPr/>
          </p:nvSpPr>
          <p:spPr>
            <a:xfrm>
              <a:off x="814823" y="2145600"/>
              <a:ext cx="10735695" cy="856419"/>
            </a:xfrm>
            <a:prstGeom prst="roundRect">
              <a:avLst>
                <a:gd name="adj" fmla="val 11461"/>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14" name="Forme libre 13">
              <a:extLst>
                <a:ext uri="{FF2B5EF4-FFF2-40B4-BE49-F238E27FC236}">
                  <a16:creationId xmlns:a16="http://schemas.microsoft.com/office/drawing/2014/main" id="{CFD1AB3D-8790-417F-AECB-30FAA3129847}"/>
                </a:ext>
              </a:extLst>
            </p:cNvPr>
            <p:cNvSpPr/>
            <p:nvPr/>
          </p:nvSpPr>
          <p:spPr>
            <a:xfrm>
              <a:off x="814824" y="2145599"/>
              <a:ext cx="92801" cy="856419"/>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solidFill>
              <a:srgbClr val="FF3234"/>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Bk" panose="02000000000000000000" pitchFamily="2" charset="0"/>
                <a:cs typeface="+mn-cs"/>
                <a:sym typeface="Arial"/>
              </a:endParaRPr>
            </a:p>
          </p:txBody>
        </p:sp>
      </p:grpSp>
      <p:graphicFrame>
        <p:nvGraphicFramePr>
          <p:cNvPr id="15" name="Tableau 25">
            <a:extLst>
              <a:ext uri="{FF2B5EF4-FFF2-40B4-BE49-F238E27FC236}">
                <a16:creationId xmlns:a16="http://schemas.microsoft.com/office/drawing/2014/main" id="{9FC60ED4-5F9E-2FB8-F8EB-E2BBCB43B6ED}"/>
              </a:ext>
            </a:extLst>
          </p:cNvPr>
          <p:cNvGraphicFramePr>
            <a:graphicFrameLocks noGrp="1"/>
          </p:cNvGraphicFramePr>
          <p:nvPr>
            <p:extLst>
              <p:ext uri="{D42A27DB-BD31-4B8C-83A1-F6EECF244321}">
                <p14:modId xmlns:p14="http://schemas.microsoft.com/office/powerpoint/2010/main" val="1402000884"/>
              </p:ext>
            </p:extLst>
          </p:nvPr>
        </p:nvGraphicFramePr>
        <p:xfrm>
          <a:off x="1015999" y="3625302"/>
          <a:ext cx="10588626" cy="671431"/>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52962">
                  <a:extLst>
                    <a:ext uri="{9D8B030D-6E8A-4147-A177-3AD203B41FA5}">
                      <a16:colId xmlns:a16="http://schemas.microsoft.com/office/drawing/2014/main" val="3525124152"/>
                    </a:ext>
                  </a:extLst>
                </a:gridCol>
                <a:gridCol w="825936">
                  <a:extLst>
                    <a:ext uri="{9D8B030D-6E8A-4147-A177-3AD203B41FA5}">
                      <a16:colId xmlns:a16="http://schemas.microsoft.com/office/drawing/2014/main" val="2452209870"/>
                    </a:ext>
                  </a:extLst>
                </a:gridCol>
                <a:gridCol w="1267662">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671431">
                <a:tc>
                  <a:txBody>
                    <a:bodyPr/>
                    <a:lstStyle/>
                    <a:p>
                      <a:r>
                        <a:rPr lang="fr-FR" sz="1100" b="0" dirty="0">
                          <a:solidFill>
                            <a:srgbClr val="FF3234"/>
                          </a:solidFill>
                          <a:latin typeface="+mj-lt"/>
                        </a:rPr>
                        <a:t>R003</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a:solidFill>
                            <a:srgbClr val="A6A6A6"/>
                          </a:solidFill>
                          <a:latin typeface="+mn-lt"/>
                        </a:rPr>
                        <a:t>01/01/01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R="72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100" b="0" dirty="0">
                          <a:solidFill>
                            <a:srgbClr val="A6A6A6"/>
                          </a:solidFill>
                          <a:latin typeface="+mj-lt"/>
                        </a:rPr>
                        <a:t>7</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100" b="0" dirty="0">
                          <a:solidFill>
                            <a:srgbClr val="A6A6A6"/>
                          </a:solidFill>
                          <a:latin typeface="+mj-lt"/>
                        </a:rPr>
                        <a:t>8</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100" b="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grpSp>
        <p:nvGrpSpPr>
          <p:cNvPr id="51" name="Groupe 50">
            <a:extLst>
              <a:ext uri="{FF2B5EF4-FFF2-40B4-BE49-F238E27FC236}">
                <a16:creationId xmlns:a16="http://schemas.microsoft.com/office/drawing/2014/main" id="{957CBC9B-D9E1-CE14-4FF6-9ABF0485D694}"/>
              </a:ext>
            </a:extLst>
          </p:cNvPr>
          <p:cNvGrpSpPr/>
          <p:nvPr/>
        </p:nvGrpSpPr>
        <p:grpSpPr>
          <a:xfrm flipV="1">
            <a:off x="8539178" y="3736494"/>
            <a:ext cx="451080" cy="448015"/>
            <a:chOff x="8299648" y="2447308"/>
            <a:chExt cx="451080" cy="448015"/>
          </a:xfrm>
        </p:grpSpPr>
        <p:sp>
          <p:nvSpPr>
            <p:cNvPr id="52" name="Ellipse 51">
              <a:extLst>
                <a:ext uri="{FF2B5EF4-FFF2-40B4-BE49-F238E27FC236}">
                  <a16:creationId xmlns:a16="http://schemas.microsoft.com/office/drawing/2014/main" id="{E9681D09-9445-7AA8-E897-917FD31BE62F}"/>
                </a:ext>
              </a:extLst>
            </p:cNvPr>
            <p:cNvSpPr/>
            <p:nvPr/>
          </p:nvSpPr>
          <p:spPr>
            <a:xfrm>
              <a:off x="8299648" y="2447308"/>
              <a:ext cx="451080" cy="448015"/>
            </a:xfrm>
            <a:prstGeom prst="ellipse">
              <a:avLst/>
            </a:prstGeom>
            <a:solidFill>
              <a:srgbClr val="FF3234">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53" name="Graphique 52" descr="Cercle avec flèche gauche contour">
              <a:extLst>
                <a:ext uri="{FF2B5EF4-FFF2-40B4-BE49-F238E27FC236}">
                  <a16:creationId xmlns:a16="http://schemas.microsoft.com/office/drawing/2014/main" id="{4945F542-7A2C-1C5F-405B-8E4D56AA9EC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700000" flipV="1">
              <a:off x="8310079" y="2455616"/>
              <a:ext cx="425825" cy="425825"/>
            </a:xfrm>
            <a:prstGeom prst="rect">
              <a:avLst/>
            </a:prstGeom>
          </p:spPr>
        </p:pic>
      </p:grpSp>
      <p:grpSp>
        <p:nvGrpSpPr>
          <p:cNvPr id="19" name="Groupe 18">
            <a:extLst>
              <a:ext uri="{FF2B5EF4-FFF2-40B4-BE49-F238E27FC236}">
                <a16:creationId xmlns:a16="http://schemas.microsoft.com/office/drawing/2014/main" id="{B921B57B-627D-90A9-18FF-5F2676D897E4}"/>
              </a:ext>
            </a:extLst>
          </p:cNvPr>
          <p:cNvGrpSpPr/>
          <p:nvPr/>
        </p:nvGrpSpPr>
        <p:grpSpPr>
          <a:xfrm>
            <a:off x="814823" y="4415655"/>
            <a:ext cx="10735695" cy="756000"/>
            <a:chOff x="814823" y="2145599"/>
            <a:chExt cx="10735695" cy="856420"/>
          </a:xfrm>
        </p:grpSpPr>
        <p:sp>
          <p:nvSpPr>
            <p:cNvPr id="24" name="Google Shape;1373;p17">
              <a:extLst>
                <a:ext uri="{FF2B5EF4-FFF2-40B4-BE49-F238E27FC236}">
                  <a16:creationId xmlns:a16="http://schemas.microsoft.com/office/drawing/2014/main" id="{90C07220-17A1-FC00-48A8-C36B265FEA0F}"/>
                </a:ext>
              </a:extLst>
            </p:cNvPr>
            <p:cNvSpPr/>
            <p:nvPr/>
          </p:nvSpPr>
          <p:spPr>
            <a:xfrm>
              <a:off x="814823" y="2145600"/>
              <a:ext cx="10735695" cy="856419"/>
            </a:xfrm>
            <a:prstGeom prst="roundRect">
              <a:avLst>
                <a:gd name="adj" fmla="val 11461"/>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25" name="Forme libre 24">
              <a:extLst>
                <a:ext uri="{FF2B5EF4-FFF2-40B4-BE49-F238E27FC236}">
                  <a16:creationId xmlns:a16="http://schemas.microsoft.com/office/drawing/2014/main" id="{D7C79EB8-79D1-33E2-5AF1-EFE0967C774C}"/>
                </a:ext>
              </a:extLst>
            </p:cNvPr>
            <p:cNvSpPr/>
            <p:nvPr/>
          </p:nvSpPr>
          <p:spPr>
            <a:xfrm>
              <a:off x="814824" y="2145599"/>
              <a:ext cx="92801" cy="856419"/>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solidFill>
              <a:schemeClr val="accent1"/>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Bk" panose="02000000000000000000" pitchFamily="2" charset="0"/>
                <a:cs typeface="+mn-cs"/>
                <a:sym typeface="Arial"/>
              </a:endParaRPr>
            </a:p>
          </p:txBody>
        </p:sp>
      </p:grpSp>
      <p:graphicFrame>
        <p:nvGraphicFramePr>
          <p:cNvPr id="26" name="Tableau 25">
            <a:extLst>
              <a:ext uri="{FF2B5EF4-FFF2-40B4-BE49-F238E27FC236}">
                <a16:creationId xmlns:a16="http://schemas.microsoft.com/office/drawing/2014/main" id="{EC104476-686B-A16D-A1AC-079D5C418BA4}"/>
              </a:ext>
            </a:extLst>
          </p:cNvPr>
          <p:cNvGraphicFramePr>
            <a:graphicFrameLocks noGrp="1"/>
          </p:cNvGraphicFramePr>
          <p:nvPr>
            <p:extLst>
              <p:ext uri="{D42A27DB-BD31-4B8C-83A1-F6EECF244321}">
                <p14:modId xmlns:p14="http://schemas.microsoft.com/office/powerpoint/2010/main" val="2395915207"/>
              </p:ext>
            </p:extLst>
          </p:nvPr>
        </p:nvGraphicFramePr>
        <p:xfrm>
          <a:off x="1015999" y="4465667"/>
          <a:ext cx="10588626" cy="671431"/>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52962">
                  <a:extLst>
                    <a:ext uri="{9D8B030D-6E8A-4147-A177-3AD203B41FA5}">
                      <a16:colId xmlns:a16="http://schemas.microsoft.com/office/drawing/2014/main" val="3525124152"/>
                    </a:ext>
                  </a:extLst>
                </a:gridCol>
                <a:gridCol w="825936">
                  <a:extLst>
                    <a:ext uri="{9D8B030D-6E8A-4147-A177-3AD203B41FA5}">
                      <a16:colId xmlns:a16="http://schemas.microsoft.com/office/drawing/2014/main" val="2452209870"/>
                    </a:ext>
                  </a:extLst>
                </a:gridCol>
                <a:gridCol w="1267662">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671431">
                <a:tc>
                  <a:txBody>
                    <a:bodyPr/>
                    <a:lstStyle/>
                    <a:p>
                      <a:r>
                        <a:rPr lang="fr-FR" sz="1100" b="0" dirty="0">
                          <a:solidFill>
                            <a:schemeClr val="accent1"/>
                          </a:solidFill>
                          <a:latin typeface="+mj-lt"/>
                        </a:rPr>
                        <a:t>R004</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a:solidFill>
                            <a:srgbClr val="A6A6A6"/>
                          </a:solidFill>
                          <a:latin typeface="+mn-lt"/>
                        </a:rPr>
                        <a:t>01/01/01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R="72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100" b="0" dirty="0">
                          <a:solidFill>
                            <a:srgbClr val="A6A6A6"/>
                          </a:solidFill>
                          <a:latin typeface="+mj-lt"/>
                        </a:rPr>
                        <a:t>7</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100" b="0" dirty="0">
                          <a:solidFill>
                            <a:srgbClr val="A6A6A6"/>
                          </a:solidFill>
                          <a:latin typeface="+mj-lt"/>
                        </a:rPr>
                        <a:t>8</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100" b="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grpSp>
        <p:nvGrpSpPr>
          <p:cNvPr id="27" name="Groupe 26">
            <a:extLst>
              <a:ext uri="{FF2B5EF4-FFF2-40B4-BE49-F238E27FC236}">
                <a16:creationId xmlns:a16="http://schemas.microsoft.com/office/drawing/2014/main" id="{FC03D219-5DDD-A3BD-26B2-62973145E2E9}"/>
              </a:ext>
            </a:extLst>
          </p:cNvPr>
          <p:cNvGrpSpPr/>
          <p:nvPr/>
        </p:nvGrpSpPr>
        <p:grpSpPr>
          <a:xfrm rot="18900000">
            <a:off x="8542702" y="4576808"/>
            <a:ext cx="451080" cy="448015"/>
            <a:chOff x="8299648" y="2447308"/>
            <a:chExt cx="451080" cy="448015"/>
          </a:xfrm>
        </p:grpSpPr>
        <p:sp>
          <p:nvSpPr>
            <p:cNvPr id="28" name="Ellipse 27">
              <a:extLst>
                <a:ext uri="{FF2B5EF4-FFF2-40B4-BE49-F238E27FC236}">
                  <a16:creationId xmlns:a16="http://schemas.microsoft.com/office/drawing/2014/main" id="{E0400991-D717-8057-BF23-400C67FD520C}"/>
                </a:ext>
              </a:extLst>
            </p:cNvPr>
            <p:cNvSpPr/>
            <p:nvPr/>
          </p:nvSpPr>
          <p:spPr>
            <a:xfrm>
              <a:off x="8299648" y="2447308"/>
              <a:ext cx="451080" cy="448015"/>
            </a:xfrm>
            <a:prstGeom prst="ellipse">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29" name="Graphique 28" descr="Cercle avec flèche gauche contour">
              <a:extLst>
                <a:ext uri="{FF2B5EF4-FFF2-40B4-BE49-F238E27FC236}">
                  <a16:creationId xmlns:a16="http://schemas.microsoft.com/office/drawing/2014/main" id="{6662AE47-2AFB-06F1-1B1A-DA2623FFBCC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flipV="1">
              <a:off x="8310079" y="2455616"/>
              <a:ext cx="425825" cy="425825"/>
            </a:xfrm>
            <a:prstGeom prst="rect">
              <a:avLst/>
            </a:prstGeom>
          </p:spPr>
        </p:pic>
      </p:grpSp>
      <p:grpSp>
        <p:nvGrpSpPr>
          <p:cNvPr id="30" name="Groupe 29">
            <a:extLst>
              <a:ext uri="{FF2B5EF4-FFF2-40B4-BE49-F238E27FC236}">
                <a16:creationId xmlns:a16="http://schemas.microsoft.com/office/drawing/2014/main" id="{7F00FE13-B922-8AC3-128B-8BE8F6D84652}"/>
              </a:ext>
            </a:extLst>
          </p:cNvPr>
          <p:cNvGrpSpPr/>
          <p:nvPr/>
        </p:nvGrpSpPr>
        <p:grpSpPr>
          <a:xfrm>
            <a:off x="814823" y="5230665"/>
            <a:ext cx="10735695" cy="765937"/>
            <a:chOff x="814823" y="2145600"/>
            <a:chExt cx="10735695" cy="867677"/>
          </a:xfrm>
        </p:grpSpPr>
        <p:sp>
          <p:nvSpPr>
            <p:cNvPr id="31" name="Google Shape;1373;p17">
              <a:extLst>
                <a:ext uri="{FF2B5EF4-FFF2-40B4-BE49-F238E27FC236}">
                  <a16:creationId xmlns:a16="http://schemas.microsoft.com/office/drawing/2014/main" id="{C0567070-F09F-0CFF-F94F-9B18CEB6483A}"/>
                </a:ext>
              </a:extLst>
            </p:cNvPr>
            <p:cNvSpPr/>
            <p:nvPr/>
          </p:nvSpPr>
          <p:spPr>
            <a:xfrm>
              <a:off x="814823" y="2145600"/>
              <a:ext cx="10735695" cy="856419"/>
            </a:xfrm>
            <a:prstGeom prst="roundRect">
              <a:avLst>
                <a:gd name="adj" fmla="val 11461"/>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32" name="Forme libre 31">
              <a:extLst>
                <a:ext uri="{FF2B5EF4-FFF2-40B4-BE49-F238E27FC236}">
                  <a16:creationId xmlns:a16="http://schemas.microsoft.com/office/drawing/2014/main" id="{62322F75-B5BC-69B9-3837-F0D212CF91C5}"/>
                </a:ext>
              </a:extLst>
            </p:cNvPr>
            <p:cNvSpPr/>
            <p:nvPr/>
          </p:nvSpPr>
          <p:spPr>
            <a:xfrm>
              <a:off x="814824" y="2156858"/>
              <a:ext cx="92801" cy="856419"/>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solidFill>
              <a:schemeClr val="accent1"/>
            </a:soli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Bk" panose="02000000000000000000" pitchFamily="2" charset="0"/>
                <a:cs typeface="+mn-cs"/>
                <a:sym typeface="Arial"/>
              </a:endParaRPr>
            </a:p>
          </p:txBody>
        </p:sp>
      </p:grpSp>
      <p:graphicFrame>
        <p:nvGraphicFramePr>
          <p:cNvPr id="33" name="Tableau 32">
            <a:extLst>
              <a:ext uri="{FF2B5EF4-FFF2-40B4-BE49-F238E27FC236}">
                <a16:creationId xmlns:a16="http://schemas.microsoft.com/office/drawing/2014/main" id="{21FF8C8E-411F-F795-A6F4-34BC7D4DCFB4}"/>
              </a:ext>
            </a:extLst>
          </p:cNvPr>
          <p:cNvGraphicFramePr>
            <a:graphicFrameLocks noGrp="1"/>
          </p:cNvGraphicFramePr>
          <p:nvPr>
            <p:extLst>
              <p:ext uri="{D42A27DB-BD31-4B8C-83A1-F6EECF244321}">
                <p14:modId xmlns:p14="http://schemas.microsoft.com/office/powerpoint/2010/main" val="2080079165"/>
              </p:ext>
            </p:extLst>
          </p:nvPr>
        </p:nvGraphicFramePr>
        <p:xfrm>
          <a:off x="1015999" y="5280676"/>
          <a:ext cx="10588626" cy="671431"/>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52962">
                  <a:extLst>
                    <a:ext uri="{9D8B030D-6E8A-4147-A177-3AD203B41FA5}">
                      <a16:colId xmlns:a16="http://schemas.microsoft.com/office/drawing/2014/main" val="3525124152"/>
                    </a:ext>
                  </a:extLst>
                </a:gridCol>
                <a:gridCol w="825936">
                  <a:extLst>
                    <a:ext uri="{9D8B030D-6E8A-4147-A177-3AD203B41FA5}">
                      <a16:colId xmlns:a16="http://schemas.microsoft.com/office/drawing/2014/main" val="2452209870"/>
                    </a:ext>
                  </a:extLst>
                </a:gridCol>
                <a:gridCol w="1267662">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671431">
                <a:tc>
                  <a:txBody>
                    <a:bodyPr/>
                    <a:lstStyle/>
                    <a:p>
                      <a:r>
                        <a:rPr lang="fr-FR" sz="1100" b="0" dirty="0">
                          <a:solidFill>
                            <a:schemeClr val="accent1"/>
                          </a:solidFill>
                          <a:latin typeface="+mj-lt"/>
                        </a:rPr>
                        <a:t>R005</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a:solidFill>
                            <a:srgbClr val="A6A6A6"/>
                          </a:solidFill>
                          <a:latin typeface="+mn-lt"/>
                        </a:rPr>
                        <a:t>01/01/01</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marR="72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100" b="0" dirty="0">
                          <a:solidFill>
                            <a:srgbClr val="A6A6A6"/>
                          </a:solidFill>
                          <a:latin typeface="+mj-lt"/>
                        </a:rPr>
                        <a:t>7</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100" b="0" dirty="0">
                          <a:solidFill>
                            <a:srgbClr val="A6A6A6"/>
                          </a:solidFill>
                          <a:latin typeface="+mj-lt"/>
                        </a:rPr>
                        <a:t>8</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100" b="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fr-FR" sz="1100" b="0" dirty="0" err="1">
                          <a:solidFill>
                            <a:srgbClr val="A6A6A6"/>
                          </a:solidFill>
                          <a:latin typeface="+mn-lt"/>
                        </a:rPr>
                        <a:t>Lorem</a:t>
                      </a:r>
                      <a:r>
                        <a:rPr lang="fr-FR" sz="1100" b="0" dirty="0">
                          <a:solidFill>
                            <a:srgbClr val="A6A6A6"/>
                          </a:solidFill>
                          <a:latin typeface="+mn-lt"/>
                        </a:rPr>
                        <a:t> </a:t>
                      </a:r>
                      <a:r>
                        <a:rPr lang="fr-FR" sz="1100" b="0" dirty="0" err="1">
                          <a:solidFill>
                            <a:srgbClr val="A6A6A6"/>
                          </a:solidFill>
                          <a:latin typeface="+mn-lt"/>
                        </a:rPr>
                        <a:t>ipsum</a:t>
                      </a:r>
                      <a:r>
                        <a:rPr lang="fr-FR" sz="1100" b="0" dirty="0">
                          <a:solidFill>
                            <a:srgbClr val="A6A6A6"/>
                          </a:solidFill>
                          <a:latin typeface="+mn-lt"/>
                        </a:rPr>
                        <a:t> </a:t>
                      </a:r>
                      <a:r>
                        <a:rPr lang="fr-FR" sz="1100" b="0" dirty="0" err="1">
                          <a:solidFill>
                            <a:srgbClr val="A6A6A6"/>
                          </a:solidFill>
                          <a:latin typeface="+mn-lt"/>
                        </a:rPr>
                        <a:t>dolor</a:t>
                      </a:r>
                      <a:r>
                        <a:rPr lang="fr-FR" sz="1100" b="0" dirty="0">
                          <a:solidFill>
                            <a:srgbClr val="A6A6A6"/>
                          </a:solidFill>
                          <a:latin typeface="+mn-lt"/>
                        </a:rPr>
                        <a:t> </a:t>
                      </a:r>
                      <a:r>
                        <a:rPr lang="fr-FR" sz="1100" b="0" dirty="0" err="1">
                          <a:solidFill>
                            <a:srgbClr val="A6A6A6"/>
                          </a:solidFill>
                          <a:latin typeface="+mn-lt"/>
                        </a:rPr>
                        <a:t>sit</a:t>
                      </a:r>
                      <a:r>
                        <a:rPr lang="fr-FR" sz="1100" b="0" dirty="0">
                          <a:solidFill>
                            <a:srgbClr val="A6A6A6"/>
                          </a:solidFill>
                          <a:latin typeface="+mn-lt"/>
                        </a:rPr>
                        <a:t> </a:t>
                      </a:r>
                      <a:r>
                        <a:rPr lang="fr-FR" sz="1100" b="0" dirty="0" err="1">
                          <a:solidFill>
                            <a:srgbClr val="A6A6A6"/>
                          </a:solidFill>
                          <a:latin typeface="+mn-lt"/>
                        </a:rPr>
                        <a:t>amet</a:t>
                      </a:r>
                      <a:r>
                        <a:rPr lang="fr-FR" sz="1100" b="0" dirty="0">
                          <a:solidFill>
                            <a:srgbClr val="A6A6A6"/>
                          </a:solidFill>
                          <a:latin typeface="+mn-lt"/>
                        </a:rPr>
                        <a:t> est </a:t>
                      </a:r>
                      <a:r>
                        <a:rPr lang="fr-FR" sz="1100" b="0" dirty="0" err="1">
                          <a:solidFill>
                            <a:srgbClr val="A6A6A6"/>
                          </a:solidFill>
                          <a:latin typeface="+mn-lt"/>
                        </a:rPr>
                        <a:t>sed</a:t>
                      </a:r>
                      <a:r>
                        <a:rPr lang="fr-FR" sz="1100" b="0" dirty="0">
                          <a:solidFill>
                            <a:srgbClr val="A6A6A6"/>
                          </a:solidFill>
                          <a:latin typeface="+mn-lt"/>
                        </a:rPr>
                        <a:t> </a:t>
                      </a:r>
                      <a:r>
                        <a:rPr lang="fr-FR" sz="1100" b="0" dirty="0" err="1">
                          <a:solidFill>
                            <a:srgbClr val="A6A6A6"/>
                          </a:solidFill>
                          <a:latin typeface="+mn-lt"/>
                        </a:rPr>
                        <a:t>hec</a:t>
                      </a:r>
                      <a:endParaRPr lang="fr-FR" sz="1100" b="0" dirty="0">
                        <a:solidFill>
                          <a:srgbClr val="A6A6A6"/>
                        </a:solidFill>
                        <a:latin typeface="+mn-lt"/>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grpSp>
        <p:nvGrpSpPr>
          <p:cNvPr id="34" name="Groupe 33">
            <a:extLst>
              <a:ext uri="{FF2B5EF4-FFF2-40B4-BE49-F238E27FC236}">
                <a16:creationId xmlns:a16="http://schemas.microsoft.com/office/drawing/2014/main" id="{BF9733D0-B758-61B0-7D33-E4B14778F79D}"/>
              </a:ext>
            </a:extLst>
          </p:cNvPr>
          <p:cNvGrpSpPr/>
          <p:nvPr/>
        </p:nvGrpSpPr>
        <p:grpSpPr>
          <a:xfrm rot="18900000">
            <a:off x="8542702" y="5391817"/>
            <a:ext cx="451080" cy="448015"/>
            <a:chOff x="8299648" y="2447308"/>
            <a:chExt cx="451080" cy="448015"/>
          </a:xfrm>
        </p:grpSpPr>
        <p:sp>
          <p:nvSpPr>
            <p:cNvPr id="35" name="Ellipse 34">
              <a:extLst>
                <a:ext uri="{FF2B5EF4-FFF2-40B4-BE49-F238E27FC236}">
                  <a16:creationId xmlns:a16="http://schemas.microsoft.com/office/drawing/2014/main" id="{DD2ED1FB-30E5-74D8-54A9-798A0AA5F5FD}"/>
                </a:ext>
              </a:extLst>
            </p:cNvPr>
            <p:cNvSpPr/>
            <p:nvPr/>
          </p:nvSpPr>
          <p:spPr>
            <a:xfrm>
              <a:off x="8299648" y="2447308"/>
              <a:ext cx="451080" cy="448015"/>
            </a:xfrm>
            <a:prstGeom prst="ellipse">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36" name="Graphique 35" descr="Cercle avec flèche gauche contour">
              <a:extLst>
                <a:ext uri="{FF2B5EF4-FFF2-40B4-BE49-F238E27FC236}">
                  <a16:creationId xmlns:a16="http://schemas.microsoft.com/office/drawing/2014/main" id="{376F230C-EB2E-802C-8B1B-8E7317B7E28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flipV="1">
              <a:off x="8310079" y="2455616"/>
              <a:ext cx="425825" cy="425825"/>
            </a:xfrm>
            <a:prstGeom prst="rect">
              <a:avLst/>
            </a:prstGeom>
          </p:spPr>
        </p:pic>
      </p:grpSp>
      <p:graphicFrame>
        <p:nvGraphicFramePr>
          <p:cNvPr id="38" name="Tableau 25">
            <a:extLst>
              <a:ext uri="{FF2B5EF4-FFF2-40B4-BE49-F238E27FC236}">
                <a16:creationId xmlns:a16="http://schemas.microsoft.com/office/drawing/2014/main" id="{00C1F484-0669-0440-4FE9-95E9F171722D}"/>
              </a:ext>
            </a:extLst>
          </p:cNvPr>
          <p:cNvGraphicFramePr>
            <a:graphicFrameLocks noGrp="1"/>
          </p:cNvGraphicFramePr>
          <p:nvPr/>
        </p:nvGraphicFramePr>
        <p:xfrm>
          <a:off x="1035877" y="1500127"/>
          <a:ext cx="10588626" cy="426720"/>
        </p:xfrm>
        <a:graphic>
          <a:graphicData uri="http://schemas.openxmlformats.org/drawingml/2006/table">
            <a:tbl>
              <a:tblPr firstRow="1" bandRow="1">
                <a:tableStyleId>{5C22544A-7EE6-4342-B048-85BDC9FD1C3A}</a:tableStyleId>
              </a:tblPr>
              <a:tblGrid>
                <a:gridCol w="562430">
                  <a:extLst>
                    <a:ext uri="{9D8B030D-6E8A-4147-A177-3AD203B41FA5}">
                      <a16:colId xmlns:a16="http://schemas.microsoft.com/office/drawing/2014/main" val="3169531174"/>
                    </a:ext>
                  </a:extLst>
                </a:gridCol>
                <a:gridCol w="869193">
                  <a:extLst>
                    <a:ext uri="{9D8B030D-6E8A-4147-A177-3AD203B41FA5}">
                      <a16:colId xmlns:a16="http://schemas.microsoft.com/office/drawing/2014/main" val="2983242148"/>
                    </a:ext>
                  </a:extLst>
                </a:gridCol>
                <a:gridCol w="1400158">
                  <a:extLst>
                    <a:ext uri="{9D8B030D-6E8A-4147-A177-3AD203B41FA5}">
                      <a16:colId xmlns:a16="http://schemas.microsoft.com/office/drawing/2014/main" val="2360813398"/>
                    </a:ext>
                  </a:extLst>
                </a:gridCol>
                <a:gridCol w="2249693">
                  <a:extLst>
                    <a:ext uri="{9D8B030D-6E8A-4147-A177-3AD203B41FA5}">
                      <a16:colId xmlns:a16="http://schemas.microsoft.com/office/drawing/2014/main" val="3118876046"/>
                    </a:ext>
                  </a:extLst>
                </a:gridCol>
                <a:gridCol w="1346936">
                  <a:extLst>
                    <a:ext uri="{9D8B030D-6E8A-4147-A177-3AD203B41FA5}">
                      <a16:colId xmlns:a16="http://schemas.microsoft.com/office/drawing/2014/main" val="3525124152"/>
                    </a:ext>
                  </a:extLst>
                </a:gridCol>
                <a:gridCol w="1023730">
                  <a:extLst>
                    <a:ext uri="{9D8B030D-6E8A-4147-A177-3AD203B41FA5}">
                      <a16:colId xmlns:a16="http://schemas.microsoft.com/office/drawing/2014/main" val="2452209870"/>
                    </a:ext>
                  </a:extLst>
                </a:gridCol>
                <a:gridCol w="1075894">
                  <a:extLst>
                    <a:ext uri="{9D8B030D-6E8A-4147-A177-3AD203B41FA5}">
                      <a16:colId xmlns:a16="http://schemas.microsoft.com/office/drawing/2014/main" val="4257925164"/>
                    </a:ext>
                  </a:extLst>
                </a:gridCol>
                <a:gridCol w="2060592">
                  <a:extLst>
                    <a:ext uri="{9D8B030D-6E8A-4147-A177-3AD203B41FA5}">
                      <a16:colId xmlns:a16="http://schemas.microsoft.com/office/drawing/2014/main" val="2369233029"/>
                    </a:ext>
                  </a:extLst>
                </a:gridCol>
              </a:tblGrid>
              <a:tr h="343090">
                <a:tc>
                  <a:txBody>
                    <a:bodyPr/>
                    <a:lstStyle/>
                    <a:p>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ID</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Date </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Alertes</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Principales conséquences</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Probabilité 1-10</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Impact 1-10</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Évolution</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Actions préventives</a:t>
                      </a:r>
                      <a:b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br>
                      <a:r>
                        <a:rPr lang="fr-FR" sz="1100" b="0" kern="1200" spc="100" baseline="0" dirty="0">
                          <a:solidFill>
                            <a:schemeClr val="bg1">
                              <a:lumMod val="50000"/>
                            </a:schemeClr>
                          </a:solidFill>
                          <a:latin typeface="Roboto Bk" panose="02000000000000000000" pitchFamily="2" charset="0"/>
                          <a:ea typeface="Roboto Bk" panose="02000000000000000000" pitchFamily="2" charset="0"/>
                          <a:cs typeface="+mn-cs"/>
                        </a:rPr>
                        <a:t>et correctives</a:t>
                      </a:r>
                    </a:p>
                  </a:txBody>
                  <a:tcPr marL="36000" marR="36000">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62998252"/>
                  </a:ext>
                </a:extLst>
              </a:tr>
            </a:tbl>
          </a:graphicData>
        </a:graphic>
      </p:graphicFrame>
    </p:spTree>
    <p:extLst>
      <p:ext uri="{BB962C8B-B14F-4D97-AF65-F5344CB8AC3E}">
        <p14:creationId xmlns:p14="http://schemas.microsoft.com/office/powerpoint/2010/main" val="18128265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1373;p17">
            <a:extLst>
              <a:ext uri="{FF2B5EF4-FFF2-40B4-BE49-F238E27FC236}">
                <a16:creationId xmlns:a16="http://schemas.microsoft.com/office/drawing/2014/main" id="{4E198628-F49D-5E72-87B0-41AABCBFD7C8}"/>
              </a:ext>
            </a:extLst>
          </p:cNvPr>
          <p:cNvSpPr/>
          <p:nvPr/>
        </p:nvSpPr>
        <p:spPr>
          <a:xfrm>
            <a:off x="587375" y="1363552"/>
            <a:ext cx="11190590" cy="4706918"/>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39" name="Rectangle : coins arrondis 38">
            <a:extLst>
              <a:ext uri="{FF2B5EF4-FFF2-40B4-BE49-F238E27FC236}">
                <a16:creationId xmlns:a16="http://schemas.microsoft.com/office/drawing/2014/main" id="{D991E278-ED7E-8031-BF17-CA5CADFB749A}"/>
              </a:ext>
            </a:extLst>
          </p:cNvPr>
          <p:cNvSpPr/>
          <p:nvPr/>
        </p:nvSpPr>
        <p:spPr>
          <a:xfrm>
            <a:off x="715434" y="1615348"/>
            <a:ext cx="9630269" cy="310148"/>
          </a:xfrm>
          <a:prstGeom prst="roundRect">
            <a:avLst>
              <a:gd name="adj" fmla="val 5000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3322B5"/>
              </a:solidFill>
              <a:effectLst/>
              <a:uLnTx/>
              <a:uFillTx/>
              <a:latin typeface="Roboto Bold"/>
              <a:ea typeface="Roboto" pitchFamily="2" charset="0"/>
              <a:cs typeface="+mn-cs"/>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sp>
        <p:nvSpPr>
          <p:cNvPr id="54" name="Rectangle : coins arrondis 53">
            <a:extLst>
              <a:ext uri="{FF2B5EF4-FFF2-40B4-BE49-F238E27FC236}">
                <a16:creationId xmlns:a16="http://schemas.microsoft.com/office/drawing/2014/main" id="{3E03E178-773E-A365-A892-866A1221BC65}"/>
              </a:ext>
            </a:extLst>
          </p:cNvPr>
          <p:cNvSpPr/>
          <p:nvPr/>
        </p:nvSpPr>
        <p:spPr>
          <a:xfrm>
            <a:off x="10395285" y="1615348"/>
            <a:ext cx="1257470" cy="310148"/>
          </a:xfrm>
          <a:prstGeom prst="roundRect">
            <a:avLst>
              <a:gd name="adj" fmla="val 5000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graphicFrame>
        <p:nvGraphicFramePr>
          <p:cNvPr id="16" name="Tableau 16">
            <a:extLst>
              <a:ext uri="{FF2B5EF4-FFF2-40B4-BE49-F238E27FC236}">
                <a16:creationId xmlns:a16="http://schemas.microsoft.com/office/drawing/2014/main" id="{12A53D69-22D0-8968-47A4-99586438F326}"/>
              </a:ext>
            </a:extLst>
          </p:cNvPr>
          <p:cNvGraphicFramePr>
            <a:graphicFrameLocks noGrp="1"/>
          </p:cNvGraphicFramePr>
          <p:nvPr/>
        </p:nvGraphicFramePr>
        <p:xfrm>
          <a:off x="888773" y="1587847"/>
          <a:ext cx="10763984" cy="4369407"/>
        </p:xfrm>
        <a:graphic>
          <a:graphicData uri="http://schemas.openxmlformats.org/drawingml/2006/table">
            <a:tbl>
              <a:tblPr firstRow="1" bandRow="1">
                <a:tableStyleId>{5C22544A-7EE6-4342-B048-85BDC9FD1C3A}</a:tableStyleId>
              </a:tblPr>
              <a:tblGrid>
                <a:gridCol w="1733656">
                  <a:extLst>
                    <a:ext uri="{9D8B030D-6E8A-4147-A177-3AD203B41FA5}">
                      <a16:colId xmlns:a16="http://schemas.microsoft.com/office/drawing/2014/main" val="474112860"/>
                    </a:ext>
                  </a:extLst>
                </a:gridCol>
                <a:gridCol w="634561">
                  <a:extLst>
                    <a:ext uri="{9D8B030D-6E8A-4147-A177-3AD203B41FA5}">
                      <a16:colId xmlns:a16="http://schemas.microsoft.com/office/drawing/2014/main" val="458222492"/>
                    </a:ext>
                  </a:extLst>
                </a:gridCol>
                <a:gridCol w="634561">
                  <a:extLst>
                    <a:ext uri="{9D8B030D-6E8A-4147-A177-3AD203B41FA5}">
                      <a16:colId xmlns:a16="http://schemas.microsoft.com/office/drawing/2014/main" val="1828515278"/>
                    </a:ext>
                  </a:extLst>
                </a:gridCol>
                <a:gridCol w="634561">
                  <a:extLst>
                    <a:ext uri="{9D8B030D-6E8A-4147-A177-3AD203B41FA5}">
                      <a16:colId xmlns:a16="http://schemas.microsoft.com/office/drawing/2014/main" val="1460375149"/>
                    </a:ext>
                  </a:extLst>
                </a:gridCol>
                <a:gridCol w="634561">
                  <a:extLst>
                    <a:ext uri="{9D8B030D-6E8A-4147-A177-3AD203B41FA5}">
                      <a16:colId xmlns:a16="http://schemas.microsoft.com/office/drawing/2014/main" val="353815085"/>
                    </a:ext>
                  </a:extLst>
                </a:gridCol>
                <a:gridCol w="634561">
                  <a:extLst>
                    <a:ext uri="{9D8B030D-6E8A-4147-A177-3AD203B41FA5}">
                      <a16:colId xmlns:a16="http://schemas.microsoft.com/office/drawing/2014/main" val="1408389091"/>
                    </a:ext>
                  </a:extLst>
                </a:gridCol>
                <a:gridCol w="634561">
                  <a:extLst>
                    <a:ext uri="{9D8B030D-6E8A-4147-A177-3AD203B41FA5}">
                      <a16:colId xmlns:a16="http://schemas.microsoft.com/office/drawing/2014/main" val="3497792657"/>
                    </a:ext>
                  </a:extLst>
                </a:gridCol>
                <a:gridCol w="634561">
                  <a:extLst>
                    <a:ext uri="{9D8B030D-6E8A-4147-A177-3AD203B41FA5}">
                      <a16:colId xmlns:a16="http://schemas.microsoft.com/office/drawing/2014/main" val="521417601"/>
                    </a:ext>
                  </a:extLst>
                </a:gridCol>
                <a:gridCol w="634561">
                  <a:extLst>
                    <a:ext uri="{9D8B030D-6E8A-4147-A177-3AD203B41FA5}">
                      <a16:colId xmlns:a16="http://schemas.microsoft.com/office/drawing/2014/main" val="1156785027"/>
                    </a:ext>
                  </a:extLst>
                </a:gridCol>
                <a:gridCol w="634561">
                  <a:extLst>
                    <a:ext uri="{9D8B030D-6E8A-4147-A177-3AD203B41FA5}">
                      <a16:colId xmlns:a16="http://schemas.microsoft.com/office/drawing/2014/main" val="2606237815"/>
                    </a:ext>
                  </a:extLst>
                </a:gridCol>
                <a:gridCol w="634561">
                  <a:extLst>
                    <a:ext uri="{9D8B030D-6E8A-4147-A177-3AD203B41FA5}">
                      <a16:colId xmlns:a16="http://schemas.microsoft.com/office/drawing/2014/main" val="1378956555"/>
                    </a:ext>
                  </a:extLst>
                </a:gridCol>
                <a:gridCol w="634561">
                  <a:extLst>
                    <a:ext uri="{9D8B030D-6E8A-4147-A177-3AD203B41FA5}">
                      <a16:colId xmlns:a16="http://schemas.microsoft.com/office/drawing/2014/main" val="468145032"/>
                    </a:ext>
                  </a:extLst>
                </a:gridCol>
                <a:gridCol w="634561">
                  <a:extLst>
                    <a:ext uri="{9D8B030D-6E8A-4147-A177-3AD203B41FA5}">
                      <a16:colId xmlns:a16="http://schemas.microsoft.com/office/drawing/2014/main" val="1082125154"/>
                    </a:ext>
                  </a:extLst>
                </a:gridCol>
                <a:gridCol w="715013">
                  <a:extLst>
                    <a:ext uri="{9D8B030D-6E8A-4147-A177-3AD203B41FA5}">
                      <a16:colId xmlns:a16="http://schemas.microsoft.com/office/drawing/2014/main" val="2847445855"/>
                    </a:ext>
                  </a:extLst>
                </a:gridCol>
                <a:gridCol w="700583">
                  <a:extLst>
                    <a:ext uri="{9D8B030D-6E8A-4147-A177-3AD203B41FA5}">
                      <a16:colId xmlns:a16="http://schemas.microsoft.com/office/drawing/2014/main" val="2595618189"/>
                    </a:ext>
                  </a:extLst>
                </a:gridCol>
              </a:tblGrid>
              <a:tr h="341307">
                <a:tc>
                  <a:txBody>
                    <a:bodyPr/>
                    <a:lstStyle/>
                    <a:p>
                      <a:pPr algn="l"/>
                      <a:r>
                        <a:rPr lang="fr-FR" sz="1000" b="0" dirty="0">
                          <a:solidFill>
                            <a:schemeClr val="bg1"/>
                          </a:solidFill>
                          <a:latin typeface="Roboto Bk" panose="02000000000000000000" pitchFamily="2" charset="0"/>
                          <a:ea typeface="Roboto Bk" panose="02000000000000000000" pitchFamily="2" charset="0"/>
                        </a:rPr>
                        <a:t>Prestation</a:t>
                      </a:r>
                    </a:p>
                  </a:txBody>
                  <a:tcPr marL="0" marR="3600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Janv. 24</a:t>
                      </a:r>
                    </a:p>
                  </a:txBody>
                  <a:tcPr marL="36000" marR="36000" anchor="ctr">
                    <a:lnL w="12700" cmpd="sng">
                      <a:noFill/>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dirty="0">
                          <a:solidFill>
                            <a:schemeClr val="bg1"/>
                          </a:solidFill>
                          <a:latin typeface="Roboto Bk" panose="02000000000000000000" pitchFamily="2" charset="0"/>
                          <a:ea typeface="Roboto Bk" panose="02000000000000000000" pitchFamily="2" charset="0"/>
                        </a:rPr>
                        <a:t>Fév.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Mars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dirty="0">
                          <a:solidFill>
                            <a:schemeClr val="bg1"/>
                          </a:solidFill>
                          <a:latin typeface="Roboto Bk" panose="02000000000000000000" pitchFamily="2" charset="0"/>
                          <a:ea typeface="Roboto Bk" panose="02000000000000000000" pitchFamily="2" charset="0"/>
                        </a:rPr>
                        <a:t>Avril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Mai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dirty="0">
                          <a:solidFill>
                            <a:schemeClr val="bg1"/>
                          </a:solidFill>
                          <a:latin typeface="Roboto Bk" panose="02000000000000000000" pitchFamily="2" charset="0"/>
                          <a:ea typeface="Roboto Bk" panose="02000000000000000000" pitchFamily="2" charset="0"/>
                        </a:rPr>
                        <a:t>Juin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Juil.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dirty="0">
                          <a:solidFill>
                            <a:schemeClr val="bg1"/>
                          </a:solidFill>
                          <a:latin typeface="Roboto Bk" panose="02000000000000000000" pitchFamily="2" charset="0"/>
                          <a:ea typeface="Roboto Bk" panose="02000000000000000000" pitchFamily="2" charset="0"/>
                        </a:rPr>
                        <a:t>Août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Sept.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dirty="0">
                          <a:solidFill>
                            <a:schemeClr val="bg1"/>
                          </a:solidFill>
                          <a:latin typeface="Roboto Bk" panose="02000000000000000000" pitchFamily="2" charset="0"/>
                          <a:ea typeface="Roboto Bk" panose="02000000000000000000" pitchFamily="2" charset="0"/>
                        </a:rPr>
                        <a:t>Oct.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Nov.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Déc.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Total</a:t>
                      </a:r>
                    </a:p>
                  </a:txBody>
                  <a:tcPr marL="251999" marR="36000" anchor="ctr">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Prévues</a:t>
                      </a:r>
                    </a:p>
                  </a:txBody>
                  <a:tcPr marL="36000" marR="36000" anchor="ctr">
                    <a:lnL w="3175" cap="flat" cmpd="sng" algn="ctr">
                      <a:solidFill>
                        <a:schemeClr val="bg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6477320"/>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spc="100" baseline="0" dirty="0">
                          <a:solidFill>
                            <a:srgbClr val="A6A6A6"/>
                          </a:solidFill>
                          <a:latin typeface="+mj-lt"/>
                        </a:rPr>
                        <a:t>GOUVERNANCE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b="0" dirty="0">
                          <a:solidFill>
                            <a:srgbClr val="A6A6A6"/>
                          </a:solidFill>
                          <a:latin typeface="+mn-lt"/>
                        </a:rPr>
                        <a:t>Nb de jours homme dédié (J.H)</a:t>
                      </a:r>
                    </a:p>
                  </a:txBody>
                  <a:tcPr marL="0" anchor="ctr">
                    <a:lnL w="12700" cmpd="sng">
                      <a:noFill/>
                    </a:lnL>
                    <a:lnR w="12700" cmpd="sng">
                      <a:noFill/>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0209453"/>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kern="1200" spc="100" baseline="0" dirty="0">
                          <a:solidFill>
                            <a:srgbClr val="A6A6A6"/>
                          </a:solidFill>
                          <a:latin typeface="+mj-lt"/>
                          <a:ea typeface="+mn-ea"/>
                          <a:cs typeface="+mn-cs"/>
                        </a:rPr>
                        <a:t>CORE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b="0" kern="1200" dirty="0">
                          <a:solidFill>
                            <a:srgbClr val="A6A6A6"/>
                          </a:solidFill>
                          <a:latin typeface="+mn-lt"/>
                          <a:ea typeface="+mn-ea"/>
                          <a:cs typeface="+mn-cs"/>
                        </a:rPr>
                        <a:t>Nb de jours homme dédié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j-lt"/>
                          <a:ea typeface="+mn-ea"/>
                          <a:cs typeface="+mn-cs"/>
                        </a:rPr>
                        <a:t>0</a:t>
                      </a:r>
                      <a:endParaRPr kumimoji="0" lang="fr-FR" sz="1100" b="0" i="0" u="none" strike="noStrike" kern="1200" cap="none" spc="0" normalizeH="0" baseline="0" noProof="0" dirty="0">
                        <a:ln>
                          <a:noFill/>
                        </a:ln>
                        <a:solidFill>
                          <a:srgbClr val="A6A6A6"/>
                        </a:solidFill>
                        <a:effectLst/>
                        <a:uLnTx/>
                        <a:uFillTx/>
                        <a:latin typeface="+mj-lt"/>
                        <a:ea typeface="+mn-ea"/>
                        <a:cs typeface="+mn-cs"/>
                      </a:endParaRP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3767188"/>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kern="1200" spc="100" baseline="0" dirty="0">
                          <a:solidFill>
                            <a:srgbClr val="A6A6A6"/>
                          </a:solidFill>
                          <a:latin typeface="+mj-lt"/>
                          <a:ea typeface="+mn-ea"/>
                          <a:cs typeface="+mn-cs"/>
                        </a:rPr>
                        <a:t>ONB</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b="0" kern="1200" dirty="0">
                          <a:solidFill>
                            <a:srgbClr val="A6A6A6"/>
                          </a:solidFill>
                          <a:latin typeface="+mn-lt"/>
                          <a:ea typeface="+mn-ea"/>
                          <a:cs typeface="+mn-cs"/>
                        </a:rPr>
                        <a:t>Nb de jours homme dédié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1877414"/>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spc="100" baseline="0" dirty="0">
                          <a:solidFill>
                            <a:srgbClr val="A6A6A6"/>
                          </a:solidFill>
                          <a:latin typeface="+mj-lt"/>
                        </a:rPr>
                        <a:t>CONNECTEUR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b="0" kern="1200" dirty="0">
                          <a:solidFill>
                            <a:srgbClr val="A6A6A6"/>
                          </a:solidFill>
                          <a:latin typeface="+mn-lt"/>
                          <a:ea typeface="+mn-ea"/>
                          <a:cs typeface="+mn-cs"/>
                        </a:rPr>
                        <a:t>Nb de jours homme dédié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79414070"/>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spc="100" baseline="0" dirty="0">
                          <a:solidFill>
                            <a:srgbClr val="A6A6A6"/>
                          </a:solidFill>
                          <a:latin typeface="+mn-lt"/>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800" b="0" kern="1200" dirty="0">
                          <a:solidFill>
                            <a:srgbClr val="A6A6A6"/>
                          </a:solidFill>
                          <a:latin typeface="+mn-lt"/>
                          <a:ea typeface="+mn-ea"/>
                          <a:cs typeface="+mn-cs"/>
                        </a:rPr>
                        <a:t>Lorem ipsum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04217974"/>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100" normalizeH="0" baseline="0" noProof="0" dirty="0">
                          <a:ln>
                            <a:noFill/>
                          </a:ln>
                          <a:solidFill>
                            <a:srgbClr val="A6A6A6"/>
                          </a:solidFill>
                          <a:effectLst/>
                          <a:uLnTx/>
                          <a:uFillTx/>
                          <a:latin typeface="+mj-lt"/>
                          <a:ea typeface="+mn-ea"/>
                          <a:cs typeface="+mn-cs"/>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A6A6A6"/>
                          </a:solidFill>
                          <a:effectLst/>
                          <a:uLnTx/>
                          <a:uFillTx/>
                          <a:latin typeface="+mn-lt"/>
                          <a:ea typeface="+mn-ea"/>
                          <a:cs typeface="+mn-cs"/>
                        </a:rPr>
                        <a:t>Lorem ipsum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86076303"/>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100" normalizeH="0" baseline="0" noProof="0" dirty="0">
                          <a:ln>
                            <a:noFill/>
                          </a:ln>
                          <a:solidFill>
                            <a:srgbClr val="A6A6A6"/>
                          </a:solidFill>
                          <a:effectLst/>
                          <a:uLnTx/>
                          <a:uFillTx/>
                          <a:latin typeface="Roboto Lt"/>
                          <a:ea typeface="+mn-ea"/>
                          <a:cs typeface="+mn-cs"/>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A6A6A6"/>
                          </a:solidFill>
                          <a:effectLst/>
                          <a:uLnTx/>
                          <a:uFillTx/>
                          <a:latin typeface="+mn-lt"/>
                          <a:ea typeface="+mn-ea"/>
                          <a:cs typeface="+mn-cs"/>
                        </a:rPr>
                        <a:t>Lorem ipsum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64409957"/>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100" normalizeH="0" baseline="0" noProof="0" dirty="0">
                          <a:ln>
                            <a:noFill/>
                          </a:ln>
                          <a:solidFill>
                            <a:srgbClr val="A6A6A6"/>
                          </a:solidFill>
                          <a:effectLst/>
                          <a:uLnTx/>
                          <a:uFillTx/>
                          <a:latin typeface="Roboto Lt"/>
                          <a:ea typeface="+mn-ea"/>
                          <a:cs typeface="+mn-cs"/>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A6A6A6"/>
                          </a:solidFill>
                          <a:effectLst/>
                          <a:uLnTx/>
                          <a:uFillTx/>
                          <a:latin typeface="+mn-lt"/>
                          <a:ea typeface="+mn-ea"/>
                          <a:cs typeface="+mn-cs"/>
                        </a:rPr>
                        <a:t>Lorem ipsum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04478375"/>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100" normalizeH="0" baseline="0" noProof="0" dirty="0">
                          <a:ln>
                            <a:noFill/>
                          </a:ln>
                          <a:solidFill>
                            <a:srgbClr val="A6A6A6"/>
                          </a:solidFill>
                          <a:effectLst/>
                          <a:uLnTx/>
                          <a:uFillTx/>
                          <a:latin typeface="Roboto Lt"/>
                          <a:ea typeface="+mn-ea"/>
                          <a:cs typeface="+mn-cs"/>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A6A6A6"/>
                          </a:solidFill>
                          <a:effectLst/>
                          <a:uLnTx/>
                          <a:uFillTx/>
                          <a:latin typeface="+mn-lt"/>
                          <a:ea typeface="+mn-ea"/>
                          <a:cs typeface="+mn-cs"/>
                        </a:rPr>
                        <a:t>Lorem ipsum (J.H)</a:t>
                      </a:r>
                    </a:p>
                  </a:txBody>
                  <a:tcPr marL="0">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80954805"/>
                  </a:ext>
                </a:extLst>
              </a:tr>
              <a:tr h="4028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000" b="1" i="0" u="none" strike="noStrike" kern="1200" cap="none" spc="100" normalizeH="0" baseline="0" noProof="0" dirty="0">
                          <a:ln>
                            <a:noFill/>
                          </a:ln>
                          <a:solidFill>
                            <a:srgbClr val="A6A6A6"/>
                          </a:solidFill>
                          <a:effectLst/>
                          <a:uLnTx/>
                          <a:uFillTx/>
                          <a:latin typeface="Roboto Lt"/>
                          <a:ea typeface="+mn-ea"/>
                          <a:cs typeface="+mn-cs"/>
                        </a:rPr>
                        <a:t>LOREM IPSUM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800" b="0" i="0" u="none" strike="noStrike" kern="1200" cap="none" spc="0" normalizeH="0" baseline="0" noProof="0" dirty="0">
                          <a:ln>
                            <a:noFill/>
                          </a:ln>
                          <a:solidFill>
                            <a:srgbClr val="A6A6A6"/>
                          </a:solidFill>
                          <a:effectLst/>
                          <a:uLnTx/>
                          <a:uFillTx/>
                          <a:latin typeface="+mn-lt"/>
                          <a:ea typeface="+mn-ea"/>
                          <a:cs typeface="+mn-cs"/>
                        </a:rPr>
                        <a:t>Lorem ipsum (J.H)</a:t>
                      </a:r>
                    </a:p>
                  </a:txBody>
                  <a:tcPr marL="0">
                    <a:lnL w="12700" cmpd="sng">
                      <a:noFill/>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10088814"/>
                  </a:ext>
                </a:extLst>
              </a:tr>
            </a:tbl>
          </a:graphicData>
        </a:graphic>
      </p:graphicFrame>
      <p:sp>
        <p:nvSpPr>
          <p:cNvPr id="2" name="Forme libre 10">
            <a:extLst>
              <a:ext uri="{FF2B5EF4-FFF2-40B4-BE49-F238E27FC236}">
                <a16:creationId xmlns:a16="http://schemas.microsoft.com/office/drawing/2014/main" id="{D71C518E-789C-5FB8-42F0-DDF5AFB31ADC}"/>
              </a:ext>
            </a:extLst>
          </p:cNvPr>
          <p:cNvSpPr/>
          <p:nvPr/>
        </p:nvSpPr>
        <p:spPr>
          <a:xfrm>
            <a:off x="587375" y="1359666"/>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3322B5"/>
              </a:solidFill>
              <a:effectLst/>
              <a:uLnTx/>
              <a:uFillTx/>
              <a:latin typeface="Roboto Bold"/>
              <a:ea typeface="Roboto" pitchFamily="2" charset="0"/>
              <a:cs typeface="+mn-cs"/>
            </a:endParaRPr>
          </a:p>
        </p:txBody>
      </p:sp>
    </p:spTree>
    <p:extLst>
      <p:ext uri="{BB962C8B-B14F-4D97-AF65-F5344CB8AC3E}">
        <p14:creationId xmlns:p14="http://schemas.microsoft.com/office/powerpoint/2010/main" val="33929459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e 8">
            <a:extLst>
              <a:ext uri="{FF2B5EF4-FFF2-40B4-BE49-F238E27FC236}">
                <a16:creationId xmlns:a16="http://schemas.microsoft.com/office/drawing/2014/main" id="{70CF1932-F55A-2F57-3898-E0976D326DBB}"/>
              </a:ext>
            </a:extLst>
          </p:cNvPr>
          <p:cNvGrpSpPr/>
          <p:nvPr/>
        </p:nvGrpSpPr>
        <p:grpSpPr>
          <a:xfrm>
            <a:off x="587375" y="1587847"/>
            <a:ext cx="11190590" cy="3861382"/>
            <a:chOff x="587375" y="1390144"/>
            <a:chExt cx="11190590" cy="3861382"/>
          </a:xfrm>
        </p:grpSpPr>
        <p:sp>
          <p:nvSpPr>
            <p:cNvPr id="10" name="Google Shape;1373;p17">
              <a:extLst>
                <a:ext uri="{FF2B5EF4-FFF2-40B4-BE49-F238E27FC236}">
                  <a16:creationId xmlns:a16="http://schemas.microsoft.com/office/drawing/2014/main" id="{4E198628-F49D-5E72-87B0-41AABCBFD7C8}"/>
                </a:ext>
              </a:extLst>
            </p:cNvPr>
            <p:cNvSpPr/>
            <p:nvPr/>
          </p:nvSpPr>
          <p:spPr>
            <a:xfrm>
              <a:off x="587375" y="1394030"/>
              <a:ext cx="11190590" cy="3857496"/>
            </a:xfrm>
            <a:prstGeom prst="roundRect">
              <a:avLst>
                <a:gd name="adj" fmla="val 4788"/>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0"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endParaRPr>
            </a:p>
          </p:txBody>
        </p:sp>
        <p:sp>
          <p:nvSpPr>
            <p:cNvPr id="11" name="Forme libre 10">
              <a:extLst>
                <a:ext uri="{FF2B5EF4-FFF2-40B4-BE49-F238E27FC236}">
                  <a16:creationId xmlns:a16="http://schemas.microsoft.com/office/drawing/2014/main" id="{D71C518E-789C-5FB8-42F0-DDF5AFB31ADC}"/>
                </a:ext>
              </a:extLst>
            </p:cNvPr>
            <p:cNvSpPr/>
            <p:nvPr/>
          </p:nvSpPr>
          <p:spPr>
            <a:xfrm>
              <a:off x="587375" y="1390144"/>
              <a:ext cx="11190590" cy="155930"/>
            </a:xfrm>
            <a:custGeom>
              <a:avLst/>
              <a:gdLst>
                <a:gd name="connsiteX0" fmla="*/ 195241 w 9657512"/>
                <a:gd name="connsiteY0" fmla="*/ 0 h 155930"/>
                <a:gd name="connsiteX1" fmla="*/ 9462271 w 9657512"/>
                <a:gd name="connsiteY1" fmla="*/ 0 h 155930"/>
                <a:gd name="connsiteX2" fmla="*/ 9651332 w 9657512"/>
                <a:gd name="connsiteY2" fmla="*/ 125318 h 155930"/>
                <a:gd name="connsiteX3" fmla="*/ 9657512 w 9657512"/>
                <a:gd name="connsiteY3" fmla="*/ 155930 h 155930"/>
                <a:gd name="connsiteX4" fmla="*/ 0 w 9657512"/>
                <a:gd name="connsiteY4" fmla="*/ 155930 h 155930"/>
                <a:gd name="connsiteX5" fmla="*/ 6181 w 9657512"/>
                <a:gd name="connsiteY5" fmla="*/ 125318 h 155930"/>
                <a:gd name="connsiteX6" fmla="*/ 195241 w 9657512"/>
                <a:gd name="connsiteY6" fmla="*/ 0 h 15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57512" h="155930">
                  <a:moveTo>
                    <a:pt x="195241" y="0"/>
                  </a:moveTo>
                  <a:lnTo>
                    <a:pt x="9462271" y="0"/>
                  </a:lnTo>
                  <a:cubicBezTo>
                    <a:pt x="9547262" y="0"/>
                    <a:pt x="9620183" y="51674"/>
                    <a:pt x="9651332" y="125318"/>
                  </a:cubicBezTo>
                  <a:lnTo>
                    <a:pt x="9657512" y="155930"/>
                  </a:lnTo>
                  <a:lnTo>
                    <a:pt x="0" y="155930"/>
                  </a:lnTo>
                  <a:lnTo>
                    <a:pt x="6181" y="125318"/>
                  </a:lnTo>
                  <a:cubicBezTo>
                    <a:pt x="37329" y="51674"/>
                    <a:pt x="110250" y="0"/>
                    <a:pt x="19524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3322B5"/>
                </a:solidFill>
                <a:effectLst/>
                <a:uLnTx/>
                <a:uFillTx/>
                <a:latin typeface="Roboto Bold"/>
                <a:ea typeface="Roboto" pitchFamily="2" charset="0"/>
                <a:cs typeface="+mn-cs"/>
              </a:endParaRPr>
            </a:p>
          </p:txBody>
        </p:sp>
      </p:grpSp>
      <p:sp>
        <p:nvSpPr>
          <p:cNvPr id="39" name="Rectangle : coins arrondis 38">
            <a:extLst>
              <a:ext uri="{FF2B5EF4-FFF2-40B4-BE49-F238E27FC236}">
                <a16:creationId xmlns:a16="http://schemas.microsoft.com/office/drawing/2014/main" id="{D991E278-ED7E-8031-BF17-CA5CADFB749A}"/>
              </a:ext>
            </a:extLst>
          </p:cNvPr>
          <p:cNvSpPr/>
          <p:nvPr/>
        </p:nvSpPr>
        <p:spPr>
          <a:xfrm>
            <a:off x="715434" y="1962577"/>
            <a:ext cx="9630269" cy="310148"/>
          </a:xfrm>
          <a:prstGeom prst="roundRect">
            <a:avLst>
              <a:gd name="adj" fmla="val 5000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3322B5"/>
              </a:solidFill>
              <a:effectLst/>
              <a:uLnTx/>
              <a:uFillTx/>
              <a:latin typeface="Roboto Bold"/>
              <a:ea typeface="Roboto" pitchFamily="2" charset="0"/>
              <a:cs typeface="+mn-cs"/>
            </a:endParaRPr>
          </a:p>
        </p:txBody>
      </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a:xfrm>
            <a:off x="587375" y="436478"/>
            <a:ext cx="7087489" cy="518920"/>
          </a:xfrm>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sp>
        <p:nvSpPr>
          <p:cNvPr id="54" name="Rectangle : coins arrondis 53">
            <a:extLst>
              <a:ext uri="{FF2B5EF4-FFF2-40B4-BE49-F238E27FC236}">
                <a16:creationId xmlns:a16="http://schemas.microsoft.com/office/drawing/2014/main" id="{3E03E178-773E-A365-A892-866A1221BC65}"/>
              </a:ext>
            </a:extLst>
          </p:cNvPr>
          <p:cNvSpPr/>
          <p:nvPr/>
        </p:nvSpPr>
        <p:spPr>
          <a:xfrm>
            <a:off x="10395285" y="1962577"/>
            <a:ext cx="1257470" cy="310148"/>
          </a:xfrm>
          <a:prstGeom prst="roundRect">
            <a:avLst>
              <a:gd name="adj" fmla="val 5000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graphicFrame>
        <p:nvGraphicFramePr>
          <p:cNvPr id="16" name="Tableau 16">
            <a:extLst>
              <a:ext uri="{FF2B5EF4-FFF2-40B4-BE49-F238E27FC236}">
                <a16:creationId xmlns:a16="http://schemas.microsoft.com/office/drawing/2014/main" id="{12A53D69-22D0-8968-47A4-99586438F326}"/>
              </a:ext>
            </a:extLst>
          </p:cNvPr>
          <p:cNvGraphicFramePr>
            <a:graphicFrameLocks noGrp="1"/>
          </p:cNvGraphicFramePr>
          <p:nvPr/>
        </p:nvGraphicFramePr>
        <p:xfrm>
          <a:off x="853708" y="1827105"/>
          <a:ext cx="10763984" cy="3439161"/>
        </p:xfrm>
        <a:graphic>
          <a:graphicData uri="http://schemas.openxmlformats.org/drawingml/2006/table">
            <a:tbl>
              <a:tblPr firstRow="1" bandRow="1">
                <a:tableStyleId>{5C22544A-7EE6-4342-B048-85BDC9FD1C3A}</a:tableStyleId>
              </a:tblPr>
              <a:tblGrid>
                <a:gridCol w="1733656">
                  <a:extLst>
                    <a:ext uri="{9D8B030D-6E8A-4147-A177-3AD203B41FA5}">
                      <a16:colId xmlns:a16="http://schemas.microsoft.com/office/drawing/2014/main" val="474112860"/>
                    </a:ext>
                  </a:extLst>
                </a:gridCol>
                <a:gridCol w="634561">
                  <a:extLst>
                    <a:ext uri="{9D8B030D-6E8A-4147-A177-3AD203B41FA5}">
                      <a16:colId xmlns:a16="http://schemas.microsoft.com/office/drawing/2014/main" val="458222492"/>
                    </a:ext>
                  </a:extLst>
                </a:gridCol>
                <a:gridCol w="634561">
                  <a:extLst>
                    <a:ext uri="{9D8B030D-6E8A-4147-A177-3AD203B41FA5}">
                      <a16:colId xmlns:a16="http://schemas.microsoft.com/office/drawing/2014/main" val="1828515278"/>
                    </a:ext>
                  </a:extLst>
                </a:gridCol>
                <a:gridCol w="634561">
                  <a:extLst>
                    <a:ext uri="{9D8B030D-6E8A-4147-A177-3AD203B41FA5}">
                      <a16:colId xmlns:a16="http://schemas.microsoft.com/office/drawing/2014/main" val="1460375149"/>
                    </a:ext>
                  </a:extLst>
                </a:gridCol>
                <a:gridCol w="634561">
                  <a:extLst>
                    <a:ext uri="{9D8B030D-6E8A-4147-A177-3AD203B41FA5}">
                      <a16:colId xmlns:a16="http://schemas.microsoft.com/office/drawing/2014/main" val="353815085"/>
                    </a:ext>
                  </a:extLst>
                </a:gridCol>
                <a:gridCol w="634561">
                  <a:extLst>
                    <a:ext uri="{9D8B030D-6E8A-4147-A177-3AD203B41FA5}">
                      <a16:colId xmlns:a16="http://schemas.microsoft.com/office/drawing/2014/main" val="1408389091"/>
                    </a:ext>
                  </a:extLst>
                </a:gridCol>
                <a:gridCol w="634561">
                  <a:extLst>
                    <a:ext uri="{9D8B030D-6E8A-4147-A177-3AD203B41FA5}">
                      <a16:colId xmlns:a16="http://schemas.microsoft.com/office/drawing/2014/main" val="3497792657"/>
                    </a:ext>
                  </a:extLst>
                </a:gridCol>
                <a:gridCol w="634561">
                  <a:extLst>
                    <a:ext uri="{9D8B030D-6E8A-4147-A177-3AD203B41FA5}">
                      <a16:colId xmlns:a16="http://schemas.microsoft.com/office/drawing/2014/main" val="521417601"/>
                    </a:ext>
                  </a:extLst>
                </a:gridCol>
                <a:gridCol w="634561">
                  <a:extLst>
                    <a:ext uri="{9D8B030D-6E8A-4147-A177-3AD203B41FA5}">
                      <a16:colId xmlns:a16="http://schemas.microsoft.com/office/drawing/2014/main" val="1156785027"/>
                    </a:ext>
                  </a:extLst>
                </a:gridCol>
                <a:gridCol w="634561">
                  <a:extLst>
                    <a:ext uri="{9D8B030D-6E8A-4147-A177-3AD203B41FA5}">
                      <a16:colId xmlns:a16="http://schemas.microsoft.com/office/drawing/2014/main" val="2606237815"/>
                    </a:ext>
                  </a:extLst>
                </a:gridCol>
                <a:gridCol w="634561">
                  <a:extLst>
                    <a:ext uri="{9D8B030D-6E8A-4147-A177-3AD203B41FA5}">
                      <a16:colId xmlns:a16="http://schemas.microsoft.com/office/drawing/2014/main" val="1378956555"/>
                    </a:ext>
                  </a:extLst>
                </a:gridCol>
                <a:gridCol w="634561">
                  <a:extLst>
                    <a:ext uri="{9D8B030D-6E8A-4147-A177-3AD203B41FA5}">
                      <a16:colId xmlns:a16="http://schemas.microsoft.com/office/drawing/2014/main" val="468145032"/>
                    </a:ext>
                  </a:extLst>
                </a:gridCol>
                <a:gridCol w="634561">
                  <a:extLst>
                    <a:ext uri="{9D8B030D-6E8A-4147-A177-3AD203B41FA5}">
                      <a16:colId xmlns:a16="http://schemas.microsoft.com/office/drawing/2014/main" val="1082125154"/>
                    </a:ext>
                  </a:extLst>
                </a:gridCol>
                <a:gridCol w="715013">
                  <a:extLst>
                    <a:ext uri="{9D8B030D-6E8A-4147-A177-3AD203B41FA5}">
                      <a16:colId xmlns:a16="http://schemas.microsoft.com/office/drawing/2014/main" val="2847445855"/>
                    </a:ext>
                  </a:extLst>
                </a:gridCol>
                <a:gridCol w="700583">
                  <a:extLst>
                    <a:ext uri="{9D8B030D-6E8A-4147-A177-3AD203B41FA5}">
                      <a16:colId xmlns:a16="http://schemas.microsoft.com/office/drawing/2014/main" val="2595618189"/>
                    </a:ext>
                  </a:extLst>
                </a:gridCol>
              </a:tblGrid>
              <a:tr h="601169">
                <a:tc>
                  <a:txBody>
                    <a:bodyPr/>
                    <a:lstStyle/>
                    <a:p>
                      <a:pPr algn="l"/>
                      <a:r>
                        <a:rPr lang="fr-FR" sz="1000" b="0" dirty="0">
                          <a:solidFill>
                            <a:schemeClr val="bg1"/>
                          </a:solidFill>
                          <a:latin typeface="Roboto Bk" panose="02000000000000000000" pitchFamily="2" charset="0"/>
                          <a:ea typeface="Roboto Bk" panose="02000000000000000000" pitchFamily="2" charset="0"/>
                        </a:rPr>
                        <a:t>Prestation</a:t>
                      </a:r>
                    </a:p>
                  </a:txBody>
                  <a:tcPr marL="0" marR="3600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Janv. 24</a:t>
                      </a:r>
                    </a:p>
                  </a:txBody>
                  <a:tcPr marL="36000" marR="36000" anchor="ctr">
                    <a:lnL w="12700" cmpd="sng">
                      <a:noFill/>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dirty="0">
                          <a:solidFill>
                            <a:schemeClr val="bg1"/>
                          </a:solidFill>
                          <a:latin typeface="Roboto Bk" panose="02000000000000000000" pitchFamily="2" charset="0"/>
                          <a:ea typeface="Roboto Bk" panose="02000000000000000000" pitchFamily="2" charset="0"/>
                        </a:rPr>
                        <a:t>Fév.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Mars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dirty="0">
                          <a:solidFill>
                            <a:schemeClr val="bg1"/>
                          </a:solidFill>
                          <a:latin typeface="Roboto Bk" panose="02000000000000000000" pitchFamily="2" charset="0"/>
                          <a:ea typeface="Roboto Bk" panose="02000000000000000000" pitchFamily="2" charset="0"/>
                        </a:rPr>
                        <a:t>Avril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Mai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dirty="0">
                          <a:solidFill>
                            <a:schemeClr val="bg1"/>
                          </a:solidFill>
                          <a:latin typeface="Roboto Bk" panose="02000000000000000000" pitchFamily="2" charset="0"/>
                          <a:ea typeface="Roboto Bk" panose="02000000000000000000" pitchFamily="2" charset="0"/>
                        </a:rPr>
                        <a:t>Juin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Juil.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dirty="0">
                          <a:solidFill>
                            <a:schemeClr val="bg1"/>
                          </a:solidFill>
                          <a:latin typeface="Roboto Bk" panose="02000000000000000000" pitchFamily="2" charset="0"/>
                          <a:ea typeface="Roboto Bk" panose="02000000000000000000" pitchFamily="2" charset="0"/>
                        </a:rPr>
                        <a:t>Août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Sept.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dirty="0">
                          <a:solidFill>
                            <a:schemeClr val="bg1"/>
                          </a:solidFill>
                          <a:latin typeface="Roboto Bk" panose="02000000000000000000" pitchFamily="2" charset="0"/>
                          <a:ea typeface="Roboto Bk" panose="02000000000000000000" pitchFamily="2" charset="0"/>
                        </a:rPr>
                        <a:t>Oct.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Nov.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Déc. 24</a:t>
                      </a:r>
                    </a:p>
                  </a:txBody>
                  <a:tcPr marL="36000" marR="3600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Total</a:t>
                      </a:r>
                    </a:p>
                  </a:txBody>
                  <a:tcPr marL="251999" marR="36000" anchor="ctr">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fr-FR" sz="1000" b="0" dirty="0">
                          <a:solidFill>
                            <a:schemeClr val="bg1"/>
                          </a:solidFill>
                          <a:latin typeface="Roboto Bk" panose="02000000000000000000" pitchFamily="2" charset="0"/>
                          <a:ea typeface="Roboto Bk" panose="02000000000000000000" pitchFamily="2" charset="0"/>
                        </a:rPr>
                        <a:t>Prévues</a:t>
                      </a:r>
                    </a:p>
                  </a:txBody>
                  <a:tcPr marL="36000" marR="36000" anchor="ctr">
                    <a:lnL w="3175" cap="flat" cmpd="sng" algn="ctr">
                      <a:solidFill>
                        <a:schemeClr val="bg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6477320"/>
                  </a:ext>
                </a:extLst>
              </a:tr>
              <a:tr h="7094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spc="100" baseline="0" dirty="0">
                          <a:solidFill>
                            <a:srgbClr val="A6A6A6"/>
                          </a:solidFill>
                          <a:latin typeface="+mj-lt"/>
                        </a:rPr>
                        <a:t>GOUVERNANCE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dirty="0">
                          <a:solidFill>
                            <a:srgbClr val="A6A6A6"/>
                          </a:solidFill>
                          <a:latin typeface="+mn-lt"/>
                        </a:rPr>
                        <a:t>Nb de jours homme dédié (J.H)</a:t>
                      </a:r>
                    </a:p>
                  </a:txBody>
                  <a:tcPr marL="0" anchor="ctr">
                    <a:lnL w="12700" cmpd="sng">
                      <a:noFill/>
                    </a:lnL>
                    <a:lnR w="12700" cmpd="sng">
                      <a:noFill/>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no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0209453"/>
                  </a:ext>
                </a:extLst>
              </a:tr>
              <a:tr h="7094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kern="1200" spc="100" baseline="0" dirty="0">
                          <a:solidFill>
                            <a:srgbClr val="A6A6A6"/>
                          </a:solidFill>
                          <a:latin typeface="+mj-lt"/>
                          <a:ea typeface="+mn-ea"/>
                          <a:cs typeface="+mn-cs"/>
                        </a:rPr>
                        <a:t>CORE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kern="1200" dirty="0">
                          <a:solidFill>
                            <a:srgbClr val="A6A6A6"/>
                          </a:solidFill>
                          <a:latin typeface="+mn-lt"/>
                          <a:ea typeface="+mn-ea"/>
                          <a:cs typeface="+mn-cs"/>
                        </a:rPr>
                        <a:t>Nb de jours homme dédié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j-lt"/>
                          <a:ea typeface="+mn-ea"/>
                          <a:cs typeface="+mn-cs"/>
                        </a:rPr>
                        <a:t>0</a:t>
                      </a:r>
                      <a:endParaRPr kumimoji="0" lang="fr-FR" sz="1100" b="0" i="0" u="none" strike="noStrike" kern="1200" cap="none" spc="0" normalizeH="0" baseline="0" noProof="0" dirty="0">
                        <a:ln>
                          <a:noFill/>
                        </a:ln>
                        <a:solidFill>
                          <a:srgbClr val="A6A6A6"/>
                        </a:solidFill>
                        <a:effectLst/>
                        <a:uLnTx/>
                        <a:uFillTx/>
                        <a:latin typeface="+mj-lt"/>
                        <a:ea typeface="+mn-ea"/>
                        <a:cs typeface="+mn-cs"/>
                      </a:endParaRP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23767188"/>
                  </a:ext>
                </a:extLst>
              </a:tr>
              <a:tr h="7094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kern="1200" spc="100" baseline="0" dirty="0">
                          <a:solidFill>
                            <a:srgbClr val="A6A6A6"/>
                          </a:solidFill>
                          <a:latin typeface="+mj-lt"/>
                          <a:ea typeface="+mn-ea"/>
                          <a:cs typeface="+mn-cs"/>
                        </a:rPr>
                        <a:t>ONB</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kern="1200" dirty="0">
                          <a:solidFill>
                            <a:srgbClr val="A6A6A6"/>
                          </a:solidFill>
                          <a:latin typeface="+mn-lt"/>
                          <a:ea typeface="+mn-ea"/>
                          <a:cs typeface="+mn-cs"/>
                        </a:rPr>
                        <a:t>Nb de jours homme dédié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1877414"/>
                  </a:ext>
                </a:extLst>
              </a:tr>
              <a:tr h="7094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b="1" spc="100" baseline="0" dirty="0">
                          <a:solidFill>
                            <a:srgbClr val="A6A6A6"/>
                          </a:solidFill>
                          <a:latin typeface="+mj-lt"/>
                        </a:rPr>
                        <a:t>CONNECTEUR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00" b="0" kern="1200" dirty="0">
                          <a:solidFill>
                            <a:srgbClr val="A6A6A6"/>
                          </a:solidFill>
                          <a:latin typeface="+mn-lt"/>
                          <a:ea typeface="+mn-ea"/>
                          <a:cs typeface="+mn-cs"/>
                        </a:rPr>
                        <a:t>Nb de jours homme dédié (J.H)</a:t>
                      </a:r>
                    </a:p>
                  </a:txBody>
                  <a:tcPr marL="0" anchor="ctr">
                    <a:lnL w="12700" cmpd="sng">
                      <a:noFill/>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12700" cmpd="sng">
                      <a:noFill/>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0</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n-lt"/>
                          <a:ea typeface="+mn-ea"/>
                          <a:cs typeface="+mn-cs"/>
                        </a:rPr>
                        <a:t>0</a:t>
                      </a:r>
                    </a:p>
                  </a:txBody>
                  <a:tcPr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marL="251999"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A6A6A6"/>
                          </a:solidFill>
                          <a:effectLst/>
                          <a:uLnTx/>
                          <a:uFillTx/>
                          <a:latin typeface="+mj-lt"/>
                          <a:ea typeface="+mn-ea"/>
                          <a:cs typeface="+mn-cs"/>
                        </a:rPr>
                        <a:t>0</a:t>
                      </a:r>
                    </a:p>
                  </a:txBody>
                  <a:tcPr anchor="ctr">
                    <a:lnL w="3175" cap="flat" cmpd="sng" algn="ctr">
                      <a:noFill/>
                      <a:prstDash val="solid"/>
                      <a:round/>
                      <a:headEnd type="none" w="med" len="med"/>
                      <a:tailEnd type="none" w="med" len="med"/>
                    </a:lnL>
                    <a:lnR w="12700" cmpd="sng">
                      <a:noFill/>
                    </a:lnR>
                    <a:lnT w="3175" cap="flat" cmpd="sng" algn="ctr">
                      <a:solidFill>
                        <a:schemeClr val="bg1">
                          <a:lumMod val="75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79414070"/>
                  </a:ext>
                </a:extLst>
              </a:tr>
            </a:tbl>
          </a:graphicData>
        </a:graphic>
      </p:graphicFrame>
    </p:spTree>
    <p:extLst>
      <p:ext uri="{BB962C8B-B14F-4D97-AF65-F5344CB8AC3E}">
        <p14:creationId xmlns:p14="http://schemas.microsoft.com/office/powerpoint/2010/main" val="12463128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1373;p17">
            <a:extLst>
              <a:ext uri="{FF2B5EF4-FFF2-40B4-BE49-F238E27FC236}">
                <a16:creationId xmlns:a16="http://schemas.microsoft.com/office/drawing/2014/main" id="{8C7E79C4-04FD-B492-A133-499A4BEA8780}"/>
              </a:ext>
            </a:extLst>
          </p:cNvPr>
          <p:cNvSpPr/>
          <p:nvPr/>
        </p:nvSpPr>
        <p:spPr>
          <a:xfrm>
            <a:off x="2198960" y="4556734"/>
            <a:ext cx="6228421" cy="425465"/>
          </a:xfrm>
          <a:prstGeom prst="roundRect">
            <a:avLst>
              <a:gd name="adj" fmla="val 21781"/>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0" rIns="72000" bIns="45700" anchor="ctr" anchorCtr="0">
            <a:noAutofit/>
          </a:bodyPr>
          <a:lstStyle/>
          <a:p>
            <a:pPr marR="0" lvl="0" indent="0" fontAlgn="auto">
              <a:lnSpc>
                <a:spcPct val="95000"/>
              </a:lnSpc>
              <a:spcBef>
                <a:spcPts val="500"/>
              </a:spcBef>
              <a:spcAft>
                <a:spcPts val="0"/>
              </a:spcAft>
              <a:buClrTx/>
              <a:buSzTx/>
              <a:buFontTx/>
              <a:buNone/>
              <a:tabLst/>
              <a:defRPr/>
            </a:pPr>
            <a:r>
              <a:rPr lang="en-US" sz="1100" kern="0" spc="100" dirty="0">
                <a:solidFill>
                  <a:srgbClr val="A6A6A6"/>
                </a:solidFill>
                <a:ea typeface="Roboto Bk" panose="02000000000000000000" pitchFamily="2" charset="0"/>
              </a:rPr>
              <a:t>https://peoplespheres.com/</a:t>
            </a:r>
            <a:r>
              <a:rPr lang="en-US" sz="1100" kern="0" spc="100" dirty="0" err="1">
                <a:solidFill>
                  <a:srgbClr val="A6A6A6"/>
                </a:solidFill>
                <a:ea typeface="Roboto Bk" panose="02000000000000000000" pitchFamily="2" charset="0"/>
              </a:rPr>
              <a:t>fr</a:t>
            </a:r>
            <a:r>
              <a:rPr lang="en-US" sz="1100" kern="0" spc="100" dirty="0">
                <a:solidFill>
                  <a:srgbClr val="A6A6A6"/>
                </a:solidFill>
                <a:ea typeface="Roboto Bk" panose="02000000000000000000" pitchFamily="2" charset="0"/>
              </a:rPr>
              <a:t>/</a:t>
            </a:r>
          </a:p>
        </p:txBody>
      </p:sp>
      <p:cxnSp>
        <p:nvCxnSpPr>
          <p:cNvPr id="2" name="Straight Connector 40">
            <a:extLst>
              <a:ext uri="{FF2B5EF4-FFF2-40B4-BE49-F238E27FC236}">
                <a16:creationId xmlns:a16="http://schemas.microsoft.com/office/drawing/2014/main" id="{F7D02183-8762-E2D8-2ED1-75A4958B6C85}"/>
              </a:ext>
            </a:extLst>
          </p:cNvPr>
          <p:cNvCxnSpPr>
            <a:cxnSpLocks/>
          </p:cNvCxnSpPr>
          <p:nvPr/>
        </p:nvCxnSpPr>
        <p:spPr>
          <a:xfrm>
            <a:off x="0" y="3266832"/>
            <a:ext cx="12192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sp>
        <p:nvSpPr>
          <p:cNvPr id="74" name="Google Shape;1373;p17">
            <a:extLst>
              <a:ext uri="{FF2B5EF4-FFF2-40B4-BE49-F238E27FC236}">
                <a16:creationId xmlns:a16="http://schemas.microsoft.com/office/drawing/2014/main" id="{D2109F04-8C56-518F-13EF-089672E5E1BD}"/>
              </a:ext>
            </a:extLst>
          </p:cNvPr>
          <p:cNvSpPr/>
          <p:nvPr/>
        </p:nvSpPr>
        <p:spPr>
          <a:xfrm>
            <a:off x="9343035" y="3837622"/>
            <a:ext cx="543089" cy="543089"/>
          </a:xfrm>
          <a:prstGeom prst="roundRect">
            <a:avLst>
              <a:gd name="adj" fmla="val 50000"/>
            </a:avLst>
          </a:prstGeom>
          <a:no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noProof="0" dirty="0">
                <a:ln>
                  <a:noFill/>
                </a:ln>
                <a:solidFill>
                  <a:srgbClr val="FFFFFF"/>
                </a:solidFill>
                <a:effectLst/>
                <a:uLnTx/>
                <a:uFillTx/>
                <a:latin typeface="Roboto Bold"/>
                <a:ea typeface="Roboto" pitchFamily="2" charset="0"/>
                <a:cs typeface="+mn-cs"/>
                <a:sym typeface="Arial"/>
              </a:rPr>
              <a:t>10%</a:t>
            </a:r>
          </a:p>
        </p:txBody>
      </p:sp>
      <p:sp>
        <p:nvSpPr>
          <p:cNvPr id="55" name="Google Shape;1373;p17">
            <a:extLst>
              <a:ext uri="{FF2B5EF4-FFF2-40B4-BE49-F238E27FC236}">
                <a16:creationId xmlns:a16="http://schemas.microsoft.com/office/drawing/2014/main" id="{41B2CFBA-A7B4-EA4C-CC78-A67D684F85A8}"/>
              </a:ext>
            </a:extLst>
          </p:cNvPr>
          <p:cNvSpPr/>
          <p:nvPr/>
        </p:nvSpPr>
        <p:spPr>
          <a:xfrm>
            <a:off x="4316983" y="3837623"/>
            <a:ext cx="543089" cy="543089"/>
          </a:xfrm>
          <a:prstGeom prst="roundRect">
            <a:avLst>
              <a:gd name="adj" fmla="val 50000"/>
            </a:avLst>
          </a:prstGeom>
          <a:no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rPr>
              <a:t>60%</a:t>
            </a:r>
          </a:p>
        </p:txBody>
      </p:sp>
      <p:sp>
        <p:nvSpPr>
          <p:cNvPr id="9" name="Google Shape;1373;p17">
            <a:extLst>
              <a:ext uri="{FF2B5EF4-FFF2-40B4-BE49-F238E27FC236}">
                <a16:creationId xmlns:a16="http://schemas.microsoft.com/office/drawing/2014/main" id="{B158B9D5-F66A-4765-5784-9BE986F3BE6F}"/>
              </a:ext>
            </a:extLst>
          </p:cNvPr>
          <p:cNvSpPr/>
          <p:nvPr/>
        </p:nvSpPr>
        <p:spPr>
          <a:xfrm>
            <a:off x="5016501" y="2266136"/>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RÉCEPTION</a:t>
            </a:r>
            <a:b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b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D'UN EMAIL </a:t>
            </a:r>
            <a:r>
              <a:rPr lang="en-US" sz="1100" kern="0" spc="100" dirty="0">
                <a:solidFill>
                  <a:srgbClr val="A6A6A6"/>
                </a:solidFill>
                <a:ea typeface="Roboto Bk" panose="02000000000000000000" pitchFamily="2" charset="0"/>
              </a:rPr>
              <a:t>VOUS INVITANT </a:t>
            </a:r>
            <a:r>
              <a:rPr lang="en-US" sz="1100" kern="0" spc="100" dirty="0" err="1">
                <a:solidFill>
                  <a:srgbClr val="A6A6A6"/>
                </a:solidFill>
                <a:ea typeface="Roboto Bk" panose="02000000000000000000" pitchFamily="2" charset="0"/>
              </a:rPr>
              <a:t>À</a:t>
            </a:r>
            <a:r>
              <a:rPr lang="en-US" sz="1100" kern="0" spc="100" dirty="0">
                <a:solidFill>
                  <a:srgbClr val="A6A6A6"/>
                </a:solidFill>
                <a:ea typeface="Roboto Bk" panose="02000000000000000000" pitchFamily="2" charset="0"/>
              </a:rPr>
              <a:t> CHOISIR</a:t>
            </a:r>
            <a:br>
              <a:rPr lang="en-US" sz="1100" kern="0" spc="100" dirty="0">
                <a:solidFill>
                  <a:srgbClr val="A6A6A6"/>
                </a:solidFill>
                <a:ea typeface="Roboto Bk" panose="02000000000000000000" pitchFamily="2" charset="0"/>
              </a:rPr>
            </a:br>
            <a:r>
              <a:rPr lang="en-US" sz="1100" kern="0" spc="100" dirty="0" err="1">
                <a:solidFill>
                  <a:srgbClr val="A6A6A6"/>
                </a:solidFill>
                <a:ea typeface="Roboto Bk" panose="02000000000000000000" pitchFamily="2" charset="0"/>
              </a:rPr>
              <a:t>À</a:t>
            </a:r>
            <a:r>
              <a:rPr lang="en-US" sz="1100" kern="0" spc="100" dirty="0">
                <a:solidFill>
                  <a:srgbClr val="A6A6A6"/>
                </a:solidFill>
                <a:ea typeface="Roboto Bk" panose="02000000000000000000" pitchFamily="2" charset="0"/>
              </a:rPr>
              <a:t> QUELLES LISTES S’ABONNER</a:t>
            </a:r>
          </a:p>
        </p:txBody>
      </p:sp>
      <p:sp>
        <p:nvSpPr>
          <p:cNvPr id="10" name="Forme libre 9">
            <a:extLst>
              <a:ext uri="{FF2B5EF4-FFF2-40B4-BE49-F238E27FC236}">
                <a16:creationId xmlns:a16="http://schemas.microsoft.com/office/drawing/2014/main" id="{1C47531B-F23C-664F-B22A-870AB8DC9223}"/>
              </a:ext>
            </a:extLst>
          </p:cNvPr>
          <p:cNvSpPr/>
          <p:nvPr/>
        </p:nvSpPr>
        <p:spPr>
          <a:xfrm>
            <a:off x="5019092"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5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12" name="Google Shape;1373;p17">
            <a:extLst>
              <a:ext uri="{FF2B5EF4-FFF2-40B4-BE49-F238E27FC236}">
                <a16:creationId xmlns:a16="http://schemas.microsoft.com/office/drawing/2014/main" id="{C6C10EAD-FCDC-2330-F0EE-6F56B53AB701}"/>
              </a:ext>
            </a:extLst>
          </p:cNvPr>
          <p:cNvSpPr/>
          <p:nvPr/>
        </p:nvSpPr>
        <p:spPr>
          <a:xfrm>
            <a:off x="2198960" y="2266136"/>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RENSEIGNEZ</a:t>
            </a:r>
            <a:b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b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LE FORMULAIRE </a:t>
            </a:r>
            <a:b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br>
            <a:r>
              <a:rPr lang="en-US" sz="1100" kern="0" spc="100" dirty="0">
                <a:solidFill>
                  <a:srgbClr val="A6A6A6"/>
                </a:solidFill>
                <a:ea typeface="Roboto Bk" panose="02000000000000000000" pitchFamily="2" charset="0"/>
              </a:rPr>
              <a:t>VIA LE LIEN</a:t>
            </a:r>
            <a:br>
              <a:rPr lang="en-US" sz="1100" kern="0" spc="100" dirty="0">
                <a:solidFill>
                  <a:srgbClr val="A6A6A6"/>
                </a:solidFill>
                <a:ea typeface="Roboto Bk" panose="02000000000000000000" pitchFamily="2" charset="0"/>
              </a:rPr>
            </a:br>
            <a:r>
              <a:rPr lang="en-US" sz="1100" kern="0" spc="100" dirty="0">
                <a:solidFill>
                  <a:srgbClr val="A6A6A6"/>
                </a:solidFill>
                <a:ea typeface="Roboto Bk" panose="02000000000000000000" pitchFamily="2" charset="0"/>
              </a:rPr>
              <a:t>CI-DESSOUS</a:t>
            </a:r>
          </a:p>
        </p:txBody>
      </p:sp>
      <p:sp>
        <p:nvSpPr>
          <p:cNvPr id="13" name="Forme libre 12">
            <a:extLst>
              <a:ext uri="{FF2B5EF4-FFF2-40B4-BE49-F238E27FC236}">
                <a16:creationId xmlns:a16="http://schemas.microsoft.com/office/drawing/2014/main" id="{91712C2F-516D-6F44-EE40-8CE5380F7C14}"/>
              </a:ext>
            </a:extLst>
          </p:cNvPr>
          <p:cNvSpPr/>
          <p:nvPr/>
        </p:nvSpPr>
        <p:spPr>
          <a:xfrm>
            <a:off x="2201551"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15" name="Google Shape;1373;p17">
            <a:extLst>
              <a:ext uri="{FF2B5EF4-FFF2-40B4-BE49-F238E27FC236}">
                <a16:creationId xmlns:a16="http://schemas.microsoft.com/office/drawing/2014/main" id="{69A69EF3-C39E-9358-1034-44D3A15F3F65}"/>
              </a:ext>
            </a:extLst>
          </p:cNvPr>
          <p:cNvSpPr/>
          <p:nvPr/>
        </p:nvSpPr>
        <p:spPr>
          <a:xfrm>
            <a:off x="7841477" y="2266136"/>
            <a:ext cx="2159000" cy="2002453"/>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ABONNEZ-VOUS</a:t>
            </a:r>
            <a:b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br>
            <a:r>
              <a:rPr lang="en-US" sz="1100" kern="0" spc="100" dirty="0">
                <a:solidFill>
                  <a:srgbClr val="A6A6A6"/>
                </a:solidFill>
                <a:ea typeface="Roboto Bk" panose="02000000000000000000" pitchFamily="2" charset="0"/>
              </a:rPr>
              <a:t>AUX LISTES</a:t>
            </a:r>
            <a:br>
              <a:rPr lang="en-US" sz="1100" kern="0" spc="100" dirty="0">
                <a:solidFill>
                  <a:srgbClr val="A6A6A6"/>
                </a:solidFill>
                <a:ea typeface="Roboto Bk" panose="02000000000000000000" pitchFamily="2" charset="0"/>
              </a:rPr>
            </a:br>
            <a:r>
              <a:rPr lang="en-US" sz="1100" kern="0" spc="100" dirty="0">
                <a:solidFill>
                  <a:srgbClr val="A6A6A6"/>
                </a:solidFill>
                <a:ea typeface="Roboto Bk" panose="02000000000000000000" pitchFamily="2" charset="0"/>
              </a:rPr>
              <a:t>DE DIFFUSIONS</a:t>
            </a:r>
          </a:p>
        </p:txBody>
      </p:sp>
      <p:sp>
        <p:nvSpPr>
          <p:cNvPr id="16" name="Forme libre 15">
            <a:extLst>
              <a:ext uri="{FF2B5EF4-FFF2-40B4-BE49-F238E27FC236}">
                <a16:creationId xmlns:a16="http://schemas.microsoft.com/office/drawing/2014/main" id="{F62284AE-E0C4-BA4D-8640-E8497D115FA7}"/>
              </a:ext>
            </a:extLst>
          </p:cNvPr>
          <p:cNvSpPr/>
          <p:nvPr/>
        </p:nvSpPr>
        <p:spPr>
          <a:xfrm>
            <a:off x="7844068"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00C4CC"/>
              </a:gs>
              <a:gs pos="99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5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nvGrpSpPr>
          <p:cNvPr id="27" name="Groupe 26">
            <a:extLst>
              <a:ext uri="{FF2B5EF4-FFF2-40B4-BE49-F238E27FC236}">
                <a16:creationId xmlns:a16="http://schemas.microsoft.com/office/drawing/2014/main" id="{B11C4BF7-B0E9-4390-8D5A-3FD4E091F29F}"/>
              </a:ext>
            </a:extLst>
          </p:cNvPr>
          <p:cNvGrpSpPr/>
          <p:nvPr/>
        </p:nvGrpSpPr>
        <p:grpSpPr>
          <a:xfrm>
            <a:off x="2551467" y="3975624"/>
            <a:ext cx="500876" cy="500876"/>
            <a:chOff x="3575824" y="3984702"/>
            <a:chExt cx="599998" cy="599998"/>
          </a:xfrm>
        </p:grpSpPr>
        <p:sp>
          <p:nvSpPr>
            <p:cNvPr id="24" name="Rectangle : coins arrondis 23">
              <a:extLst>
                <a:ext uri="{FF2B5EF4-FFF2-40B4-BE49-F238E27FC236}">
                  <a16:creationId xmlns:a16="http://schemas.microsoft.com/office/drawing/2014/main" id="{0EC8B8A6-3A86-C80D-1F73-D5CDDB6AAE39}"/>
                </a:ext>
              </a:extLst>
            </p:cNvPr>
            <p:cNvSpPr/>
            <p:nvPr/>
          </p:nvSpPr>
          <p:spPr>
            <a:xfrm>
              <a:off x="3575824" y="3984702"/>
              <a:ext cx="599998" cy="599998"/>
            </a:xfrm>
            <a:prstGeom prst="roundRect">
              <a:avLst/>
            </a:pr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pic>
          <p:nvPicPr>
            <p:cNvPr id="26" name="Graphique 25" descr="Document contour">
              <a:extLst>
                <a:ext uri="{FF2B5EF4-FFF2-40B4-BE49-F238E27FC236}">
                  <a16:creationId xmlns:a16="http://schemas.microsoft.com/office/drawing/2014/main" id="{73B135B3-F1F8-6288-732D-3FC772A1AF3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7495" y="4045937"/>
              <a:ext cx="477527" cy="477527"/>
            </a:xfrm>
            <a:prstGeom prst="rect">
              <a:avLst/>
            </a:prstGeom>
          </p:spPr>
        </p:pic>
      </p:grpSp>
      <p:grpSp>
        <p:nvGrpSpPr>
          <p:cNvPr id="50" name="Groupe 49">
            <a:extLst>
              <a:ext uri="{FF2B5EF4-FFF2-40B4-BE49-F238E27FC236}">
                <a16:creationId xmlns:a16="http://schemas.microsoft.com/office/drawing/2014/main" id="{E4B1DEA6-30E7-F8DA-A63E-1908458762FC}"/>
              </a:ext>
            </a:extLst>
          </p:cNvPr>
          <p:cNvGrpSpPr/>
          <p:nvPr/>
        </p:nvGrpSpPr>
        <p:grpSpPr>
          <a:xfrm>
            <a:off x="4673207" y="1816842"/>
            <a:ext cx="721891" cy="721891"/>
            <a:chOff x="4673207" y="2141508"/>
            <a:chExt cx="721891" cy="721891"/>
          </a:xfrm>
        </p:grpSpPr>
        <p:sp>
          <p:nvSpPr>
            <p:cNvPr id="43" name="Forme libre 42">
              <a:extLst>
                <a:ext uri="{FF2B5EF4-FFF2-40B4-BE49-F238E27FC236}">
                  <a16:creationId xmlns:a16="http://schemas.microsoft.com/office/drawing/2014/main" id="{DFC2F2C0-78CD-B32C-F74F-4F898323D1B8}"/>
                </a:ext>
              </a:extLst>
            </p:cNvPr>
            <p:cNvSpPr/>
            <p:nvPr/>
          </p:nvSpPr>
          <p:spPr>
            <a:xfrm>
              <a:off x="4673207" y="2141508"/>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47" name="Graphique 45" descr="Adresse de courrier contour">
              <a:extLst>
                <a:ext uri="{FF2B5EF4-FFF2-40B4-BE49-F238E27FC236}">
                  <a16:creationId xmlns:a16="http://schemas.microsoft.com/office/drawing/2014/main" id="{CDA0D581-7D7A-7008-4913-8052706E2A97}"/>
                </a:ext>
              </a:extLst>
            </p:cNvPr>
            <p:cNvGrpSpPr/>
            <p:nvPr/>
          </p:nvGrpSpPr>
          <p:grpSpPr>
            <a:xfrm>
              <a:off x="4852863" y="2277392"/>
              <a:ext cx="362578" cy="406946"/>
              <a:chOff x="6133388" y="1664466"/>
              <a:chExt cx="362578" cy="406946"/>
            </a:xfrm>
            <a:solidFill>
              <a:srgbClr val="000000"/>
            </a:solidFill>
          </p:grpSpPr>
          <p:sp>
            <p:nvSpPr>
              <p:cNvPr id="48" name="Forme libre 47">
                <a:extLst>
                  <a:ext uri="{FF2B5EF4-FFF2-40B4-BE49-F238E27FC236}">
                    <a16:creationId xmlns:a16="http://schemas.microsoft.com/office/drawing/2014/main" id="{38EF7889-E6F4-41E5-2202-37A32E4E11AD}"/>
                  </a:ext>
                </a:extLst>
              </p:cNvPr>
              <p:cNvSpPr/>
              <p:nvPr/>
            </p:nvSpPr>
            <p:spPr>
              <a:xfrm>
                <a:off x="6133388" y="1664466"/>
                <a:ext cx="362578" cy="406946"/>
              </a:xfrm>
              <a:custGeom>
                <a:avLst/>
                <a:gdLst>
                  <a:gd name="connsiteX0" fmla="*/ 300559 w 362578"/>
                  <a:gd name="connsiteY0" fmla="*/ 100549 h 406946"/>
                  <a:gd name="connsiteX1" fmla="*/ 300559 w 362578"/>
                  <a:gd name="connsiteY1" fmla="*/ 53910 h 406946"/>
                  <a:gd name="connsiteX2" fmla="*/ 245661 w 362578"/>
                  <a:gd name="connsiteY2" fmla="*/ 53910 h 406946"/>
                  <a:gd name="connsiteX3" fmla="*/ 181289 w 362578"/>
                  <a:gd name="connsiteY3" fmla="*/ 0 h 406946"/>
                  <a:gd name="connsiteX4" fmla="*/ 116917 w 362578"/>
                  <a:gd name="connsiteY4" fmla="*/ 53910 h 406946"/>
                  <a:gd name="connsiteX5" fmla="*/ 62020 w 362578"/>
                  <a:gd name="connsiteY5" fmla="*/ 53910 h 406946"/>
                  <a:gd name="connsiteX6" fmla="*/ 62020 w 362578"/>
                  <a:gd name="connsiteY6" fmla="*/ 100549 h 406946"/>
                  <a:gd name="connsiteX7" fmla="*/ 0 w 362578"/>
                  <a:gd name="connsiteY7" fmla="*/ 151849 h 406946"/>
                  <a:gd name="connsiteX8" fmla="*/ 0 w 362578"/>
                  <a:gd name="connsiteY8" fmla="*/ 406947 h 406946"/>
                  <a:gd name="connsiteX9" fmla="*/ 362579 w 362578"/>
                  <a:gd name="connsiteY9" fmla="*/ 406947 h 406946"/>
                  <a:gd name="connsiteX10" fmla="*/ 362579 w 362578"/>
                  <a:gd name="connsiteY10" fmla="*/ 151849 h 406946"/>
                  <a:gd name="connsiteX11" fmla="*/ 300559 w 362578"/>
                  <a:gd name="connsiteY11" fmla="*/ 112953 h 406946"/>
                  <a:gd name="connsiteX12" fmla="*/ 350728 w 362578"/>
                  <a:gd name="connsiteY12" fmla="*/ 154458 h 406946"/>
                  <a:gd name="connsiteX13" fmla="*/ 300559 w 362578"/>
                  <a:gd name="connsiteY13" fmla="*/ 204599 h 406946"/>
                  <a:gd name="connsiteX14" fmla="*/ 181289 w 362578"/>
                  <a:gd name="connsiteY14" fmla="*/ 12428 h 406946"/>
                  <a:gd name="connsiteX15" fmla="*/ 230800 w 362578"/>
                  <a:gd name="connsiteY15" fmla="*/ 53910 h 406946"/>
                  <a:gd name="connsiteX16" fmla="*/ 131778 w 362578"/>
                  <a:gd name="connsiteY16" fmla="*/ 53910 h 406946"/>
                  <a:gd name="connsiteX17" fmla="*/ 71562 w 362578"/>
                  <a:gd name="connsiteY17" fmla="*/ 63451 h 406946"/>
                  <a:gd name="connsiteX18" fmla="*/ 291017 w 362578"/>
                  <a:gd name="connsiteY18" fmla="*/ 63451 h 406946"/>
                  <a:gd name="connsiteX19" fmla="*/ 291017 w 362578"/>
                  <a:gd name="connsiteY19" fmla="*/ 214141 h 406946"/>
                  <a:gd name="connsiteX20" fmla="*/ 233520 w 362578"/>
                  <a:gd name="connsiteY20" fmla="*/ 271638 h 406946"/>
                  <a:gd name="connsiteX21" fmla="*/ 129040 w 362578"/>
                  <a:gd name="connsiteY21" fmla="*/ 271638 h 406946"/>
                  <a:gd name="connsiteX22" fmla="*/ 71562 w 362578"/>
                  <a:gd name="connsiteY22" fmla="*/ 214141 h 406946"/>
                  <a:gd name="connsiteX23" fmla="*/ 62020 w 362578"/>
                  <a:gd name="connsiteY23" fmla="*/ 112934 h 406946"/>
                  <a:gd name="connsiteX24" fmla="*/ 62020 w 362578"/>
                  <a:gd name="connsiteY24" fmla="*/ 204599 h 406946"/>
                  <a:gd name="connsiteX25" fmla="*/ 11851 w 362578"/>
                  <a:gd name="connsiteY25" fmla="*/ 154430 h 406946"/>
                  <a:gd name="connsiteX26" fmla="*/ 9623 w 362578"/>
                  <a:gd name="connsiteY26" fmla="*/ 165694 h 406946"/>
                  <a:gd name="connsiteX27" fmla="*/ 122065 w 362578"/>
                  <a:gd name="connsiteY27" fmla="*/ 278136 h 406946"/>
                  <a:gd name="connsiteX28" fmla="*/ 9623 w 362578"/>
                  <a:gd name="connsiteY28" fmla="*/ 390578 h 406946"/>
                  <a:gd name="connsiteX29" fmla="*/ 9555 w 362578"/>
                  <a:gd name="connsiteY29" fmla="*/ 390578 h 406946"/>
                  <a:gd name="connsiteX30" fmla="*/ 9542 w 362578"/>
                  <a:gd name="connsiteY30" fmla="*/ 390545 h 406946"/>
                  <a:gd name="connsiteX31" fmla="*/ 9542 w 362578"/>
                  <a:gd name="connsiteY31" fmla="*/ 165727 h 406946"/>
                  <a:gd name="connsiteX32" fmla="*/ 9590 w 362578"/>
                  <a:gd name="connsiteY32" fmla="*/ 165680 h 406946"/>
                  <a:gd name="connsiteX33" fmla="*/ 9623 w 362578"/>
                  <a:gd name="connsiteY33" fmla="*/ 165694 h 406946"/>
                  <a:gd name="connsiteX34" fmla="*/ 16402 w 362578"/>
                  <a:gd name="connsiteY34" fmla="*/ 397405 h 406946"/>
                  <a:gd name="connsiteX35" fmla="*/ 16355 w 362578"/>
                  <a:gd name="connsiteY35" fmla="*/ 397357 h 406946"/>
                  <a:gd name="connsiteX36" fmla="*/ 16369 w 362578"/>
                  <a:gd name="connsiteY36" fmla="*/ 397324 h 406946"/>
                  <a:gd name="connsiteX37" fmla="*/ 130691 w 362578"/>
                  <a:gd name="connsiteY37" fmla="*/ 283007 h 406946"/>
                  <a:gd name="connsiteX38" fmla="*/ 231888 w 362578"/>
                  <a:gd name="connsiteY38" fmla="*/ 283007 h 406946"/>
                  <a:gd name="connsiteX39" fmla="*/ 346210 w 362578"/>
                  <a:gd name="connsiteY39" fmla="*/ 397324 h 406946"/>
                  <a:gd name="connsiteX40" fmla="*/ 346210 w 362578"/>
                  <a:gd name="connsiteY40" fmla="*/ 397391 h 406946"/>
                  <a:gd name="connsiteX41" fmla="*/ 346177 w 362578"/>
                  <a:gd name="connsiteY41" fmla="*/ 397405 h 406946"/>
                  <a:gd name="connsiteX42" fmla="*/ 352956 w 362578"/>
                  <a:gd name="connsiteY42" fmla="*/ 390578 h 406946"/>
                  <a:gd name="connsiteX43" fmla="*/ 240514 w 362578"/>
                  <a:gd name="connsiteY43" fmla="*/ 278136 h 406946"/>
                  <a:gd name="connsiteX44" fmla="*/ 352956 w 362578"/>
                  <a:gd name="connsiteY44" fmla="*/ 165694 h 406946"/>
                  <a:gd name="connsiteX45" fmla="*/ 353023 w 362578"/>
                  <a:gd name="connsiteY45" fmla="*/ 165694 h 406946"/>
                  <a:gd name="connsiteX46" fmla="*/ 353037 w 362578"/>
                  <a:gd name="connsiteY46" fmla="*/ 165727 h 406946"/>
                  <a:gd name="connsiteX47" fmla="*/ 353037 w 362578"/>
                  <a:gd name="connsiteY47" fmla="*/ 390545 h 406946"/>
                  <a:gd name="connsiteX48" fmla="*/ 352989 w 362578"/>
                  <a:gd name="connsiteY48" fmla="*/ 390592 h 406946"/>
                  <a:gd name="connsiteX49" fmla="*/ 352956 w 362578"/>
                  <a:gd name="connsiteY49" fmla="*/ 390578 h 406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62578" h="406946">
                    <a:moveTo>
                      <a:pt x="300559" y="100549"/>
                    </a:moveTo>
                    <a:lnTo>
                      <a:pt x="300559" y="53910"/>
                    </a:lnTo>
                    <a:lnTo>
                      <a:pt x="245661" y="53910"/>
                    </a:lnTo>
                    <a:lnTo>
                      <a:pt x="181289" y="0"/>
                    </a:lnTo>
                    <a:lnTo>
                      <a:pt x="116917" y="53910"/>
                    </a:lnTo>
                    <a:lnTo>
                      <a:pt x="62020" y="53910"/>
                    </a:lnTo>
                    <a:lnTo>
                      <a:pt x="62020" y="100549"/>
                    </a:lnTo>
                    <a:lnTo>
                      <a:pt x="0" y="151849"/>
                    </a:lnTo>
                    <a:lnTo>
                      <a:pt x="0" y="406947"/>
                    </a:lnTo>
                    <a:lnTo>
                      <a:pt x="362579" y="406947"/>
                    </a:lnTo>
                    <a:lnTo>
                      <a:pt x="362579" y="151849"/>
                    </a:lnTo>
                    <a:close/>
                    <a:moveTo>
                      <a:pt x="300559" y="112953"/>
                    </a:moveTo>
                    <a:lnTo>
                      <a:pt x="350728" y="154458"/>
                    </a:lnTo>
                    <a:lnTo>
                      <a:pt x="300559" y="204599"/>
                    </a:lnTo>
                    <a:close/>
                    <a:moveTo>
                      <a:pt x="181289" y="12428"/>
                    </a:moveTo>
                    <a:lnTo>
                      <a:pt x="230800" y="53910"/>
                    </a:lnTo>
                    <a:lnTo>
                      <a:pt x="131778" y="53910"/>
                    </a:lnTo>
                    <a:close/>
                    <a:moveTo>
                      <a:pt x="71562" y="63451"/>
                    </a:moveTo>
                    <a:lnTo>
                      <a:pt x="291017" y="63451"/>
                    </a:lnTo>
                    <a:lnTo>
                      <a:pt x="291017" y="214141"/>
                    </a:lnTo>
                    <a:lnTo>
                      <a:pt x="233520" y="271638"/>
                    </a:lnTo>
                    <a:cubicBezTo>
                      <a:pt x="203325" y="246238"/>
                      <a:pt x="159235" y="246238"/>
                      <a:pt x="129040" y="271638"/>
                    </a:cubicBezTo>
                    <a:lnTo>
                      <a:pt x="71562" y="214141"/>
                    </a:lnTo>
                    <a:close/>
                    <a:moveTo>
                      <a:pt x="62020" y="112934"/>
                    </a:moveTo>
                    <a:lnTo>
                      <a:pt x="62020" y="204599"/>
                    </a:lnTo>
                    <a:lnTo>
                      <a:pt x="11851" y="154430"/>
                    </a:lnTo>
                    <a:close/>
                    <a:moveTo>
                      <a:pt x="9623" y="165694"/>
                    </a:moveTo>
                    <a:lnTo>
                      <a:pt x="122065" y="278136"/>
                    </a:lnTo>
                    <a:lnTo>
                      <a:pt x="9623" y="390578"/>
                    </a:lnTo>
                    <a:cubicBezTo>
                      <a:pt x="9604" y="390597"/>
                      <a:pt x="9574" y="390596"/>
                      <a:pt x="9555" y="390578"/>
                    </a:cubicBezTo>
                    <a:cubicBezTo>
                      <a:pt x="9547" y="390569"/>
                      <a:pt x="9542" y="390557"/>
                      <a:pt x="9542" y="390545"/>
                    </a:cubicBezTo>
                    <a:lnTo>
                      <a:pt x="9542" y="165727"/>
                    </a:lnTo>
                    <a:cubicBezTo>
                      <a:pt x="9542" y="165701"/>
                      <a:pt x="9563" y="165680"/>
                      <a:pt x="9590" y="165680"/>
                    </a:cubicBezTo>
                    <a:cubicBezTo>
                      <a:pt x="9602" y="165680"/>
                      <a:pt x="9614" y="165685"/>
                      <a:pt x="9623" y="165694"/>
                    </a:cubicBezTo>
                    <a:close/>
                    <a:moveTo>
                      <a:pt x="16402" y="397405"/>
                    </a:moveTo>
                    <a:cubicBezTo>
                      <a:pt x="16376" y="397405"/>
                      <a:pt x="16355" y="397383"/>
                      <a:pt x="16355" y="397357"/>
                    </a:cubicBezTo>
                    <a:cubicBezTo>
                      <a:pt x="16355" y="397345"/>
                      <a:pt x="16360" y="397333"/>
                      <a:pt x="16369" y="397324"/>
                    </a:cubicBezTo>
                    <a:lnTo>
                      <a:pt x="130691" y="283007"/>
                    </a:lnTo>
                    <a:cubicBezTo>
                      <a:pt x="158652" y="255104"/>
                      <a:pt x="203926" y="255104"/>
                      <a:pt x="231888" y="283007"/>
                    </a:cubicBezTo>
                    <a:lnTo>
                      <a:pt x="346210" y="397324"/>
                    </a:lnTo>
                    <a:cubicBezTo>
                      <a:pt x="346229" y="397343"/>
                      <a:pt x="346228" y="397373"/>
                      <a:pt x="346210" y="397391"/>
                    </a:cubicBezTo>
                    <a:cubicBezTo>
                      <a:pt x="346201" y="397400"/>
                      <a:pt x="346189" y="397405"/>
                      <a:pt x="346177" y="397405"/>
                    </a:cubicBezTo>
                    <a:close/>
                    <a:moveTo>
                      <a:pt x="352956" y="390578"/>
                    </a:moveTo>
                    <a:lnTo>
                      <a:pt x="240514" y="278136"/>
                    </a:lnTo>
                    <a:lnTo>
                      <a:pt x="352956" y="165694"/>
                    </a:lnTo>
                    <a:cubicBezTo>
                      <a:pt x="352975" y="165675"/>
                      <a:pt x="353005" y="165676"/>
                      <a:pt x="353023" y="165694"/>
                    </a:cubicBezTo>
                    <a:cubicBezTo>
                      <a:pt x="353032" y="165703"/>
                      <a:pt x="353037" y="165715"/>
                      <a:pt x="353037" y="165727"/>
                    </a:cubicBezTo>
                    <a:lnTo>
                      <a:pt x="353037" y="390545"/>
                    </a:lnTo>
                    <a:cubicBezTo>
                      <a:pt x="353037" y="390571"/>
                      <a:pt x="353015" y="390592"/>
                      <a:pt x="352989" y="390592"/>
                    </a:cubicBezTo>
                    <a:cubicBezTo>
                      <a:pt x="352976" y="390592"/>
                      <a:pt x="352965" y="390587"/>
                      <a:pt x="352956" y="390578"/>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49" name="Forme libre 48">
                <a:extLst>
                  <a:ext uri="{FF2B5EF4-FFF2-40B4-BE49-F238E27FC236}">
                    <a16:creationId xmlns:a16="http://schemas.microsoft.com/office/drawing/2014/main" id="{A83136F9-D47B-593A-36D1-73E4992FD1F7}"/>
                  </a:ext>
                </a:extLst>
              </p:cNvPr>
              <p:cNvSpPr/>
              <p:nvPr/>
            </p:nvSpPr>
            <p:spPr>
              <a:xfrm>
                <a:off x="6252357" y="1761287"/>
                <a:ext cx="124344" cy="124065"/>
              </a:xfrm>
              <a:custGeom>
                <a:avLst/>
                <a:gdLst>
                  <a:gd name="connsiteX0" fmla="*/ 51505 w 124344"/>
                  <a:gd name="connsiteY0" fmla="*/ 123145 h 124065"/>
                  <a:gd name="connsiteX1" fmla="*/ 62344 w 124344"/>
                  <a:gd name="connsiteY1" fmla="*/ 124065 h 124065"/>
                  <a:gd name="connsiteX2" fmla="*/ 90492 w 124344"/>
                  <a:gd name="connsiteY2" fmla="*/ 117277 h 124065"/>
                  <a:gd name="connsiteX3" fmla="*/ 93061 w 124344"/>
                  <a:gd name="connsiteY3" fmla="*/ 111038 h 124065"/>
                  <a:gd name="connsiteX4" fmla="*/ 86823 w 124344"/>
                  <a:gd name="connsiteY4" fmla="*/ 108469 h 124065"/>
                  <a:gd name="connsiteX5" fmla="*/ 86174 w 124344"/>
                  <a:gd name="connsiteY5" fmla="*/ 108799 h 124065"/>
                  <a:gd name="connsiteX6" fmla="*/ 15577 w 124344"/>
                  <a:gd name="connsiteY6" fmla="*/ 85908 h 124065"/>
                  <a:gd name="connsiteX7" fmla="*/ 38468 w 124344"/>
                  <a:gd name="connsiteY7" fmla="*/ 15311 h 124065"/>
                  <a:gd name="connsiteX8" fmla="*/ 65927 w 124344"/>
                  <a:gd name="connsiteY8" fmla="*/ 9700 h 124065"/>
                  <a:gd name="connsiteX9" fmla="*/ 114799 w 124344"/>
                  <a:gd name="connsiteY9" fmla="*/ 63744 h 124065"/>
                  <a:gd name="connsiteX10" fmla="*/ 114799 w 124344"/>
                  <a:gd name="connsiteY10" fmla="*/ 76358 h 124065"/>
                  <a:gd name="connsiteX11" fmla="*/ 110028 w 124344"/>
                  <a:gd name="connsiteY11" fmla="*/ 81128 h 124065"/>
                  <a:gd name="connsiteX12" fmla="*/ 106989 w 124344"/>
                  <a:gd name="connsiteY12" fmla="*/ 81128 h 124065"/>
                  <a:gd name="connsiteX13" fmla="*/ 90945 w 124344"/>
                  <a:gd name="connsiteY13" fmla="*/ 65080 h 124065"/>
                  <a:gd name="connsiteX14" fmla="*/ 90945 w 124344"/>
                  <a:gd name="connsiteY14" fmla="*/ 62045 h 124065"/>
                  <a:gd name="connsiteX15" fmla="*/ 62321 w 124344"/>
                  <a:gd name="connsiteY15" fmla="*/ 33220 h 124065"/>
                  <a:gd name="connsiteX16" fmla="*/ 33496 w 124344"/>
                  <a:gd name="connsiteY16" fmla="*/ 61844 h 124065"/>
                  <a:gd name="connsiteX17" fmla="*/ 62120 w 124344"/>
                  <a:gd name="connsiteY17" fmla="*/ 90669 h 124065"/>
                  <a:gd name="connsiteX18" fmla="*/ 85473 w 124344"/>
                  <a:gd name="connsiteY18" fmla="*/ 78810 h 124065"/>
                  <a:gd name="connsiteX19" fmla="*/ 106989 w 124344"/>
                  <a:gd name="connsiteY19" fmla="*/ 90670 h 124065"/>
                  <a:gd name="connsiteX20" fmla="*/ 110028 w 124344"/>
                  <a:gd name="connsiteY20" fmla="*/ 90670 h 124065"/>
                  <a:gd name="connsiteX21" fmla="*/ 124340 w 124344"/>
                  <a:gd name="connsiteY21" fmla="*/ 76358 h 124065"/>
                  <a:gd name="connsiteX22" fmla="*/ 124340 w 124344"/>
                  <a:gd name="connsiteY22" fmla="*/ 63744 h 124065"/>
                  <a:gd name="connsiteX23" fmla="*/ 66552 w 124344"/>
                  <a:gd name="connsiteY23" fmla="*/ 168 h 124065"/>
                  <a:gd name="connsiteX24" fmla="*/ 168 w 124344"/>
                  <a:gd name="connsiteY24" fmla="*/ 57493 h 124065"/>
                  <a:gd name="connsiteX25" fmla="*/ 51505 w 124344"/>
                  <a:gd name="connsiteY25" fmla="*/ 123145 h 124065"/>
                  <a:gd name="connsiteX26" fmla="*/ 62320 w 124344"/>
                  <a:gd name="connsiteY26" fmla="*/ 81128 h 124065"/>
                  <a:gd name="connsiteX27" fmla="*/ 43237 w 124344"/>
                  <a:gd name="connsiteY27" fmla="*/ 62045 h 124065"/>
                  <a:gd name="connsiteX28" fmla="*/ 62320 w 124344"/>
                  <a:gd name="connsiteY28" fmla="*/ 42962 h 124065"/>
                  <a:gd name="connsiteX29" fmla="*/ 81404 w 124344"/>
                  <a:gd name="connsiteY29" fmla="*/ 62045 h 124065"/>
                  <a:gd name="connsiteX30" fmla="*/ 62320 w 124344"/>
                  <a:gd name="connsiteY30" fmla="*/ 81128 h 124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4344" h="124065">
                    <a:moveTo>
                      <a:pt x="51505" y="123145"/>
                    </a:moveTo>
                    <a:cubicBezTo>
                      <a:pt x="55086" y="123755"/>
                      <a:pt x="58712" y="124063"/>
                      <a:pt x="62344" y="124065"/>
                    </a:cubicBezTo>
                    <a:cubicBezTo>
                      <a:pt x="72133" y="124075"/>
                      <a:pt x="81784" y="121748"/>
                      <a:pt x="90492" y="117277"/>
                    </a:cubicBezTo>
                    <a:cubicBezTo>
                      <a:pt x="92924" y="116263"/>
                      <a:pt x="94074" y="113470"/>
                      <a:pt x="93061" y="111038"/>
                    </a:cubicBezTo>
                    <a:cubicBezTo>
                      <a:pt x="92048" y="108606"/>
                      <a:pt x="89255" y="107455"/>
                      <a:pt x="86823" y="108469"/>
                    </a:cubicBezTo>
                    <a:cubicBezTo>
                      <a:pt x="86598" y="108562"/>
                      <a:pt x="86382" y="108672"/>
                      <a:pt x="86174" y="108799"/>
                    </a:cubicBezTo>
                    <a:cubicBezTo>
                      <a:pt x="60358" y="121973"/>
                      <a:pt x="28751" y="111724"/>
                      <a:pt x="15577" y="85908"/>
                    </a:cubicBezTo>
                    <a:cubicBezTo>
                      <a:pt x="2403" y="60092"/>
                      <a:pt x="12651" y="28485"/>
                      <a:pt x="38468" y="15311"/>
                    </a:cubicBezTo>
                    <a:cubicBezTo>
                      <a:pt x="46943" y="10986"/>
                      <a:pt x="56435" y="9046"/>
                      <a:pt x="65927" y="9700"/>
                    </a:cubicBezTo>
                    <a:cubicBezTo>
                      <a:pt x="93863" y="12123"/>
                      <a:pt x="115189" y="35705"/>
                      <a:pt x="114799" y="63744"/>
                    </a:cubicBezTo>
                    <a:lnTo>
                      <a:pt x="114799" y="76358"/>
                    </a:lnTo>
                    <a:cubicBezTo>
                      <a:pt x="114799" y="78993"/>
                      <a:pt x="112663" y="81128"/>
                      <a:pt x="110028" y="81128"/>
                    </a:cubicBezTo>
                    <a:lnTo>
                      <a:pt x="106989" y="81128"/>
                    </a:lnTo>
                    <a:cubicBezTo>
                      <a:pt x="98131" y="81118"/>
                      <a:pt x="90953" y="73938"/>
                      <a:pt x="90945" y="65080"/>
                    </a:cubicBezTo>
                    <a:lnTo>
                      <a:pt x="90945" y="62045"/>
                    </a:lnTo>
                    <a:cubicBezTo>
                      <a:pt x="91001" y="46181"/>
                      <a:pt x="78185" y="33276"/>
                      <a:pt x="62321" y="33220"/>
                    </a:cubicBezTo>
                    <a:cubicBezTo>
                      <a:pt x="46457" y="33165"/>
                      <a:pt x="33551" y="45980"/>
                      <a:pt x="33496" y="61844"/>
                    </a:cubicBezTo>
                    <a:cubicBezTo>
                      <a:pt x="33440" y="77708"/>
                      <a:pt x="46256" y="90614"/>
                      <a:pt x="62120" y="90669"/>
                    </a:cubicBezTo>
                    <a:cubicBezTo>
                      <a:pt x="71358" y="90701"/>
                      <a:pt x="80049" y="86288"/>
                      <a:pt x="85473" y="78810"/>
                    </a:cubicBezTo>
                    <a:cubicBezTo>
                      <a:pt x="90147" y="86180"/>
                      <a:pt x="98262" y="90653"/>
                      <a:pt x="106989" y="90670"/>
                    </a:cubicBezTo>
                    <a:lnTo>
                      <a:pt x="110028" y="90670"/>
                    </a:lnTo>
                    <a:cubicBezTo>
                      <a:pt x="117933" y="90670"/>
                      <a:pt x="124340" y="84262"/>
                      <a:pt x="124340" y="76358"/>
                    </a:cubicBezTo>
                    <a:lnTo>
                      <a:pt x="124340" y="63744"/>
                    </a:lnTo>
                    <a:cubicBezTo>
                      <a:pt x="124726" y="30678"/>
                      <a:pt x="99504" y="2931"/>
                      <a:pt x="66552" y="168"/>
                    </a:cubicBezTo>
                    <a:cubicBezTo>
                      <a:pt x="32391" y="-2333"/>
                      <a:pt x="2670" y="23331"/>
                      <a:pt x="168" y="57493"/>
                    </a:cubicBezTo>
                    <a:cubicBezTo>
                      <a:pt x="-2164" y="89327"/>
                      <a:pt x="20048" y="117732"/>
                      <a:pt x="51505" y="123145"/>
                    </a:cubicBezTo>
                    <a:close/>
                    <a:moveTo>
                      <a:pt x="62320" y="81128"/>
                    </a:moveTo>
                    <a:cubicBezTo>
                      <a:pt x="51781" y="81128"/>
                      <a:pt x="43237" y="72584"/>
                      <a:pt x="43237" y="62045"/>
                    </a:cubicBezTo>
                    <a:cubicBezTo>
                      <a:pt x="43237" y="51506"/>
                      <a:pt x="51781" y="42962"/>
                      <a:pt x="62320" y="42962"/>
                    </a:cubicBezTo>
                    <a:cubicBezTo>
                      <a:pt x="72860" y="42962"/>
                      <a:pt x="81404" y="51506"/>
                      <a:pt x="81404" y="62045"/>
                    </a:cubicBezTo>
                    <a:cubicBezTo>
                      <a:pt x="81404" y="72584"/>
                      <a:pt x="72860" y="81128"/>
                      <a:pt x="62320" y="81128"/>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grpSp>
        <p:nvGrpSpPr>
          <p:cNvPr id="67" name="Groupe 66">
            <a:extLst>
              <a:ext uri="{FF2B5EF4-FFF2-40B4-BE49-F238E27FC236}">
                <a16:creationId xmlns:a16="http://schemas.microsoft.com/office/drawing/2014/main" id="{BD02BDAF-2DFE-D7B9-17DE-E1568D7BD1EA}"/>
              </a:ext>
            </a:extLst>
          </p:cNvPr>
          <p:cNvGrpSpPr/>
          <p:nvPr/>
        </p:nvGrpSpPr>
        <p:grpSpPr>
          <a:xfrm>
            <a:off x="7508482" y="1816842"/>
            <a:ext cx="721891" cy="721891"/>
            <a:chOff x="7508482" y="2141508"/>
            <a:chExt cx="721891" cy="721891"/>
          </a:xfrm>
        </p:grpSpPr>
        <p:sp>
          <p:nvSpPr>
            <p:cNvPr id="53" name="Forme libre 52">
              <a:extLst>
                <a:ext uri="{FF2B5EF4-FFF2-40B4-BE49-F238E27FC236}">
                  <a16:creationId xmlns:a16="http://schemas.microsoft.com/office/drawing/2014/main" id="{40EF12F6-6797-CAE3-AB1D-EA127C62088F}"/>
                </a:ext>
              </a:extLst>
            </p:cNvPr>
            <p:cNvSpPr/>
            <p:nvPr/>
          </p:nvSpPr>
          <p:spPr>
            <a:xfrm>
              <a:off x="7508482" y="2141508"/>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60" name="Graphique 58" descr="Suivre contour">
              <a:extLst>
                <a:ext uri="{FF2B5EF4-FFF2-40B4-BE49-F238E27FC236}">
                  <a16:creationId xmlns:a16="http://schemas.microsoft.com/office/drawing/2014/main" id="{1ECA9CB7-E4B8-FB2A-74E1-D0C0FBB585DA}"/>
                </a:ext>
              </a:extLst>
            </p:cNvPr>
            <p:cNvGrpSpPr/>
            <p:nvPr/>
          </p:nvGrpSpPr>
          <p:grpSpPr>
            <a:xfrm>
              <a:off x="7675828" y="2272860"/>
              <a:ext cx="389190" cy="405407"/>
              <a:chOff x="9236375" y="2021402"/>
              <a:chExt cx="389190" cy="405407"/>
            </a:xfrm>
            <a:solidFill>
              <a:srgbClr val="000000"/>
            </a:solidFill>
          </p:grpSpPr>
          <p:sp>
            <p:nvSpPr>
              <p:cNvPr id="61" name="Forme libre 60">
                <a:extLst>
                  <a:ext uri="{FF2B5EF4-FFF2-40B4-BE49-F238E27FC236}">
                    <a16:creationId xmlns:a16="http://schemas.microsoft.com/office/drawing/2014/main" id="{46E07C65-C472-CCDD-CD02-1755989F383E}"/>
                  </a:ext>
                </a:extLst>
              </p:cNvPr>
              <p:cNvSpPr/>
              <p:nvPr/>
            </p:nvSpPr>
            <p:spPr>
              <a:xfrm>
                <a:off x="9322861" y="2021402"/>
                <a:ext cx="172973" cy="172973"/>
              </a:xfrm>
              <a:custGeom>
                <a:avLst/>
                <a:gdLst>
                  <a:gd name="connsiteX0" fmla="*/ 86487 w 172973"/>
                  <a:gd name="connsiteY0" fmla="*/ 172974 h 172973"/>
                  <a:gd name="connsiteX1" fmla="*/ 172974 w 172973"/>
                  <a:gd name="connsiteY1" fmla="*/ 86487 h 172973"/>
                  <a:gd name="connsiteX2" fmla="*/ 86487 w 172973"/>
                  <a:gd name="connsiteY2" fmla="*/ 0 h 172973"/>
                  <a:gd name="connsiteX3" fmla="*/ 0 w 172973"/>
                  <a:gd name="connsiteY3" fmla="*/ 86487 h 172973"/>
                  <a:gd name="connsiteX4" fmla="*/ 86487 w 172973"/>
                  <a:gd name="connsiteY4" fmla="*/ 172974 h 172973"/>
                  <a:gd name="connsiteX5" fmla="*/ 86487 w 172973"/>
                  <a:gd name="connsiteY5" fmla="*/ 10811 h 172973"/>
                  <a:gd name="connsiteX6" fmla="*/ 162163 w 172973"/>
                  <a:gd name="connsiteY6" fmla="*/ 86487 h 172973"/>
                  <a:gd name="connsiteX7" fmla="*/ 86487 w 172973"/>
                  <a:gd name="connsiteY7" fmla="*/ 162163 h 172973"/>
                  <a:gd name="connsiteX8" fmla="*/ 10811 w 172973"/>
                  <a:gd name="connsiteY8" fmla="*/ 86487 h 172973"/>
                  <a:gd name="connsiteX9" fmla="*/ 86487 w 172973"/>
                  <a:gd name="connsiteY9" fmla="*/ 10811 h 172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973" h="172973">
                    <a:moveTo>
                      <a:pt x="86487" y="172974"/>
                    </a:moveTo>
                    <a:cubicBezTo>
                      <a:pt x="134252" y="172974"/>
                      <a:pt x="172974" y="134252"/>
                      <a:pt x="172974" y="86487"/>
                    </a:cubicBezTo>
                    <a:cubicBezTo>
                      <a:pt x="172974" y="38721"/>
                      <a:pt x="134252" y="0"/>
                      <a:pt x="86487" y="0"/>
                    </a:cubicBezTo>
                    <a:cubicBezTo>
                      <a:pt x="38721" y="0"/>
                      <a:pt x="0" y="38721"/>
                      <a:pt x="0" y="86487"/>
                    </a:cubicBezTo>
                    <a:cubicBezTo>
                      <a:pt x="0" y="134252"/>
                      <a:pt x="38721" y="172974"/>
                      <a:pt x="86487" y="172974"/>
                    </a:cubicBezTo>
                    <a:close/>
                    <a:moveTo>
                      <a:pt x="86487" y="10811"/>
                    </a:moveTo>
                    <a:cubicBezTo>
                      <a:pt x="128282" y="10811"/>
                      <a:pt x="162163" y="44692"/>
                      <a:pt x="162163" y="86487"/>
                    </a:cubicBezTo>
                    <a:cubicBezTo>
                      <a:pt x="162163" y="128282"/>
                      <a:pt x="128282" y="162163"/>
                      <a:pt x="86487" y="162163"/>
                    </a:cubicBezTo>
                    <a:cubicBezTo>
                      <a:pt x="44692" y="162163"/>
                      <a:pt x="10811" y="128282"/>
                      <a:pt x="10811" y="86487"/>
                    </a:cubicBezTo>
                    <a:cubicBezTo>
                      <a:pt x="10852" y="44709"/>
                      <a:pt x="44709" y="10852"/>
                      <a:pt x="86487" y="10811"/>
                    </a:cubicBezTo>
                    <a:close/>
                  </a:path>
                </a:pathLst>
              </a:custGeom>
              <a:gradFill>
                <a:gsLst>
                  <a:gs pos="0">
                    <a:srgbClr val="00C4CC"/>
                  </a:gs>
                  <a:gs pos="99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2" name="Forme libre 61">
                <a:extLst>
                  <a:ext uri="{FF2B5EF4-FFF2-40B4-BE49-F238E27FC236}">
                    <a16:creationId xmlns:a16="http://schemas.microsoft.com/office/drawing/2014/main" id="{ECEBEDD9-D78C-1903-1669-AB9899CCCBB8}"/>
                  </a:ext>
                </a:extLst>
              </p:cNvPr>
              <p:cNvSpPr/>
              <p:nvPr/>
            </p:nvSpPr>
            <p:spPr>
              <a:xfrm>
                <a:off x="9236375" y="2215998"/>
                <a:ext cx="299201" cy="172973"/>
              </a:xfrm>
              <a:custGeom>
                <a:avLst/>
                <a:gdLst>
                  <a:gd name="connsiteX0" fmla="*/ 281650 w 299201"/>
                  <a:gd name="connsiteY0" fmla="*/ 36184 h 172973"/>
                  <a:gd name="connsiteX1" fmla="*/ 299201 w 299201"/>
                  <a:gd name="connsiteY1" fmla="*/ 32881 h 172973"/>
                  <a:gd name="connsiteX2" fmla="*/ 243650 w 299201"/>
                  <a:gd name="connsiteY2" fmla="*/ 10719 h 172973"/>
                  <a:gd name="connsiteX3" fmla="*/ 172974 w 299201"/>
                  <a:gd name="connsiteY3" fmla="*/ 0 h 172973"/>
                  <a:gd name="connsiteX4" fmla="*/ 102363 w 299201"/>
                  <a:gd name="connsiteY4" fmla="*/ 10681 h 172973"/>
                  <a:gd name="connsiteX5" fmla="*/ 18789 w 299201"/>
                  <a:gd name="connsiteY5" fmla="*/ 51449 h 172973"/>
                  <a:gd name="connsiteX6" fmla="*/ 0 w 299201"/>
                  <a:gd name="connsiteY6" fmla="*/ 89190 h 172973"/>
                  <a:gd name="connsiteX7" fmla="*/ 0 w 299201"/>
                  <a:gd name="connsiteY7" fmla="*/ 172974 h 172973"/>
                  <a:gd name="connsiteX8" fmla="*/ 10811 w 299201"/>
                  <a:gd name="connsiteY8" fmla="*/ 172974 h 172973"/>
                  <a:gd name="connsiteX9" fmla="*/ 10811 w 299201"/>
                  <a:gd name="connsiteY9" fmla="*/ 89190 h 172973"/>
                  <a:gd name="connsiteX10" fmla="*/ 25341 w 299201"/>
                  <a:gd name="connsiteY10" fmla="*/ 60049 h 172973"/>
                  <a:gd name="connsiteX11" fmla="*/ 105276 w 299201"/>
                  <a:gd name="connsiteY11" fmla="*/ 21130 h 172973"/>
                  <a:gd name="connsiteX12" fmla="*/ 172974 w 299201"/>
                  <a:gd name="connsiteY12" fmla="*/ 10811 h 172973"/>
                  <a:gd name="connsiteX13" fmla="*/ 240612 w 299201"/>
                  <a:gd name="connsiteY13" fmla="*/ 21081 h 172973"/>
                  <a:gd name="connsiteX14" fmla="*/ 281650 w 299201"/>
                  <a:gd name="connsiteY14" fmla="*/ 36184 h 172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201" h="172973">
                    <a:moveTo>
                      <a:pt x="281650" y="36184"/>
                    </a:moveTo>
                    <a:cubicBezTo>
                      <a:pt x="287385" y="34543"/>
                      <a:pt x="293261" y="33438"/>
                      <a:pt x="299201" y="32881"/>
                    </a:cubicBezTo>
                    <a:cubicBezTo>
                      <a:pt x="281552" y="23481"/>
                      <a:pt x="262923" y="16048"/>
                      <a:pt x="243650" y="10719"/>
                    </a:cubicBezTo>
                    <a:cubicBezTo>
                      <a:pt x="220748" y="3679"/>
                      <a:pt x="196932" y="68"/>
                      <a:pt x="172974" y="0"/>
                    </a:cubicBezTo>
                    <a:cubicBezTo>
                      <a:pt x="149067" y="404"/>
                      <a:pt x="125320" y="3996"/>
                      <a:pt x="102363" y="10681"/>
                    </a:cubicBezTo>
                    <a:cubicBezTo>
                      <a:pt x="72405" y="19461"/>
                      <a:pt x="44149" y="33244"/>
                      <a:pt x="18789" y="51449"/>
                    </a:cubicBezTo>
                    <a:cubicBezTo>
                      <a:pt x="7167" y="60561"/>
                      <a:pt x="266" y="74423"/>
                      <a:pt x="0" y="89190"/>
                    </a:cubicBezTo>
                    <a:lnTo>
                      <a:pt x="0" y="172974"/>
                    </a:lnTo>
                    <a:lnTo>
                      <a:pt x="10811" y="172974"/>
                    </a:lnTo>
                    <a:lnTo>
                      <a:pt x="10811" y="89190"/>
                    </a:lnTo>
                    <a:cubicBezTo>
                      <a:pt x="11051" y="77792"/>
                      <a:pt x="16382" y="67100"/>
                      <a:pt x="25341" y="60049"/>
                    </a:cubicBezTo>
                    <a:cubicBezTo>
                      <a:pt x="49608" y="42674"/>
                      <a:pt x="76633" y="29517"/>
                      <a:pt x="105276" y="21130"/>
                    </a:cubicBezTo>
                    <a:cubicBezTo>
                      <a:pt x="127283" y="14696"/>
                      <a:pt x="150049" y="11226"/>
                      <a:pt x="172974" y="10811"/>
                    </a:cubicBezTo>
                    <a:cubicBezTo>
                      <a:pt x="195903" y="10878"/>
                      <a:pt x="218696" y="14339"/>
                      <a:pt x="240612" y="21081"/>
                    </a:cubicBezTo>
                    <a:cubicBezTo>
                      <a:pt x="254664" y="25038"/>
                      <a:pt x="268385" y="30088"/>
                      <a:pt x="281650" y="36184"/>
                    </a:cubicBezTo>
                    <a:close/>
                  </a:path>
                </a:pathLst>
              </a:custGeom>
              <a:gradFill>
                <a:gsLst>
                  <a:gs pos="0">
                    <a:srgbClr val="00C4CC"/>
                  </a:gs>
                  <a:gs pos="99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3" name="Forme libre 62">
                <a:extLst>
                  <a:ext uri="{FF2B5EF4-FFF2-40B4-BE49-F238E27FC236}">
                    <a16:creationId xmlns:a16="http://schemas.microsoft.com/office/drawing/2014/main" id="{F72E31C8-933C-B88B-25DD-CE28E5E6004D}"/>
                  </a:ext>
                </a:extLst>
              </p:cNvPr>
              <p:cNvSpPr/>
              <p:nvPr/>
            </p:nvSpPr>
            <p:spPr>
              <a:xfrm>
                <a:off x="9463403" y="2264646"/>
                <a:ext cx="162162" cy="162162"/>
              </a:xfrm>
              <a:custGeom>
                <a:avLst/>
                <a:gdLst>
                  <a:gd name="connsiteX0" fmla="*/ 81081 w 162162"/>
                  <a:gd name="connsiteY0" fmla="*/ 0 h 162162"/>
                  <a:gd name="connsiteX1" fmla="*/ 0 w 162162"/>
                  <a:gd name="connsiteY1" fmla="*/ 81081 h 162162"/>
                  <a:gd name="connsiteX2" fmla="*/ 81081 w 162162"/>
                  <a:gd name="connsiteY2" fmla="*/ 162163 h 162162"/>
                  <a:gd name="connsiteX3" fmla="*/ 162163 w 162162"/>
                  <a:gd name="connsiteY3" fmla="*/ 81081 h 162162"/>
                  <a:gd name="connsiteX4" fmla="*/ 81081 w 162162"/>
                  <a:gd name="connsiteY4" fmla="*/ 0 h 162162"/>
                  <a:gd name="connsiteX5" fmla="*/ 81081 w 162162"/>
                  <a:gd name="connsiteY5" fmla="*/ 151352 h 162162"/>
                  <a:gd name="connsiteX6" fmla="*/ 10811 w 162162"/>
                  <a:gd name="connsiteY6" fmla="*/ 81081 h 162162"/>
                  <a:gd name="connsiteX7" fmla="*/ 81081 w 162162"/>
                  <a:gd name="connsiteY7" fmla="*/ 10811 h 162162"/>
                  <a:gd name="connsiteX8" fmla="*/ 151352 w 162162"/>
                  <a:gd name="connsiteY8" fmla="*/ 81081 h 162162"/>
                  <a:gd name="connsiteX9" fmla="*/ 81081 w 162162"/>
                  <a:gd name="connsiteY9" fmla="*/ 151352 h 162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162" h="162162">
                    <a:moveTo>
                      <a:pt x="81081" y="0"/>
                    </a:moveTo>
                    <a:cubicBezTo>
                      <a:pt x="36301" y="0"/>
                      <a:pt x="0" y="36301"/>
                      <a:pt x="0" y="81081"/>
                    </a:cubicBezTo>
                    <a:cubicBezTo>
                      <a:pt x="0" y="125862"/>
                      <a:pt x="36301" y="162163"/>
                      <a:pt x="81081" y="162163"/>
                    </a:cubicBezTo>
                    <a:cubicBezTo>
                      <a:pt x="125862" y="162163"/>
                      <a:pt x="162163" y="125862"/>
                      <a:pt x="162163" y="81081"/>
                    </a:cubicBezTo>
                    <a:cubicBezTo>
                      <a:pt x="162112" y="36322"/>
                      <a:pt x="125841" y="51"/>
                      <a:pt x="81081" y="0"/>
                    </a:cubicBezTo>
                    <a:close/>
                    <a:moveTo>
                      <a:pt x="81081" y="151352"/>
                    </a:moveTo>
                    <a:cubicBezTo>
                      <a:pt x="42272" y="151352"/>
                      <a:pt x="10811" y="119891"/>
                      <a:pt x="10811" y="81081"/>
                    </a:cubicBezTo>
                    <a:cubicBezTo>
                      <a:pt x="10811" y="42272"/>
                      <a:pt x="42272" y="10811"/>
                      <a:pt x="81081" y="10811"/>
                    </a:cubicBezTo>
                    <a:cubicBezTo>
                      <a:pt x="119891" y="10811"/>
                      <a:pt x="151352" y="42272"/>
                      <a:pt x="151352" y="81081"/>
                    </a:cubicBezTo>
                    <a:cubicBezTo>
                      <a:pt x="151307" y="119872"/>
                      <a:pt x="119872" y="151307"/>
                      <a:pt x="81081" y="151352"/>
                    </a:cubicBezTo>
                    <a:close/>
                  </a:path>
                </a:pathLst>
              </a:custGeom>
              <a:gradFill>
                <a:gsLst>
                  <a:gs pos="0">
                    <a:srgbClr val="00C4CC"/>
                  </a:gs>
                  <a:gs pos="99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4" name="Forme libre 63">
                <a:extLst>
                  <a:ext uri="{FF2B5EF4-FFF2-40B4-BE49-F238E27FC236}">
                    <a16:creationId xmlns:a16="http://schemas.microsoft.com/office/drawing/2014/main" id="{90AB398E-BC74-5643-5BA4-E9C190E1946E}"/>
                  </a:ext>
                </a:extLst>
              </p:cNvPr>
              <p:cNvSpPr/>
              <p:nvPr/>
            </p:nvSpPr>
            <p:spPr>
              <a:xfrm>
                <a:off x="9506646" y="2307890"/>
                <a:ext cx="75675" cy="75675"/>
              </a:xfrm>
              <a:custGeom>
                <a:avLst/>
                <a:gdLst>
                  <a:gd name="connsiteX0" fmla="*/ 43243 w 75675"/>
                  <a:gd name="connsiteY0" fmla="*/ 0 h 75675"/>
                  <a:gd name="connsiteX1" fmla="*/ 32433 w 75675"/>
                  <a:gd name="connsiteY1" fmla="*/ 0 h 75675"/>
                  <a:gd name="connsiteX2" fmla="*/ 32433 w 75675"/>
                  <a:gd name="connsiteY2" fmla="*/ 32433 h 75675"/>
                  <a:gd name="connsiteX3" fmla="*/ 0 w 75675"/>
                  <a:gd name="connsiteY3" fmla="*/ 32433 h 75675"/>
                  <a:gd name="connsiteX4" fmla="*/ 0 w 75675"/>
                  <a:gd name="connsiteY4" fmla="*/ 43243 h 75675"/>
                  <a:gd name="connsiteX5" fmla="*/ 32433 w 75675"/>
                  <a:gd name="connsiteY5" fmla="*/ 43243 h 75675"/>
                  <a:gd name="connsiteX6" fmla="*/ 32433 w 75675"/>
                  <a:gd name="connsiteY6" fmla="*/ 75676 h 75675"/>
                  <a:gd name="connsiteX7" fmla="*/ 43243 w 75675"/>
                  <a:gd name="connsiteY7" fmla="*/ 75676 h 75675"/>
                  <a:gd name="connsiteX8" fmla="*/ 43243 w 75675"/>
                  <a:gd name="connsiteY8" fmla="*/ 43243 h 75675"/>
                  <a:gd name="connsiteX9" fmla="*/ 75676 w 75675"/>
                  <a:gd name="connsiteY9" fmla="*/ 43243 h 75675"/>
                  <a:gd name="connsiteX10" fmla="*/ 75676 w 75675"/>
                  <a:gd name="connsiteY10" fmla="*/ 32433 h 75675"/>
                  <a:gd name="connsiteX11" fmla="*/ 43243 w 75675"/>
                  <a:gd name="connsiteY11" fmla="*/ 32433 h 75675"/>
                  <a:gd name="connsiteX12" fmla="*/ 43243 w 75675"/>
                  <a:gd name="connsiteY12" fmla="*/ 0 h 7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675" h="75675">
                    <a:moveTo>
                      <a:pt x="43243" y="0"/>
                    </a:moveTo>
                    <a:lnTo>
                      <a:pt x="32433" y="0"/>
                    </a:lnTo>
                    <a:lnTo>
                      <a:pt x="32433" y="32433"/>
                    </a:lnTo>
                    <a:lnTo>
                      <a:pt x="0" y="32433"/>
                    </a:lnTo>
                    <a:lnTo>
                      <a:pt x="0" y="43243"/>
                    </a:lnTo>
                    <a:lnTo>
                      <a:pt x="32433" y="43243"/>
                    </a:lnTo>
                    <a:lnTo>
                      <a:pt x="32433" y="75676"/>
                    </a:lnTo>
                    <a:lnTo>
                      <a:pt x="43243" y="75676"/>
                    </a:lnTo>
                    <a:lnTo>
                      <a:pt x="43243" y="43243"/>
                    </a:lnTo>
                    <a:lnTo>
                      <a:pt x="75676" y="43243"/>
                    </a:lnTo>
                    <a:lnTo>
                      <a:pt x="75676" y="32433"/>
                    </a:lnTo>
                    <a:lnTo>
                      <a:pt x="43243" y="32433"/>
                    </a:lnTo>
                    <a:lnTo>
                      <a:pt x="43243" y="0"/>
                    </a:lnTo>
                    <a:close/>
                  </a:path>
                </a:pathLst>
              </a:custGeom>
              <a:gradFill>
                <a:gsLst>
                  <a:gs pos="0">
                    <a:srgbClr val="00C4CC"/>
                  </a:gs>
                  <a:gs pos="99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grpSp>
        <p:nvGrpSpPr>
          <p:cNvPr id="81" name="Groupe 80">
            <a:extLst>
              <a:ext uri="{FF2B5EF4-FFF2-40B4-BE49-F238E27FC236}">
                <a16:creationId xmlns:a16="http://schemas.microsoft.com/office/drawing/2014/main" id="{AA04B345-EEAD-DAAF-CF82-4060DF89B2C8}"/>
              </a:ext>
            </a:extLst>
          </p:cNvPr>
          <p:cNvGrpSpPr/>
          <p:nvPr/>
        </p:nvGrpSpPr>
        <p:grpSpPr>
          <a:xfrm>
            <a:off x="1939532" y="1861292"/>
            <a:ext cx="721891" cy="721891"/>
            <a:chOff x="1939532" y="2185958"/>
            <a:chExt cx="721891" cy="721891"/>
          </a:xfrm>
        </p:grpSpPr>
        <p:sp>
          <p:nvSpPr>
            <p:cNvPr id="29" name="Forme libre 28">
              <a:extLst>
                <a:ext uri="{FF2B5EF4-FFF2-40B4-BE49-F238E27FC236}">
                  <a16:creationId xmlns:a16="http://schemas.microsoft.com/office/drawing/2014/main" id="{3AD9CDEB-642B-A9E1-4E05-0FD1FA02A6DE}"/>
                </a:ext>
              </a:extLst>
            </p:cNvPr>
            <p:cNvSpPr/>
            <p:nvPr/>
          </p:nvSpPr>
          <p:spPr>
            <a:xfrm>
              <a:off x="1939532" y="2185958"/>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80" name="Graphique 77" descr="Gribouille contour">
              <a:extLst>
                <a:ext uri="{FF2B5EF4-FFF2-40B4-BE49-F238E27FC236}">
                  <a16:creationId xmlns:a16="http://schemas.microsoft.com/office/drawing/2014/main" id="{3A73F2F2-E502-4A95-C6C0-9BC4A5E6892F}"/>
                </a:ext>
              </a:extLst>
            </p:cNvPr>
            <p:cNvSpPr/>
            <p:nvPr/>
          </p:nvSpPr>
          <p:spPr>
            <a:xfrm>
              <a:off x="2077675" y="2397683"/>
              <a:ext cx="449625" cy="324469"/>
            </a:xfrm>
            <a:custGeom>
              <a:avLst/>
              <a:gdLst>
                <a:gd name="connsiteX0" fmla="*/ 874940 w 874939"/>
                <a:gd name="connsiteY0" fmla="*/ 28461 h 631394"/>
                <a:gd name="connsiteX1" fmla="*/ 874940 w 874939"/>
                <a:gd name="connsiteY1" fmla="*/ 0 h 631394"/>
                <a:gd name="connsiteX2" fmla="*/ 562253 w 874939"/>
                <a:gd name="connsiteY2" fmla="*/ 346901 h 631394"/>
                <a:gd name="connsiteX3" fmla="*/ 541650 w 874939"/>
                <a:gd name="connsiteY3" fmla="*/ 372389 h 631394"/>
                <a:gd name="connsiteX4" fmla="*/ 456001 w 874939"/>
                <a:gd name="connsiteY4" fmla="*/ 492824 h 631394"/>
                <a:gd name="connsiteX5" fmla="*/ 451525 w 874939"/>
                <a:gd name="connsiteY5" fmla="*/ 526399 h 631394"/>
                <a:gd name="connsiteX6" fmla="*/ 402500 w 874939"/>
                <a:gd name="connsiteY6" fmla="*/ 594408 h 631394"/>
                <a:gd name="connsiteX7" fmla="*/ 398909 w 874939"/>
                <a:gd name="connsiteY7" fmla="*/ 605266 h 631394"/>
                <a:gd name="connsiteX8" fmla="*/ 70077 w 874939"/>
                <a:gd name="connsiteY8" fmla="*/ 390735 h 631394"/>
                <a:gd name="connsiteX9" fmla="*/ 69029 w 874939"/>
                <a:gd name="connsiteY9" fmla="*/ 383505 h 631394"/>
                <a:gd name="connsiteX10" fmla="*/ 193750 w 874939"/>
                <a:gd name="connsiteY10" fmla="*/ 364065 h 631394"/>
                <a:gd name="connsiteX11" fmla="*/ 332634 w 874939"/>
                <a:gd name="connsiteY11" fmla="*/ 335947 h 631394"/>
                <a:gd name="connsiteX12" fmla="*/ 212381 w 874939"/>
                <a:gd name="connsiteY12" fmla="*/ 218008 h 631394"/>
                <a:gd name="connsiteX13" fmla="*/ 14403 w 874939"/>
                <a:gd name="connsiteY13" fmla="*/ 88221 h 631394"/>
                <a:gd name="connsiteX14" fmla="*/ 1345 w 874939"/>
                <a:gd name="connsiteY14" fmla="*/ 91526 h 631394"/>
                <a:gd name="connsiteX15" fmla="*/ 4650 w 874939"/>
                <a:gd name="connsiteY15" fmla="*/ 104584 h 631394"/>
                <a:gd name="connsiteX16" fmla="*/ 314660 w 874939"/>
                <a:gd name="connsiteY16" fmla="*/ 327031 h 631394"/>
                <a:gd name="connsiteX17" fmla="*/ 191921 w 874939"/>
                <a:gd name="connsiteY17" fmla="*/ 345129 h 631394"/>
                <a:gd name="connsiteX18" fmla="*/ 53037 w 874939"/>
                <a:gd name="connsiteY18" fmla="*/ 373266 h 631394"/>
                <a:gd name="connsiteX19" fmla="*/ 52303 w 874939"/>
                <a:gd name="connsiteY19" fmla="*/ 397678 h 631394"/>
                <a:gd name="connsiteX20" fmla="*/ 414996 w 874939"/>
                <a:gd name="connsiteY20" fmla="*/ 631041 h 631394"/>
                <a:gd name="connsiteX21" fmla="*/ 417740 w 874939"/>
                <a:gd name="connsiteY21" fmla="*/ 631393 h 631394"/>
                <a:gd name="connsiteX22" fmla="*/ 419645 w 874939"/>
                <a:gd name="connsiteY22" fmla="*/ 631079 h 631394"/>
                <a:gd name="connsiteX23" fmla="*/ 422788 w 874939"/>
                <a:gd name="connsiteY23" fmla="*/ 631393 h 631394"/>
                <a:gd name="connsiteX24" fmla="*/ 436313 w 874939"/>
                <a:gd name="connsiteY24" fmla="*/ 627202 h 631394"/>
                <a:gd name="connsiteX25" fmla="*/ 501483 w 874939"/>
                <a:gd name="connsiteY25" fmla="*/ 579958 h 631394"/>
                <a:gd name="connsiteX26" fmla="*/ 534678 w 874939"/>
                <a:gd name="connsiteY26" fmla="*/ 575691 h 631394"/>
                <a:gd name="connsiteX27" fmla="*/ 658722 w 874939"/>
                <a:gd name="connsiteY27" fmla="*/ 488994 h 631394"/>
                <a:gd name="connsiteX28" fmla="*/ 684802 w 874939"/>
                <a:gd name="connsiteY28" fmla="*/ 468887 h 631394"/>
                <a:gd name="connsiteX29" fmla="*/ 874940 w 874939"/>
                <a:gd name="connsiteY29" fmla="*/ 300761 h 631394"/>
                <a:gd name="connsiteX30" fmla="*/ 874940 w 874939"/>
                <a:gd name="connsiteY30" fmla="*/ 275330 h 631394"/>
                <a:gd name="connsiteX31" fmla="*/ 672724 w 874939"/>
                <a:gd name="connsiteY31" fmla="*/ 454228 h 631394"/>
                <a:gd name="connsiteX32" fmla="*/ 668761 w 874939"/>
                <a:gd name="connsiteY32" fmla="*/ 457286 h 631394"/>
                <a:gd name="connsiteX33" fmla="*/ 574064 w 874939"/>
                <a:gd name="connsiteY33" fmla="*/ 362598 h 631394"/>
                <a:gd name="connsiteX34" fmla="*/ 576731 w 874939"/>
                <a:gd name="connsiteY34" fmla="*/ 359302 h 631394"/>
                <a:gd name="connsiteX35" fmla="*/ 425560 w 874939"/>
                <a:gd name="connsiteY35" fmla="*/ 611476 h 631394"/>
                <a:gd name="connsiteX36" fmla="*/ 419311 w 874939"/>
                <a:gd name="connsiteY36" fmla="*/ 610819 h 631394"/>
                <a:gd name="connsiteX37" fmla="*/ 418244 w 874939"/>
                <a:gd name="connsiteY37" fmla="*/ 605047 h 631394"/>
                <a:gd name="connsiteX38" fmla="*/ 464317 w 874939"/>
                <a:gd name="connsiteY38" fmla="*/ 541230 h 631394"/>
                <a:gd name="connsiteX39" fmla="*/ 487548 w 874939"/>
                <a:gd name="connsiteY39" fmla="*/ 566480 h 631394"/>
                <a:gd name="connsiteX40" fmla="*/ 653540 w 874939"/>
                <a:gd name="connsiteY40" fmla="*/ 468973 h 631394"/>
                <a:gd name="connsiteX41" fmla="*/ 647502 w 874939"/>
                <a:gd name="connsiteY41" fmla="*/ 473631 h 631394"/>
                <a:gd name="connsiteX42" fmla="*/ 523581 w 874939"/>
                <a:gd name="connsiteY42" fmla="*/ 560156 h 631394"/>
                <a:gd name="connsiteX43" fmla="*/ 508808 w 874939"/>
                <a:gd name="connsiteY43" fmla="*/ 561451 h 631394"/>
                <a:gd name="connsiteX44" fmla="*/ 504417 w 874939"/>
                <a:gd name="connsiteY44" fmla="*/ 556689 h 631394"/>
                <a:gd name="connsiteX45" fmla="*/ 475690 w 874939"/>
                <a:gd name="connsiteY45" fmla="*/ 525456 h 631394"/>
                <a:gd name="connsiteX46" fmla="*/ 475890 w 874939"/>
                <a:gd name="connsiteY46" fmla="*/ 525189 h 631394"/>
                <a:gd name="connsiteX47" fmla="*/ 470175 w 874939"/>
                <a:gd name="connsiteY47" fmla="*/ 519474 h 631394"/>
                <a:gd name="connsiteX48" fmla="*/ 471413 w 874939"/>
                <a:gd name="connsiteY48" fmla="*/ 504063 h 631394"/>
                <a:gd name="connsiteX49" fmla="*/ 556805 w 874939"/>
                <a:gd name="connsiteY49" fmla="*/ 383896 h 631394"/>
                <a:gd name="connsiteX50" fmla="*/ 562005 w 874939"/>
                <a:gd name="connsiteY50" fmla="*/ 377457 h 631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874939" h="631394">
                  <a:moveTo>
                    <a:pt x="874940" y="28461"/>
                  </a:moveTo>
                  <a:lnTo>
                    <a:pt x="874940" y="0"/>
                  </a:lnTo>
                  <a:lnTo>
                    <a:pt x="562253" y="346901"/>
                  </a:lnTo>
                  <a:lnTo>
                    <a:pt x="541650" y="372389"/>
                  </a:lnTo>
                  <a:lnTo>
                    <a:pt x="456001" y="492824"/>
                  </a:lnTo>
                  <a:cubicBezTo>
                    <a:pt x="445343" y="507111"/>
                    <a:pt x="446715" y="518322"/>
                    <a:pt x="451525" y="526399"/>
                  </a:cubicBezTo>
                  <a:lnTo>
                    <a:pt x="402500" y="594408"/>
                  </a:lnTo>
                  <a:cubicBezTo>
                    <a:pt x="400450" y="597687"/>
                    <a:pt x="399218" y="601411"/>
                    <a:pt x="398909" y="605266"/>
                  </a:cubicBezTo>
                  <a:cubicBezTo>
                    <a:pt x="294867" y="565671"/>
                    <a:pt x="90537" y="443446"/>
                    <a:pt x="70077" y="390735"/>
                  </a:cubicBezTo>
                  <a:cubicBezTo>
                    <a:pt x="68942" y="388506"/>
                    <a:pt x="68574" y="385964"/>
                    <a:pt x="69029" y="383505"/>
                  </a:cubicBezTo>
                  <a:cubicBezTo>
                    <a:pt x="77735" y="375171"/>
                    <a:pt x="147553" y="368484"/>
                    <a:pt x="193750" y="364065"/>
                  </a:cubicBezTo>
                  <a:cubicBezTo>
                    <a:pt x="285790" y="355263"/>
                    <a:pt x="324118" y="350244"/>
                    <a:pt x="332634" y="335947"/>
                  </a:cubicBezTo>
                  <a:cubicBezTo>
                    <a:pt x="338387" y="326269"/>
                    <a:pt x="346302" y="313001"/>
                    <a:pt x="212381" y="218008"/>
                  </a:cubicBezTo>
                  <a:cubicBezTo>
                    <a:pt x="144372" y="169697"/>
                    <a:pt x="61295" y="116157"/>
                    <a:pt x="14403" y="88221"/>
                  </a:cubicBezTo>
                  <a:cubicBezTo>
                    <a:pt x="9885" y="85527"/>
                    <a:pt x="4038" y="87007"/>
                    <a:pt x="1345" y="91526"/>
                  </a:cubicBezTo>
                  <a:cubicBezTo>
                    <a:pt x="-1349" y="96044"/>
                    <a:pt x="131" y="101891"/>
                    <a:pt x="4650" y="104584"/>
                  </a:cubicBezTo>
                  <a:cubicBezTo>
                    <a:pt x="117407" y="171774"/>
                    <a:pt x="299630" y="297437"/>
                    <a:pt x="314660" y="327031"/>
                  </a:cubicBezTo>
                  <a:cubicBezTo>
                    <a:pt x="300315" y="334728"/>
                    <a:pt x="235602" y="340928"/>
                    <a:pt x="191921" y="345129"/>
                  </a:cubicBezTo>
                  <a:cubicBezTo>
                    <a:pt x="99890" y="353901"/>
                    <a:pt x="61552" y="358921"/>
                    <a:pt x="53037" y="373266"/>
                  </a:cubicBezTo>
                  <a:cubicBezTo>
                    <a:pt x="48890" y="380814"/>
                    <a:pt x="48617" y="389894"/>
                    <a:pt x="52303" y="397678"/>
                  </a:cubicBezTo>
                  <a:cubicBezTo>
                    <a:pt x="78354" y="464753"/>
                    <a:pt x="323175" y="603418"/>
                    <a:pt x="414996" y="631041"/>
                  </a:cubicBezTo>
                  <a:cubicBezTo>
                    <a:pt x="415890" y="631287"/>
                    <a:pt x="416813" y="631406"/>
                    <a:pt x="417740" y="631393"/>
                  </a:cubicBezTo>
                  <a:cubicBezTo>
                    <a:pt x="418383" y="631355"/>
                    <a:pt x="419023" y="631250"/>
                    <a:pt x="419645" y="631079"/>
                  </a:cubicBezTo>
                  <a:cubicBezTo>
                    <a:pt x="420684" y="631256"/>
                    <a:pt x="421734" y="631361"/>
                    <a:pt x="422788" y="631393"/>
                  </a:cubicBezTo>
                  <a:cubicBezTo>
                    <a:pt x="427609" y="631351"/>
                    <a:pt x="432313" y="629894"/>
                    <a:pt x="436313" y="627202"/>
                  </a:cubicBezTo>
                  <a:lnTo>
                    <a:pt x="501483" y="579958"/>
                  </a:lnTo>
                  <a:cubicBezTo>
                    <a:pt x="508884" y="584454"/>
                    <a:pt x="520067" y="586435"/>
                    <a:pt x="534678" y="575691"/>
                  </a:cubicBezTo>
                  <a:lnTo>
                    <a:pt x="658722" y="488994"/>
                  </a:lnTo>
                  <a:lnTo>
                    <a:pt x="684802" y="468887"/>
                  </a:lnTo>
                  <a:lnTo>
                    <a:pt x="874940" y="300761"/>
                  </a:lnTo>
                  <a:lnTo>
                    <a:pt x="874940" y="275330"/>
                  </a:lnTo>
                  <a:lnTo>
                    <a:pt x="672724" y="454228"/>
                  </a:lnTo>
                  <a:lnTo>
                    <a:pt x="668761" y="457286"/>
                  </a:lnTo>
                  <a:lnTo>
                    <a:pt x="574064" y="362598"/>
                  </a:lnTo>
                  <a:lnTo>
                    <a:pt x="576731" y="359302"/>
                  </a:lnTo>
                  <a:close/>
                  <a:moveTo>
                    <a:pt x="425560" y="611476"/>
                  </a:moveTo>
                  <a:cubicBezTo>
                    <a:pt x="423599" y="612827"/>
                    <a:pt x="420948" y="612548"/>
                    <a:pt x="419311" y="610819"/>
                  </a:cubicBezTo>
                  <a:cubicBezTo>
                    <a:pt x="417645" y="609384"/>
                    <a:pt x="417201" y="606984"/>
                    <a:pt x="418244" y="605047"/>
                  </a:cubicBezTo>
                  <a:lnTo>
                    <a:pt x="464317" y="541230"/>
                  </a:lnTo>
                  <a:lnTo>
                    <a:pt x="487548" y="566480"/>
                  </a:lnTo>
                  <a:close/>
                  <a:moveTo>
                    <a:pt x="653540" y="468973"/>
                  </a:moveTo>
                  <a:lnTo>
                    <a:pt x="647502" y="473631"/>
                  </a:lnTo>
                  <a:lnTo>
                    <a:pt x="523581" y="560156"/>
                  </a:lnTo>
                  <a:cubicBezTo>
                    <a:pt x="514056" y="567176"/>
                    <a:pt x="511199" y="564013"/>
                    <a:pt x="508808" y="561451"/>
                  </a:cubicBezTo>
                  <a:lnTo>
                    <a:pt x="504417" y="556689"/>
                  </a:lnTo>
                  <a:lnTo>
                    <a:pt x="475690" y="525456"/>
                  </a:lnTo>
                  <a:lnTo>
                    <a:pt x="475890" y="525189"/>
                  </a:lnTo>
                  <a:lnTo>
                    <a:pt x="470175" y="519474"/>
                  </a:lnTo>
                  <a:cubicBezTo>
                    <a:pt x="466736" y="516036"/>
                    <a:pt x="464793" y="512931"/>
                    <a:pt x="471413" y="504063"/>
                  </a:cubicBezTo>
                  <a:lnTo>
                    <a:pt x="556805" y="383896"/>
                  </a:lnTo>
                  <a:lnTo>
                    <a:pt x="562005" y="377457"/>
                  </a:lnTo>
                  <a:close/>
                </a:path>
              </a:pathLst>
            </a:cu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sp>
        <p:nvSpPr>
          <p:cNvPr id="82" name="ZoneTexte 81">
            <a:extLst>
              <a:ext uri="{FF2B5EF4-FFF2-40B4-BE49-F238E27FC236}">
                <a16:creationId xmlns:a16="http://schemas.microsoft.com/office/drawing/2014/main" id="{A70A52E3-0F48-BB7C-9510-A4649638D381}"/>
              </a:ext>
            </a:extLst>
          </p:cNvPr>
          <p:cNvSpPr txBox="1"/>
          <p:nvPr/>
        </p:nvSpPr>
        <p:spPr>
          <a:xfrm>
            <a:off x="3628635" y="2341642"/>
            <a:ext cx="721890" cy="61555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0" cap="none" spc="50" normalizeH="0" baseline="0" noProof="0" dirty="0">
                <a:ln>
                  <a:noFill/>
                </a:ln>
                <a:gradFill>
                  <a:gsLst>
                    <a:gs pos="0">
                      <a:srgbClr val="4E4199"/>
                    </a:gs>
                    <a:gs pos="99000">
                      <a:srgbClr val="BF7AD1"/>
                    </a:gs>
                  </a:gsLst>
                  <a:lin ang="2700000" scaled="0"/>
                </a:gradFill>
                <a:effectLst/>
                <a:uLnTx/>
                <a:uFillTx/>
                <a:latin typeface="Roboto Bold"/>
                <a:ea typeface="Roboto Bk" panose="02000000000000000000" pitchFamily="2" charset="0"/>
                <a:cs typeface="+mn-cs"/>
              </a:rPr>
              <a:t>01</a:t>
            </a:r>
          </a:p>
        </p:txBody>
      </p:sp>
      <p:sp>
        <p:nvSpPr>
          <p:cNvPr id="83" name="ZoneTexte 82">
            <a:extLst>
              <a:ext uri="{FF2B5EF4-FFF2-40B4-BE49-F238E27FC236}">
                <a16:creationId xmlns:a16="http://schemas.microsoft.com/office/drawing/2014/main" id="{3C1E2594-A00E-6354-D68F-0D75231E8567}"/>
              </a:ext>
            </a:extLst>
          </p:cNvPr>
          <p:cNvSpPr txBox="1"/>
          <p:nvPr/>
        </p:nvSpPr>
        <p:spPr>
          <a:xfrm>
            <a:off x="6399314" y="2341642"/>
            <a:ext cx="721890" cy="584775"/>
          </a:xfrm>
          <a:prstGeom prst="rect">
            <a:avLst/>
          </a:prstGeom>
          <a:noFill/>
        </p:spPr>
        <p:txBody>
          <a:bodyPr wrap="square" lIns="0" tIns="0" rIns="0" bIns="0" rtlCol="0">
            <a:sp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4000" b="0" i="0" u="none" strike="noStrike" kern="0" cap="none" spc="50" normalizeH="0" baseline="0" noProof="0" dirty="0">
                <a:ln>
                  <a:noFill/>
                </a:ln>
                <a:gradFill>
                  <a:gsLst>
                    <a:gs pos="0">
                      <a:srgbClr val="33CB98"/>
                    </a:gs>
                    <a:gs pos="99000">
                      <a:srgbClr val="22A0BB"/>
                    </a:gs>
                  </a:gsLst>
                  <a:lin ang="2700000" scaled="0"/>
                </a:gradFill>
                <a:effectLst/>
                <a:uLnTx/>
                <a:uFillTx/>
                <a:latin typeface="Roboto Bold"/>
                <a:ea typeface="Roboto Bk" panose="02000000000000000000" pitchFamily="2" charset="0"/>
                <a:cs typeface="+mn-cs"/>
              </a:rPr>
              <a:t>02</a:t>
            </a:r>
          </a:p>
        </p:txBody>
      </p:sp>
      <p:sp>
        <p:nvSpPr>
          <p:cNvPr id="84" name="ZoneTexte 83">
            <a:extLst>
              <a:ext uri="{FF2B5EF4-FFF2-40B4-BE49-F238E27FC236}">
                <a16:creationId xmlns:a16="http://schemas.microsoft.com/office/drawing/2014/main" id="{775339C8-8DCD-2CE7-E133-141F8D02CF5B}"/>
              </a:ext>
            </a:extLst>
          </p:cNvPr>
          <p:cNvSpPr txBox="1"/>
          <p:nvPr/>
        </p:nvSpPr>
        <p:spPr>
          <a:xfrm>
            <a:off x="9233537" y="2341642"/>
            <a:ext cx="721890" cy="584775"/>
          </a:xfrm>
          <a:prstGeom prst="rect">
            <a:avLst/>
          </a:prstGeom>
          <a:noFill/>
        </p:spPr>
        <p:txBody>
          <a:bodyPr wrap="square" lIns="0" tIns="0" rIns="0" bIns="0" rtlCol="0">
            <a:sp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4000" b="0" i="0" u="none" strike="noStrike" kern="0" cap="none" spc="50" normalizeH="0" baseline="0" noProof="0" dirty="0">
                <a:ln>
                  <a:noFill/>
                </a:ln>
                <a:gradFill>
                  <a:gsLst>
                    <a:gs pos="0">
                      <a:srgbClr val="00C4CC"/>
                    </a:gs>
                    <a:gs pos="99000">
                      <a:srgbClr val="7D2AE8"/>
                    </a:gs>
                  </a:gsLst>
                  <a:lin ang="2700000" scaled="0"/>
                </a:gradFill>
                <a:effectLst/>
                <a:uLnTx/>
                <a:uFillTx/>
                <a:latin typeface="Roboto Bold"/>
                <a:ea typeface="Roboto Bk" panose="02000000000000000000" pitchFamily="2" charset="0"/>
                <a:cs typeface="+mn-cs"/>
              </a:rPr>
              <a:t>03</a:t>
            </a:r>
          </a:p>
        </p:txBody>
      </p:sp>
      <p:sp>
        <p:nvSpPr>
          <p:cNvPr id="85" name="Ellipse 84">
            <a:extLst>
              <a:ext uri="{FF2B5EF4-FFF2-40B4-BE49-F238E27FC236}">
                <a16:creationId xmlns:a16="http://schemas.microsoft.com/office/drawing/2014/main" id="{D0C05287-672B-403B-529F-B06D3DEA059D}"/>
              </a:ext>
            </a:extLst>
          </p:cNvPr>
          <p:cNvSpPr/>
          <p:nvPr/>
        </p:nvSpPr>
        <p:spPr>
          <a:xfrm>
            <a:off x="2112821" y="3187087"/>
            <a:ext cx="159489" cy="159489"/>
          </a:xfrm>
          <a:prstGeom prst="ellipse">
            <a:avLst/>
          </a:prstGeom>
          <a:solidFill>
            <a:schemeClr val="bg1"/>
          </a:solidFill>
          <a:ln w="15875">
            <a:gradFill>
              <a:gsLst>
                <a:gs pos="0">
                  <a:srgbClr val="4E4199"/>
                </a:gs>
                <a:gs pos="100000">
                  <a:srgbClr val="BF7AD1"/>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6" name="Ellipse 85">
            <a:extLst>
              <a:ext uri="{FF2B5EF4-FFF2-40B4-BE49-F238E27FC236}">
                <a16:creationId xmlns:a16="http://schemas.microsoft.com/office/drawing/2014/main" id="{6269858E-9A91-30CB-7891-DD5BA84A9716}"/>
              </a:ext>
            </a:extLst>
          </p:cNvPr>
          <p:cNvSpPr/>
          <p:nvPr/>
        </p:nvSpPr>
        <p:spPr>
          <a:xfrm>
            <a:off x="4919966" y="3187087"/>
            <a:ext cx="159489" cy="159489"/>
          </a:xfrm>
          <a:prstGeom prst="ellipse">
            <a:avLst/>
          </a:prstGeom>
          <a:solidFill>
            <a:schemeClr val="bg1"/>
          </a:solidFill>
          <a:ln w="15875">
            <a:gradFill>
              <a:gsLst>
                <a:gs pos="0">
                  <a:srgbClr val="00C4CC"/>
                </a:gs>
                <a:gs pos="100000">
                  <a:srgbClr val="33CB98"/>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7" name="Ellipse 86">
            <a:extLst>
              <a:ext uri="{FF2B5EF4-FFF2-40B4-BE49-F238E27FC236}">
                <a16:creationId xmlns:a16="http://schemas.microsoft.com/office/drawing/2014/main" id="{5D67C9B1-9C1F-0ED6-570A-75AC490841AC}"/>
              </a:ext>
            </a:extLst>
          </p:cNvPr>
          <p:cNvSpPr/>
          <p:nvPr/>
        </p:nvSpPr>
        <p:spPr>
          <a:xfrm>
            <a:off x="7739898" y="3187087"/>
            <a:ext cx="159489" cy="159489"/>
          </a:xfrm>
          <a:prstGeom prst="ellipse">
            <a:avLst/>
          </a:prstGeom>
          <a:solidFill>
            <a:schemeClr val="bg1"/>
          </a:solidFill>
          <a:ln w="15875">
            <a:gradFill>
              <a:gsLst>
                <a:gs pos="0">
                  <a:schemeClr val="accent4"/>
                </a:gs>
                <a:gs pos="100000">
                  <a:srgbClr val="7D2AE8"/>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92" name="Rectangle 91">
            <a:hlinkClick r:id="rId4"/>
            <a:extLst>
              <a:ext uri="{FF2B5EF4-FFF2-40B4-BE49-F238E27FC236}">
                <a16:creationId xmlns:a16="http://schemas.microsoft.com/office/drawing/2014/main" id="{3C392827-3924-2796-3C58-D051D0DC4EC2}"/>
              </a:ext>
            </a:extLst>
          </p:cNvPr>
          <p:cNvSpPr/>
          <p:nvPr/>
        </p:nvSpPr>
        <p:spPr>
          <a:xfrm>
            <a:off x="2527300" y="3924968"/>
            <a:ext cx="552784" cy="5989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4" name="TextBox 3">
            <a:extLst>
              <a:ext uri="{FF2B5EF4-FFF2-40B4-BE49-F238E27FC236}">
                <a16:creationId xmlns:a16="http://schemas.microsoft.com/office/drawing/2014/main" id="{34C9F62D-A5CF-EB54-E36F-D1B4D2109FFF}"/>
              </a:ext>
            </a:extLst>
          </p:cNvPr>
          <p:cNvSpPr txBox="1"/>
          <p:nvPr/>
        </p:nvSpPr>
        <p:spPr>
          <a:xfrm>
            <a:off x="596900" y="1345403"/>
            <a:ext cx="10005060" cy="233910"/>
          </a:xfrm>
          <a:prstGeom prst="rect">
            <a:avLst/>
          </a:prstGeom>
          <a:noFill/>
        </p:spPr>
        <p:txBody>
          <a:bodyPr wrap="square" lIns="0" tIns="0" rIns="0" bIns="0" rtlCol="0" anchor="t">
            <a:sp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Lorem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ipsum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dolor</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sit</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amet</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Ad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odio</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vitae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aut</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dolorem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omnis</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eum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sequi</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quisquam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eum</a:t>
            </a:r>
            <a:r>
              <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rPr>
              <a:t> </a:t>
            </a:r>
            <a:r>
              <a:rPr kumimoji="0" lang="fr-FR" sz="1600" b="0" i="0" u="none" strike="noStrike" kern="1200" cap="none" spc="50" normalizeH="0" baseline="0" noProof="0" dirty="0" err="1">
                <a:ln>
                  <a:noFill/>
                </a:ln>
                <a:solidFill>
                  <a:srgbClr val="4E4199"/>
                </a:solidFill>
                <a:effectLst/>
                <a:uLnTx/>
                <a:uFillTx/>
                <a:latin typeface="Roboto Lt" panose="02000000000000000000" pitchFamily="2" charset="0"/>
                <a:ea typeface="Roboto Lt" panose="02000000000000000000" pitchFamily="2" charset="0"/>
                <a:cs typeface="+mn-cs"/>
              </a:rPr>
              <a:t>cupiditate</a:t>
            </a:r>
            <a:endParaRPr kumimoji="0" lang="fr-FR" sz="1600" b="0" i="0" u="none" strike="noStrike" kern="1200" cap="none" spc="50" normalizeH="0" baseline="0" noProof="0" dirty="0">
              <a:ln>
                <a:noFill/>
              </a:ln>
              <a:solidFill>
                <a:srgbClr val="4E4199"/>
              </a:solidFill>
              <a:effectLst/>
              <a:uLnTx/>
              <a:uFillTx/>
              <a:latin typeface="Roboto Lt" panose="02000000000000000000" pitchFamily="2" charset="0"/>
              <a:ea typeface="Roboto Lt" panose="02000000000000000000" pitchFamily="2" charset="0"/>
              <a:cs typeface="+mn-cs"/>
            </a:endParaRPr>
          </a:p>
        </p:txBody>
      </p:sp>
      <p:pic>
        <p:nvPicPr>
          <p:cNvPr id="8" name="Graphique 7">
            <a:extLst>
              <a:ext uri="{FF2B5EF4-FFF2-40B4-BE49-F238E27FC236}">
                <a16:creationId xmlns:a16="http://schemas.microsoft.com/office/drawing/2014/main" id="{DAC92682-7AFA-8363-BDED-35AF242129D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841283" y="4333372"/>
            <a:ext cx="340067" cy="340067"/>
          </a:xfrm>
          <a:prstGeom prst="rect">
            <a:avLst/>
          </a:prstGeom>
        </p:spPr>
      </p:pic>
    </p:spTree>
    <p:extLst>
      <p:ext uri="{BB962C8B-B14F-4D97-AF65-F5344CB8AC3E}">
        <p14:creationId xmlns:p14="http://schemas.microsoft.com/office/powerpoint/2010/main" val="34588736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40">
            <a:extLst>
              <a:ext uri="{FF2B5EF4-FFF2-40B4-BE49-F238E27FC236}">
                <a16:creationId xmlns:a16="http://schemas.microsoft.com/office/drawing/2014/main" id="{F7D02183-8762-E2D8-2ED1-75A4958B6C85}"/>
              </a:ext>
            </a:extLst>
          </p:cNvPr>
          <p:cNvCxnSpPr>
            <a:cxnSpLocks/>
            <a:stCxn id="20" idx="3"/>
          </p:cNvCxnSpPr>
          <p:nvPr/>
        </p:nvCxnSpPr>
        <p:spPr>
          <a:xfrm flipV="1">
            <a:off x="2764832" y="3266832"/>
            <a:ext cx="9427168" cy="534"/>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sp>
        <p:nvSpPr>
          <p:cNvPr id="74" name="Google Shape;1373;p17">
            <a:extLst>
              <a:ext uri="{FF2B5EF4-FFF2-40B4-BE49-F238E27FC236}">
                <a16:creationId xmlns:a16="http://schemas.microsoft.com/office/drawing/2014/main" id="{D2109F04-8C56-518F-13EF-089672E5E1BD}"/>
              </a:ext>
            </a:extLst>
          </p:cNvPr>
          <p:cNvSpPr/>
          <p:nvPr/>
        </p:nvSpPr>
        <p:spPr>
          <a:xfrm>
            <a:off x="10928726" y="3837622"/>
            <a:ext cx="543089" cy="543089"/>
          </a:xfrm>
          <a:prstGeom prst="roundRect">
            <a:avLst>
              <a:gd name="adj" fmla="val 50000"/>
            </a:avLst>
          </a:prstGeom>
          <a:no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noProof="0" dirty="0">
                <a:ln>
                  <a:noFill/>
                </a:ln>
                <a:solidFill>
                  <a:srgbClr val="FFFFFF"/>
                </a:solidFill>
                <a:effectLst/>
                <a:uLnTx/>
                <a:uFillTx/>
                <a:latin typeface="Roboto Bold"/>
                <a:ea typeface="Roboto" pitchFamily="2" charset="0"/>
                <a:cs typeface="+mn-cs"/>
                <a:sym typeface="Arial"/>
              </a:rPr>
              <a:t>10%</a:t>
            </a:r>
          </a:p>
        </p:txBody>
      </p:sp>
      <p:sp>
        <p:nvSpPr>
          <p:cNvPr id="55" name="Google Shape;1373;p17">
            <a:extLst>
              <a:ext uri="{FF2B5EF4-FFF2-40B4-BE49-F238E27FC236}">
                <a16:creationId xmlns:a16="http://schemas.microsoft.com/office/drawing/2014/main" id="{41B2CFBA-A7B4-EA4C-CC78-A67D684F85A8}"/>
              </a:ext>
            </a:extLst>
          </p:cNvPr>
          <p:cNvSpPr/>
          <p:nvPr/>
        </p:nvSpPr>
        <p:spPr>
          <a:xfrm>
            <a:off x="5739388" y="3837623"/>
            <a:ext cx="543089" cy="543089"/>
          </a:xfrm>
          <a:prstGeom prst="roundRect">
            <a:avLst>
              <a:gd name="adj" fmla="val 50000"/>
            </a:avLst>
          </a:prstGeom>
          <a:no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Roboto" panose="02000000000000000000" pitchFamily="2" charset="0"/>
                <a:ea typeface="+mn-ea"/>
                <a:cs typeface="Circular Std" panose="020B0604020101020102" pitchFamily="34" charset="0"/>
                <a:sym typeface="Arial"/>
              </a:rPr>
              <a:t>60%</a:t>
            </a:r>
          </a:p>
        </p:txBody>
      </p:sp>
      <p:sp>
        <p:nvSpPr>
          <p:cNvPr id="9" name="Google Shape;1373;p17">
            <a:extLst>
              <a:ext uri="{FF2B5EF4-FFF2-40B4-BE49-F238E27FC236}">
                <a16:creationId xmlns:a16="http://schemas.microsoft.com/office/drawing/2014/main" id="{B158B9D5-F66A-4765-5784-9BE986F3BE6F}"/>
              </a:ext>
            </a:extLst>
          </p:cNvPr>
          <p:cNvSpPr/>
          <p:nvPr/>
        </p:nvSpPr>
        <p:spPr>
          <a:xfrm>
            <a:off x="6438906" y="2266136"/>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RÉCEPTION</a:t>
            </a:r>
            <a:b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b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D'UN EMAIL </a:t>
            </a:r>
            <a:r>
              <a:rPr lang="en-US" sz="1100" kern="0" spc="100" dirty="0">
                <a:solidFill>
                  <a:srgbClr val="A6A6A6"/>
                </a:solidFill>
                <a:ea typeface="Roboto Bk" panose="02000000000000000000" pitchFamily="2" charset="0"/>
              </a:rPr>
              <a:t>VOUS INVITANT </a:t>
            </a:r>
            <a:r>
              <a:rPr lang="en-US" sz="1100" kern="0" spc="100" dirty="0" err="1">
                <a:solidFill>
                  <a:srgbClr val="A6A6A6"/>
                </a:solidFill>
                <a:ea typeface="Roboto Bk" panose="02000000000000000000" pitchFamily="2" charset="0"/>
              </a:rPr>
              <a:t>À</a:t>
            </a:r>
            <a:r>
              <a:rPr lang="en-US" sz="1100" kern="0" spc="100" dirty="0">
                <a:solidFill>
                  <a:srgbClr val="A6A6A6"/>
                </a:solidFill>
                <a:ea typeface="Roboto Bk" panose="02000000000000000000" pitchFamily="2" charset="0"/>
              </a:rPr>
              <a:t> CHOISIR</a:t>
            </a:r>
            <a:br>
              <a:rPr lang="en-US" sz="1100" kern="0" spc="100" dirty="0">
                <a:solidFill>
                  <a:srgbClr val="A6A6A6"/>
                </a:solidFill>
                <a:ea typeface="Roboto Bk" panose="02000000000000000000" pitchFamily="2" charset="0"/>
              </a:rPr>
            </a:br>
            <a:r>
              <a:rPr lang="en-US" sz="1100" kern="0" spc="100" dirty="0" err="1">
                <a:solidFill>
                  <a:srgbClr val="A6A6A6"/>
                </a:solidFill>
                <a:ea typeface="Roboto Bk" panose="02000000000000000000" pitchFamily="2" charset="0"/>
              </a:rPr>
              <a:t>À</a:t>
            </a:r>
            <a:r>
              <a:rPr lang="en-US" sz="1100" kern="0" spc="100" dirty="0">
                <a:solidFill>
                  <a:srgbClr val="A6A6A6"/>
                </a:solidFill>
                <a:ea typeface="Roboto Bk" panose="02000000000000000000" pitchFamily="2" charset="0"/>
              </a:rPr>
              <a:t> QUELLES LISTES S’ABONNER</a:t>
            </a:r>
          </a:p>
        </p:txBody>
      </p:sp>
      <p:sp>
        <p:nvSpPr>
          <p:cNvPr id="10" name="Forme libre 9">
            <a:extLst>
              <a:ext uri="{FF2B5EF4-FFF2-40B4-BE49-F238E27FC236}">
                <a16:creationId xmlns:a16="http://schemas.microsoft.com/office/drawing/2014/main" id="{1C47531B-F23C-664F-B22A-870AB8DC9223}"/>
              </a:ext>
            </a:extLst>
          </p:cNvPr>
          <p:cNvSpPr/>
          <p:nvPr/>
        </p:nvSpPr>
        <p:spPr>
          <a:xfrm>
            <a:off x="6441497"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5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12" name="Google Shape;1373;p17">
            <a:extLst>
              <a:ext uri="{FF2B5EF4-FFF2-40B4-BE49-F238E27FC236}">
                <a16:creationId xmlns:a16="http://schemas.microsoft.com/office/drawing/2014/main" id="{C6C10EAD-FCDC-2330-F0EE-6F56B53AB701}"/>
              </a:ext>
            </a:extLst>
          </p:cNvPr>
          <p:cNvSpPr/>
          <p:nvPr/>
        </p:nvSpPr>
        <p:spPr>
          <a:xfrm>
            <a:off x="3444346" y="2266136"/>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R="0" lvl="0" indent="0" fontAlgn="auto">
              <a:lnSpc>
                <a:spcPct val="95000"/>
              </a:lnSpc>
              <a:spcBef>
                <a:spcPts val="500"/>
              </a:spcBef>
              <a:spcAft>
                <a:spcPts val="0"/>
              </a:spcAft>
              <a:buClrTx/>
              <a:buSzTx/>
              <a:buFontTx/>
              <a:buNone/>
              <a:tabLst/>
              <a:defRPr/>
            </a:pPr>
            <a:r>
              <a:rPr lang="en-US" sz="1100" kern="0" spc="100" dirty="0">
                <a:solidFill>
                  <a:srgbClr val="A6A6A6"/>
                </a:solidFill>
                <a:latin typeface="+mj-lt"/>
                <a:ea typeface="Roboto Bk" panose="02000000000000000000" pitchFamily="2" charset="0"/>
              </a:rPr>
              <a:t>RENSEIGNEZ</a:t>
            </a:r>
            <a:br>
              <a:rPr lang="en-US" sz="1100" kern="0" spc="100" dirty="0">
                <a:solidFill>
                  <a:srgbClr val="A6A6A6"/>
                </a:solidFill>
                <a:latin typeface="+mj-lt"/>
                <a:ea typeface="Roboto Bk" panose="02000000000000000000" pitchFamily="2" charset="0"/>
              </a:rPr>
            </a:br>
            <a:r>
              <a:rPr lang="en-US" sz="1100" kern="0" spc="100" dirty="0">
                <a:solidFill>
                  <a:srgbClr val="A6A6A6"/>
                </a:solidFill>
                <a:latin typeface="+mj-lt"/>
                <a:ea typeface="Roboto Bk" panose="02000000000000000000" pitchFamily="2" charset="0"/>
              </a:rPr>
              <a:t>LE FORMULAIRE</a:t>
            </a:r>
            <a:br>
              <a:rPr lang="en-US" sz="1100" kern="0" spc="100" dirty="0">
                <a:solidFill>
                  <a:srgbClr val="A6A6A6"/>
                </a:solidFill>
                <a:latin typeface="+mj-lt"/>
                <a:ea typeface="Roboto Bk" panose="02000000000000000000" pitchFamily="2" charset="0"/>
              </a:rPr>
            </a:br>
            <a:r>
              <a:rPr lang="en-US" sz="1100" kern="0" spc="100" dirty="0">
                <a:solidFill>
                  <a:srgbClr val="A6A6A6"/>
                </a:solidFill>
                <a:ea typeface="Roboto Bk" panose="02000000000000000000" pitchFamily="2" charset="0"/>
              </a:rPr>
              <a:t>VIA LE LIEN</a:t>
            </a:r>
            <a:br>
              <a:rPr lang="en-US" sz="1100" kern="0" spc="100" dirty="0">
                <a:solidFill>
                  <a:srgbClr val="A6A6A6"/>
                </a:solidFill>
                <a:ea typeface="Roboto Bk" panose="02000000000000000000" pitchFamily="2" charset="0"/>
              </a:rPr>
            </a:br>
            <a:r>
              <a:rPr lang="en-US" sz="1100" kern="0" spc="100" dirty="0">
                <a:solidFill>
                  <a:srgbClr val="A6A6A6"/>
                </a:solidFill>
                <a:ea typeface="Roboto Bk" panose="02000000000000000000" pitchFamily="2" charset="0"/>
              </a:rPr>
              <a:t>CI-DESSOUS</a:t>
            </a:r>
          </a:p>
        </p:txBody>
      </p:sp>
      <p:sp>
        <p:nvSpPr>
          <p:cNvPr id="13" name="Forme libre 12">
            <a:extLst>
              <a:ext uri="{FF2B5EF4-FFF2-40B4-BE49-F238E27FC236}">
                <a16:creationId xmlns:a16="http://schemas.microsoft.com/office/drawing/2014/main" id="{91712C2F-516D-6F44-EE40-8CE5380F7C14}"/>
              </a:ext>
            </a:extLst>
          </p:cNvPr>
          <p:cNvSpPr/>
          <p:nvPr/>
        </p:nvSpPr>
        <p:spPr>
          <a:xfrm>
            <a:off x="3446937"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15" name="Google Shape;1373;p17">
            <a:extLst>
              <a:ext uri="{FF2B5EF4-FFF2-40B4-BE49-F238E27FC236}">
                <a16:creationId xmlns:a16="http://schemas.microsoft.com/office/drawing/2014/main" id="{69A69EF3-C39E-9358-1034-44D3A15F3F65}"/>
              </a:ext>
            </a:extLst>
          </p:cNvPr>
          <p:cNvSpPr/>
          <p:nvPr/>
        </p:nvSpPr>
        <p:spPr>
          <a:xfrm>
            <a:off x="9427168" y="2266136"/>
            <a:ext cx="2159000" cy="2002453"/>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684000" rIns="91425" bIns="4570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t>ABONNEZ-VOUS</a:t>
            </a:r>
            <a:br>
              <a:rPr kumimoji="0" lang="en-US" sz="1100" b="0" i="0" u="none" strike="noStrike" kern="0" cap="none" spc="100" normalizeH="0" baseline="0" noProof="0" dirty="0">
                <a:ln>
                  <a:noFill/>
                </a:ln>
                <a:solidFill>
                  <a:srgbClr val="A6A6A6"/>
                </a:solidFill>
                <a:effectLst/>
                <a:uLnTx/>
                <a:uFillTx/>
                <a:latin typeface="Roboto Bold"/>
                <a:ea typeface="Roboto Bk" panose="02000000000000000000" pitchFamily="2" charset="0"/>
                <a:cs typeface="+mn-cs"/>
              </a:rPr>
            </a:br>
            <a:r>
              <a:rPr lang="en-US" sz="1100" kern="0" spc="100" dirty="0">
                <a:solidFill>
                  <a:srgbClr val="A6A6A6"/>
                </a:solidFill>
                <a:ea typeface="Roboto Bk" panose="02000000000000000000" pitchFamily="2" charset="0"/>
              </a:rPr>
              <a:t>AUX LISTES</a:t>
            </a:r>
            <a:br>
              <a:rPr lang="en-US" sz="1100" kern="0" spc="100" dirty="0">
                <a:solidFill>
                  <a:srgbClr val="A6A6A6"/>
                </a:solidFill>
                <a:ea typeface="Roboto Bk" panose="02000000000000000000" pitchFamily="2" charset="0"/>
              </a:rPr>
            </a:br>
            <a:r>
              <a:rPr lang="en-US" sz="1100" kern="0" spc="100" dirty="0">
                <a:solidFill>
                  <a:srgbClr val="A6A6A6"/>
                </a:solidFill>
                <a:ea typeface="Roboto Bk" panose="02000000000000000000" pitchFamily="2" charset="0"/>
              </a:rPr>
              <a:t>DE DIFFUSIONS</a:t>
            </a:r>
          </a:p>
        </p:txBody>
      </p:sp>
      <p:sp>
        <p:nvSpPr>
          <p:cNvPr id="16" name="Forme libre 15">
            <a:extLst>
              <a:ext uri="{FF2B5EF4-FFF2-40B4-BE49-F238E27FC236}">
                <a16:creationId xmlns:a16="http://schemas.microsoft.com/office/drawing/2014/main" id="{F62284AE-E0C4-BA4D-8640-E8497D115FA7}"/>
              </a:ext>
            </a:extLst>
          </p:cNvPr>
          <p:cNvSpPr/>
          <p:nvPr/>
        </p:nvSpPr>
        <p:spPr>
          <a:xfrm>
            <a:off x="9429759" y="2270473"/>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F7931F"/>
              </a:gs>
              <a:gs pos="100000">
                <a:srgbClr val="FABE79"/>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43" name="Forme libre 42">
            <a:extLst>
              <a:ext uri="{FF2B5EF4-FFF2-40B4-BE49-F238E27FC236}">
                <a16:creationId xmlns:a16="http://schemas.microsoft.com/office/drawing/2014/main" id="{DFC2F2C0-78CD-B32C-F74F-4F898323D1B8}"/>
              </a:ext>
            </a:extLst>
          </p:cNvPr>
          <p:cNvSpPr/>
          <p:nvPr/>
        </p:nvSpPr>
        <p:spPr>
          <a:xfrm>
            <a:off x="6232922" y="1816842"/>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3000" b="0" i="0" u="none" strike="noStrike" kern="0" cap="none" spc="50" normalizeH="0" baseline="0" noProof="0" dirty="0">
                <a:ln>
                  <a:noFill/>
                </a:ln>
                <a:gradFill>
                  <a:gsLst>
                    <a:gs pos="0">
                      <a:srgbClr val="33CB98"/>
                    </a:gs>
                    <a:gs pos="99000">
                      <a:srgbClr val="22A0BB"/>
                    </a:gs>
                  </a:gsLst>
                  <a:lin ang="2700000" scaled="0"/>
                </a:gradFill>
                <a:effectLst/>
                <a:uLnTx/>
                <a:uFillTx/>
                <a:latin typeface="Roboto Bold"/>
                <a:ea typeface="Roboto Bk" panose="02000000000000000000" pitchFamily="2" charset="0"/>
                <a:cs typeface="+mn-cs"/>
              </a:rPr>
              <a:t>02</a:t>
            </a:r>
          </a:p>
        </p:txBody>
      </p:sp>
      <p:grpSp>
        <p:nvGrpSpPr>
          <p:cNvPr id="47" name="Graphique 45" descr="Adresse de courrier contour">
            <a:extLst>
              <a:ext uri="{FF2B5EF4-FFF2-40B4-BE49-F238E27FC236}">
                <a16:creationId xmlns:a16="http://schemas.microsoft.com/office/drawing/2014/main" id="{CDA0D581-7D7A-7008-4913-8052706E2A97}"/>
              </a:ext>
            </a:extLst>
          </p:cNvPr>
          <p:cNvGrpSpPr/>
          <p:nvPr/>
        </p:nvGrpSpPr>
        <p:grpSpPr>
          <a:xfrm>
            <a:off x="8054032" y="2379709"/>
            <a:ext cx="362578" cy="406946"/>
            <a:chOff x="6133388" y="1664466"/>
            <a:chExt cx="362578" cy="406946"/>
          </a:xfrm>
          <a:solidFill>
            <a:srgbClr val="000000"/>
          </a:solidFill>
        </p:grpSpPr>
        <p:sp>
          <p:nvSpPr>
            <p:cNvPr id="48" name="Forme libre 47">
              <a:extLst>
                <a:ext uri="{FF2B5EF4-FFF2-40B4-BE49-F238E27FC236}">
                  <a16:creationId xmlns:a16="http://schemas.microsoft.com/office/drawing/2014/main" id="{38EF7889-E6F4-41E5-2202-37A32E4E11AD}"/>
                </a:ext>
              </a:extLst>
            </p:cNvPr>
            <p:cNvSpPr/>
            <p:nvPr/>
          </p:nvSpPr>
          <p:spPr>
            <a:xfrm>
              <a:off x="6133388" y="1664466"/>
              <a:ext cx="362578" cy="406946"/>
            </a:xfrm>
            <a:custGeom>
              <a:avLst/>
              <a:gdLst>
                <a:gd name="connsiteX0" fmla="*/ 300559 w 362578"/>
                <a:gd name="connsiteY0" fmla="*/ 100549 h 406946"/>
                <a:gd name="connsiteX1" fmla="*/ 300559 w 362578"/>
                <a:gd name="connsiteY1" fmla="*/ 53910 h 406946"/>
                <a:gd name="connsiteX2" fmla="*/ 245661 w 362578"/>
                <a:gd name="connsiteY2" fmla="*/ 53910 h 406946"/>
                <a:gd name="connsiteX3" fmla="*/ 181289 w 362578"/>
                <a:gd name="connsiteY3" fmla="*/ 0 h 406946"/>
                <a:gd name="connsiteX4" fmla="*/ 116917 w 362578"/>
                <a:gd name="connsiteY4" fmla="*/ 53910 h 406946"/>
                <a:gd name="connsiteX5" fmla="*/ 62020 w 362578"/>
                <a:gd name="connsiteY5" fmla="*/ 53910 h 406946"/>
                <a:gd name="connsiteX6" fmla="*/ 62020 w 362578"/>
                <a:gd name="connsiteY6" fmla="*/ 100549 h 406946"/>
                <a:gd name="connsiteX7" fmla="*/ 0 w 362578"/>
                <a:gd name="connsiteY7" fmla="*/ 151849 h 406946"/>
                <a:gd name="connsiteX8" fmla="*/ 0 w 362578"/>
                <a:gd name="connsiteY8" fmla="*/ 406947 h 406946"/>
                <a:gd name="connsiteX9" fmla="*/ 362579 w 362578"/>
                <a:gd name="connsiteY9" fmla="*/ 406947 h 406946"/>
                <a:gd name="connsiteX10" fmla="*/ 362579 w 362578"/>
                <a:gd name="connsiteY10" fmla="*/ 151849 h 406946"/>
                <a:gd name="connsiteX11" fmla="*/ 300559 w 362578"/>
                <a:gd name="connsiteY11" fmla="*/ 112953 h 406946"/>
                <a:gd name="connsiteX12" fmla="*/ 350728 w 362578"/>
                <a:gd name="connsiteY12" fmla="*/ 154458 h 406946"/>
                <a:gd name="connsiteX13" fmla="*/ 300559 w 362578"/>
                <a:gd name="connsiteY13" fmla="*/ 204599 h 406946"/>
                <a:gd name="connsiteX14" fmla="*/ 181289 w 362578"/>
                <a:gd name="connsiteY14" fmla="*/ 12428 h 406946"/>
                <a:gd name="connsiteX15" fmla="*/ 230800 w 362578"/>
                <a:gd name="connsiteY15" fmla="*/ 53910 h 406946"/>
                <a:gd name="connsiteX16" fmla="*/ 131778 w 362578"/>
                <a:gd name="connsiteY16" fmla="*/ 53910 h 406946"/>
                <a:gd name="connsiteX17" fmla="*/ 71562 w 362578"/>
                <a:gd name="connsiteY17" fmla="*/ 63451 h 406946"/>
                <a:gd name="connsiteX18" fmla="*/ 291017 w 362578"/>
                <a:gd name="connsiteY18" fmla="*/ 63451 h 406946"/>
                <a:gd name="connsiteX19" fmla="*/ 291017 w 362578"/>
                <a:gd name="connsiteY19" fmla="*/ 214141 h 406946"/>
                <a:gd name="connsiteX20" fmla="*/ 233520 w 362578"/>
                <a:gd name="connsiteY20" fmla="*/ 271638 h 406946"/>
                <a:gd name="connsiteX21" fmla="*/ 129040 w 362578"/>
                <a:gd name="connsiteY21" fmla="*/ 271638 h 406946"/>
                <a:gd name="connsiteX22" fmla="*/ 71562 w 362578"/>
                <a:gd name="connsiteY22" fmla="*/ 214141 h 406946"/>
                <a:gd name="connsiteX23" fmla="*/ 62020 w 362578"/>
                <a:gd name="connsiteY23" fmla="*/ 112934 h 406946"/>
                <a:gd name="connsiteX24" fmla="*/ 62020 w 362578"/>
                <a:gd name="connsiteY24" fmla="*/ 204599 h 406946"/>
                <a:gd name="connsiteX25" fmla="*/ 11851 w 362578"/>
                <a:gd name="connsiteY25" fmla="*/ 154430 h 406946"/>
                <a:gd name="connsiteX26" fmla="*/ 9623 w 362578"/>
                <a:gd name="connsiteY26" fmla="*/ 165694 h 406946"/>
                <a:gd name="connsiteX27" fmla="*/ 122065 w 362578"/>
                <a:gd name="connsiteY27" fmla="*/ 278136 h 406946"/>
                <a:gd name="connsiteX28" fmla="*/ 9623 w 362578"/>
                <a:gd name="connsiteY28" fmla="*/ 390578 h 406946"/>
                <a:gd name="connsiteX29" fmla="*/ 9555 w 362578"/>
                <a:gd name="connsiteY29" fmla="*/ 390578 h 406946"/>
                <a:gd name="connsiteX30" fmla="*/ 9542 w 362578"/>
                <a:gd name="connsiteY30" fmla="*/ 390545 h 406946"/>
                <a:gd name="connsiteX31" fmla="*/ 9542 w 362578"/>
                <a:gd name="connsiteY31" fmla="*/ 165727 h 406946"/>
                <a:gd name="connsiteX32" fmla="*/ 9590 w 362578"/>
                <a:gd name="connsiteY32" fmla="*/ 165680 h 406946"/>
                <a:gd name="connsiteX33" fmla="*/ 9623 w 362578"/>
                <a:gd name="connsiteY33" fmla="*/ 165694 h 406946"/>
                <a:gd name="connsiteX34" fmla="*/ 16402 w 362578"/>
                <a:gd name="connsiteY34" fmla="*/ 397405 h 406946"/>
                <a:gd name="connsiteX35" fmla="*/ 16355 w 362578"/>
                <a:gd name="connsiteY35" fmla="*/ 397357 h 406946"/>
                <a:gd name="connsiteX36" fmla="*/ 16369 w 362578"/>
                <a:gd name="connsiteY36" fmla="*/ 397324 h 406946"/>
                <a:gd name="connsiteX37" fmla="*/ 130691 w 362578"/>
                <a:gd name="connsiteY37" fmla="*/ 283007 h 406946"/>
                <a:gd name="connsiteX38" fmla="*/ 231888 w 362578"/>
                <a:gd name="connsiteY38" fmla="*/ 283007 h 406946"/>
                <a:gd name="connsiteX39" fmla="*/ 346210 w 362578"/>
                <a:gd name="connsiteY39" fmla="*/ 397324 h 406946"/>
                <a:gd name="connsiteX40" fmla="*/ 346210 w 362578"/>
                <a:gd name="connsiteY40" fmla="*/ 397391 h 406946"/>
                <a:gd name="connsiteX41" fmla="*/ 346177 w 362578"/>
                <a:gd name="connsiteY41" fmla="*/ 397405 h 406946"/>
                <a:gd name="connsiteX42" fmla="*/ 352956 w 362578"/>
                <a:gd name="connsiteY42" fmla="*/ 390578 h 406946"/>
                <a:gd name="connsiteX43" fmla="*/ 240514 w 362578"/>
                <a:gd name="connsiteY43" fmla="*/ 278136 h 406946"/>
                <a:gd name="connsiteX44" fmla="*/ 352956 w 362578"/>
                <a:gd name="connsiteY44" fmla="*/ 165694 h 406946"/>
                <a:gd name="connsiteX45" fmla="*/ 353023 w 362578"/>
                <a:gd name="connsiteY45" fmla="*/ 165694 h 406946"/>
                <a:gd name="connsiteX46" fmla="*/ 353037 w 362578"/>
                <a:gd name="connsiteY46" fmla="*/ 165727 h 406946"/>
                <a:gd name="connsiteX47" fmla="*/ 353037 w 362578"/>
                <a:gd name="connsiteY47" fmla="*/ 390545 h 406946"/>
                <a:gd name="connsiteX48" fmla="*/ 352989 w 362578"/>
                <a:gd name="connsiteY48" fmla="*/ 390592 h 406946"/>
                <a:gd name="connsiteX49" fmla="*/ 352956 w 362578"/>
                <a:gd name="connsiteY49" fmla="*/ 390578 h 406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62578" h="406946">
                  <a:moveTo>
                    <a:pt x="300559" y="100549"/>
                  </a:moveTo>
                  <a:lnTo>
                    <a:pt x="300559" y="53910"/>
                  </a:lnTo>
                  <a:lnTo>
                    <a:pt x="245661" y="53910"/>
                  </a:lnTo>
                  <a:lnTo>
                    <a:pt x="181289" y="0"/>
                  </a:lnTo>
                  <a:lnTo>
                    <a:pt x="116917" y="53910"/>
                  </a:lnTo>
                  <a:lnTo>
                    <a:pt x="62020" y="53910"/>
                  </a:lnTo>
                  <a:lnTo>
                    <a:pt x="62020" y="100549"/>
                  </a:lnTo>
                  <a:lnTo>
                    <a:pt x="0" y="151849"/>
                  </a:lnTo>
                  <a:lnTo>
                    <a:pt x="0" y="406947"/>
                  </a:lnTo>
                  <a:lnTo>
                    <a:pt x="362579" y="406947"/>
                  </a:lnTo>
                  <a:lnTo>
                    <a:pt x="362579" y="151849"/>
                  </a:lnTo>
                  <a:close/>
                  <a:moveTo>
                    <a:pt x="300559" y="112953"/>
                  </a:moveTo>
                  <a:lnTo>
                    <a:pt x="350728" y="154458"/>
                  </a:lnTo>
                  <a:lnTo>
                    <a:pt x="300559" y="204599"/>
                  </a:lnTo>
                  <a:close/>
                  <a:moveTo>
                    <a:pt x="181289" y="12428"/>
                  </a:moveTo>
                  <a:lnTo>
                    <a:pt x="230800" y="53910"/>
                  </a:lnTo>
                  <a:lnTo>
                    <a:pt x="131778" y="53910"/>
                  </a:lnTo>
                  <a:close/>
                  <a:moveTo>
                    <a:pt x="71562" y="63451"/>
                  </a:moveTo>
                  <a:lnTo>
                    <a:pt x="291017" y="63451"/>
                  </a:lnTo>
                  <a:lnTo>
                    <a:pt x="291017" y="214141"/>
                  </a:lnTo>
                  <a:lnTo>
                    <a:pt x="233520" y="271638"/>
                  </a:lnTo>
                  <a:cubicBezTo>
                    <a:pt x="203325" y="246238"/>
                    <a:pt x="159235" y="246238"/>
                    <a:pt x="129040" y="271638"/>
                  </a:cubicBezTo>
                  <a:lnTo>
                    <a:pt x="71562" y="214141"/>
                  </a:lnTo>
                  <a:close/>
                  <a:moveTo>
                    <a:pt x="62020" y="112934"/>
                  </a:moveTo>
                  <a:lnTo>
                    <a:pt x="62020" y="204599"/>
                  </a:lnTo>
                  <a:lnTo>
                    <a:pt x="11851" y="154430"/>
                  </a:lnTo>
                  <a:close/>
                  <a:moveTo>
                    <a:pt x="9623" y="165694"/>
                  </a:moveTo>
                  <a:lnTo>
                    <a:pt x="122065" y="278136"/>
                  </a:lnTo>
                  <a:lnTo>
                    <a:pt x="9623" y="390578"/>
                  </a:lnTo>
                  <a:cubicBezTo>
                    <a:pt x="9604" y="390597"/>
                    <a:pt x="9574" y="390596"/>
                    <a:pt x="9555" y="390578"/>
                  </a:cubicBezTo>
                  <a:cubicBezTo>
                    <a:pt x="9547" y="390569"/>
                    <a:pt x="9542" y="390557"/>
                    <a:pt x="9542" y="390545"/>
                  </a:cubicBezTo>
                  <a:lnTo>
                    <a:pt x="9542" y="165727"/>
                  </a:lnTo>
                  <a:cubicBezTo>
                    <a:pt x="9542" y="165701"/>
                    <a:pt x="9563" y="165680"/>
                    <a:pt x="9590" y="165680"/>
                  </a:cubicBezTo>
                  <a:cubicBezTo>
                    <a:pt x="9602" y="165680"/>
                    <a:pt x="9614" y="165685"/>
                    <a:pt x="9623" y="165694"/>
                  </a:cubicBezTo>
                  <a:close/>
                  <a:moveTo>
                    <a:pt x="16402" y="397405"/>
                  </a:moveTo>
                  <a:cubicBezTo>
                    <a:pt x="16376" y="397405"/>
                    <a:pt x="16355" y="397383"/>
                    <a:pt x="16355" y="397357"/>
                  </a:cubicBezTo>
                  <a:cubicBezTo>
                    <a:pt x="16355" y="397345"/>
                    <a:pt x="16360" y="397333"/>
                    <a:pt x="16369" y="397324"/>
                  </a:cubicBezTo>
                  <a:lnTo>
                    <a:pt x="130691" y="283007"/>
                  </a:lnTo>
                  <a:cubicBezTo>
                    <a:pt x="158652" y="255104"/>
                    <a:pt x="203926" y="255104"/>
                    <a:pt x="231888" y="283007"/>
                  </a:cubicBezTo>
                  <a:lnTo>
                    <a:pt x="346210" y="397324"/>
                  </a:lnTo>
                  <a:cubicBezTo>
                    <a:pt x="346229" y="397343"/>
                    <a:pt x="346228" y="397373"/>
                    <a:pt x="346210" y="397391"/>
                  </a:cubicBezTo>
                  <a:cubicBezTo>
                    <a:pt x="346201" y="397400"/>
                    <a:pt x="346189" y="397405"/>
                    <a:pt x="346177" y="397405"/>
                  </a:cubicBezTo>
                  <a:close/>
                  <a:moveTo>
                    <a:pt x="352956" y="390578"/>
                  </a:moveTo>
                  <a:lnTo>
                    <a:pt x="240514" y="278136"/>
                  </a:lnTo>
                  <a:lnTo>
                    <a:pt x="352956" y="165694"/>
                  </a:lnTo>
                  <a:cubicBezTo>
                    <a:pt x="352975" y="165675"/>
                    <a:pt x="353005" y="165676"/>
                    <a:pt x="353023" y="165694"/>
                  </a:cubicBezTo>
                  <a:cubicBezTo>
                    <a:pt x="353032" y="165703"/>
                    <a:pt x="353037" y="165715"/>
                    <a:pt x="353037" y="165727"/>
                  </a:cubicBezTo>
                  <a:lnTo>
                    <a:pt x="353037" y="390545"/>
                  </a:lnTo>
                  <a:cubicBezTo>
                    <a:pt x="353037" y="390571"/>
                    <a:pt x="353015" y="390592"/>
                    <a:pt x="352989" y="390592"/>
                  </a:cubicBezTo>
                  <a:cubicBezTo>
                    <a:pt x="352976" y="390592"/>
                    <a:pt x="352965" y="390587"/>
                    <a:pt x="352956" y="390578"/>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49" name="Forme libre 48">
              <a:extLst>
                <a:ext uri="{FF2B5EF4-FFF2-40B4-BE49-F238E27FC236}">
                  <a16:creationId xmlns:a16="http://schemas.microsoft.com/office/drawing/2014/main" id="{A83136F9-D47B-593A-36D1-73E4992FD1F7}"/>
                </a:ext>
              </a:extLst>
            </p:cNvPr>
            <p:cNvSpPr/>
            <p:nvPr/>
          </p:nvSpPr>
          <p:spPr>
            <a:xfrm>
              <a:off x="6252357" y="1761287"/>
              <a:ext cx="124344" cy="124065"/>
            </a:xfrm>
            <a:custGeom>
              <a:avLst/>
              <a:gdLst>
                <a:gd name="connsiteX0" fmla="*/ 51505 w 124344"/>
                <a:gd name="connsiteY0" fmla="*/ 123145 h 124065"/>
                <a:gd name="connsiteX1" fmla="*/ 62344 w 124344"/>
                <a:gd name="connsiteY1" fmla="*/ 124065 h 124065"/>
                <a:gd name="connsiteX2" fmla="*/ 90492 w 124344"/>
                <a:gd name="connsiteY2" fmla="*/ 117277 h 124065"/>
                <a:gd name="connsiteX3" fmla="*/ 93061 w 124344"/>
                <a:gd name="connsiteY3" fmla="*/ 111038 h 124065"/>
                <a:gd name="connsiteX4" fmla="*/ 86823 w 124344"/>
                <a:gd name="connsiteY4" fmla="*/ 108469 h 124065"/>
                <a:gd name="connsiteX5" fmla="*/ 86174 w 124344"/>
                <a:gd name="connsiteY5" fmla="*/ 108799 h 124065"/>
                <a:gd name="connsiteX6" fmla="*/ 15577 w 124344"/>
                <a:gd name="connsiteY6" fmla="*/ 85908 h 124065"/>
                <a:gd name="connsiteX7" fmla="*/ 38468 w 124344"/>
                <a:gd name="connsiteY7" fmla="*/ 15311 h 124065"/>
                <a:gd name="connsiteX8" fmla="*/ 65927 w 124344"/>
                <a:gd name="connsiteY8" fmla="*/ 9700 h 124065"/>
                <a:gd name="connsiteX9" fmla="*/ 114799 w 124344"/>
                <a:gd name="connsiteY9" fmla="*/ 63744 h 124065"/>
                <a:gd name="connsiteX10" fmla="*/ 114799 w 124344"/>
                <a:gd name="connsiteY10" fmla="*/ 76358 h 124065"/>
                <a:gd name="connsiteX11" fmla="*/ 110028 w 124344"/>
                <a:gd name="connsiteY11" fmla="*/ 81128 h 124065"/>
                <a:gd name="connsiteX12" fmla="*/ 106989 w 124344"/>
                <a:gd name="connsiteY12" fmla="*/ 81128 h 124065"/>
                <a:gd name="connsiteX13" fmla="*/ 90945 w 124344"/>
                <a:gd name="connsiteY13" fmla="*/ 65080 h 124065"/>
                <a:gd name="connsiteX14" fmla="*/ 90945 w 124344"/>
                <a:gd name="connsiteY14" fmla="*/ 62045 h 124065"/>
                <a:gd name="connsiteX15" fmla="*/ 62321 w 124344"/>
                <a:gd name="connsiteY15" fmla="*/ 33220 h 124065"/>
                <a:gd name="connsiteX16" fmla="*/ 33496 w 124344"/>
                <a:gd name="connsiteY16" fmla="*/ 61844 h 124065"/>
                <a:gd name="connsiteX17" fmla="*/ 62120 w 124344"/>
                <a:gd name="connsiteY17" fmla="*/ 90669 h 124065"/>
                <a:gd name="connsiteX18" fmla="*/ 85473 w 124344"/>
                <a:gd name="connsiteY18" fmla="*/ 78810 h 124065"/>
                <a:gd name="connsiteX19" fmla="*/ 106989 w 124344"/>
                <a:gd name="connsiteY19" fmla="*/ 90670 h 124065"/>
                <a:gd name="connsiteX20" fmla="*/ 110028 w 124344"/>
                <a:gd name="connsiteY20" fmla="*/ 90670 h 124065"/>
                <a:gd name="connsiteX21" fmla="*/ 124340 w 124344"/>
                <a:gd name="connsiteY21" fmla="*/ 76358 h 124065"/>
                <a:gd name="connsiteX22" fmla="*/ 124340 w 124344"/>
                <a:gd name="connsiteY22" fmla="*/ 63744 h 124065"/>
                <a:gd name="connsiteX23" fmla="*/ 66552 w 124344"/>
                <a:gd name="connsiteY23" fmla="*/ 168 h 124065"/>
                <a:gd name="connsiteX24" fmla="*/ 168 w 124344"/>
                <a:gd name="connsiteY24" fmla="*/ 57493 h 124065"/>
                <a:gd name="connsiteX25" fmla="*/ 51505 w 124344"/>
                <a:gd name="connsiteY25" fmla="*/ 123145 h 124065"/>
                <a:gd name="connsiteX26" fmla="*/ 62320 w 124344"/>
                <a:gd name="connsiteY26" fmla="*/ 81128 h 124065"/>
                <a:gd name="connsiteX27" fmla="*/ 43237 w 124344"/>
                <a:gd name="connsiteY27" fmla="*/ 62045 h 124065"/>
                <a:gd name="connsiteX28" fmla="*/ 62320 w 124344"/>
                <a:gd name="connsiteY28" fmla="*/ 42962 h 124065"/>
                <a:gd name="connsiteX29" fmla="*/ 81404 w 124344"/>
                <a:gd name="connsiteY29" fmla="*/ 62045 h 124065"/>
                <a:gd name="connsiteX30" fmla="*/ 62320 w 124344"/>
                <a:gd name="connsiteY30" fmla="*/ 81128 h 124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4344" h="124065">
                  <a:moveTo>
                    <a:pt x="51505" y="123145"/>
                  </a:moveTo>
                  <a:cubicBezTo>
                    <a:pt x="55086" y="123755"/>
                    <a:pt x="58712" y="124063"/>
                    <a:pt x="62344" y="124065"/>
                  </a:cubicBezTo>
                  <a:cubicBezTo>
                    <a:pt x="72133" y="124075"/>
                    <a:pt x="81784" y="121748"/>
                    <a:pt x="90492" y="117277"/>
                  </a:cubicBezTo>
                  <a:cubicBezTo>
                    <a:pt x="92924" y="116263"/>
                    <a:pt x="94074" y="113470"/>
                    <a:pt x="93061" y="111038"/>
                  </a:cubicBezTo>
                  <a:cubicBezTo>
                    <a:pt x="92048" y="108606"/>
                    <a:pt x="89255" y="107455"/>
                    <a:pt x="86823" y="108469"/>
                  </a:cubicBezTo>
                  <a:cubicBezTo>
                    <a:pt x="86598" y="108562"/>
                    <a:pt x="86382" y="108672"/>
                    <a:pt x="86174" y="108799"/>
                  </a:cubicBezTo>
                  <a:cubicBezTo>
                    <a:pt x="60358" y="121973"/>
                    <a:pt x="28751" y="111724"/>
                    <a:pt x="15577" y="85908"/>
                  </a:cubicBezTo>
                  <a:cubicBezTo>
                    <a:pt x="2403" y="60092"/>
                    <a:pt x="12651" y="28485"/>
                    <a:pt x="38468" y="15311"/>
                  </a:cubicBezTo>
                  <a:cubicBezTo>
                    <a:pt x="46943" y="10986"/>
                    <a:pt x="56435" y="9046"/>
                    <a:pt x="65927" y="9700"/>
                  </a:cubicBezTo>
                  <a:cubicBezTo>
                    <a:pt x="93863" y="12123"/>
                    <a:pt x="115189" y="35705"/>
                    <a:pt x="114799" y="63744"/>
                  </a:cubicBezTo>
                  <a:lnTo>
                    <a:pt x="114799" y="76358"/>
                  </a:lnTo>
                  <a:cubicBezTo>
                    <a:pt x="114799" y="78993"/>
                    <a:pt x="112663" y="81128"/>
                    <a:pt x="110028" y="81128"/>
                  </a:cubicBezTo>
                  <a:lnTo>
                    <a:pt x="106989" y="81128"/>
                  </a:lnTo>
                  <a:cubicBezTo>
                    <a:pt x="98131" y="81118"/>
                    <a:pt x="90953" y="73938"/>
                    <a:pt x="90945" y="65080"/>
                  </a:cubicBezTo>
                  <a:lnTo>
                    <a:pt x="90945" y="62045"/>
                  </a:lnTo>
                  <a:cubicBezTo>
                    <a:pt x="91001" y="46181"/>
                    <a:pt x="78185" y="33276"/>
                    <a:pt x="62321" y="33220"/>
                  </a:cubicBezTo>
                  <a:cubicBezTo>
                    <a:pt x="46457" y="33165"/>
                    <a:pt x="33551" y="45980"/>
                    <a:pt x="33496" y="61844"/>
                  </a:cubicBezTo>
                  <a:cubicBezTo>
                    <a:pt x="33440" y="77708"/>
                    <a:pt x="46256" y="90614"/>
                    <a:pt x="62120" y="90669"/>
                  </a:cubicBezTo>
                  <a:cubicBezTo>
                    <a:pt x="71358" y="90701"/>
                    <a:pt x="80049" y="86288"/>
                    <a:pt x="85473" y="78810"/>
                  </a:cubicBezTo>
                  <a:cubicBezTo>
                    <a:pt x="90147" y="86180"/>
                    <a:pt x="98262" y="90653"/>
                    <a:pt x="106989" y="90670"/>
                  </a:cubicBezTo>
                  <a:lnTo>
                    <a:pt x="110028" y="90670"/>
                  </a:lnTo>
                  <a:cubicBezTo>
                    <a:pt x="117933" y="90670"/>
                    <a:pt x="124340" y="84262"/>
                    <a:pt x="124340" y="76358"/>
                  </a:cubicBezTo>
                  <a:lnTo>
                    <a:pt x="124340" y="63744"/>
                  </a:lnTo>
                  <a:cubicBezTo>
                    <a:pt x="124726" y="30678"/>
                    <a:pt x="99504" y="2931"/>
                    <a:pt x="66552" y="168"/>
                  </a:cubicBezTo>
                  <a:cubicBezTo>
                    <a:pt x="32391" y="-2333"/>
                    <a:pt x="2670" y="23331"/>
                    <a:pt x="168" y="57493"/>
                  </a:cubicBezTo>
                  <a:cubicBezTo>
                    <a:pt x="-2164" y="89327"/>
                    <a:pt x="20048" y="117732"/>
                    <a:pt x="51505" y="123145"/>
                  </a:cubicBezTo>
                  <a:close/>
                  <a:moveTo>
                    <a:pt x="62320" y="81128"/>
                  </a:moveTo>
                  <a:cubicBezTo>
                    <a:pt x="51781" y="81128"/>
                    <a:pt x="43237" y="72584"/>
                    <a:pt x="43237" y="62045"/>
                  </a:cubicBezTo>
                  <a:cubicBezTo>
                    <a:pt x="43237" y="51506"/>
                    <a:pt x="51781" y="42962"/>
                    <a:pt x="62320" y="42962"/>
                  </a:cubicBezTo>
                  <a:cubicBezTo>
                    <a:pt x="72860" y="42962"/>
                    <a:pt x="81404" y="51506"/>
                    <a:pt x="81404" y="62045"/>
                  </a:cubicBezTo>
                  <a:cubicBezTo>
                    <a:pt x="81404" y="72584"/>
                    <a:pt x="72860" y="81128"/>
                    <a:pt x="62320" y="81128"/>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sp>
        <p:nvSpPr>
          <p:cNvPr id="53" name="Forme libre 52">
            <a:extLst>
              <a:ext uri="{FF2B5EF4-FFF2-40B4-BE49-F238E27FC236}">
                <a16:creationId xmlns:a16="http://schemas.microsoft.com/office/drawing/2014/main" id="{40EF12F6-6797-CAE3-AB1D-EA127C62088F}"/>
              </a:ext>
            </a:extLst>
          </p:cNvPr>
          <p:cNvSpPr/>
          <p:nvPr/>
        </p:nvSpPr>
        <p:spPr>
          <a:xfrm>
            <a:off x="9228911" y="1816842"/>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0" lang="en-US" sz="3000" b="0" i="0" u="none" strike="noStrike" kern="0" cap="none" spc="50" normalizeH="0" baseline="0" noProof="0" dirty="0">
                <a:ln>
                  <a:noFill/>
                </a:ln>
                <a:gradFill>
                  <a:gsLst>
                    <a:gs pos="0">
                      <a:srgbClr val="F7931F"/>
                    </a:gs>
                    <a:gs pos="99000">
                      <a:srgbClr val="FABE79"/>
                    </a:gs>
                  </a:gsLst>
                  <a:lin ang="2700000" scaled="0"/>
                </a:gradFill>
                <a:effectLst/>
                <a:uLnTx/>
                <a:uFillTx/>
                <a:latin typeface="Roboto Bold"/>
                <a:ea typeface="Roboto Bk" panose="02000000000000000000" pitchFamily="2" charset="0"/>
                <a:cs typeface="+mn-cs"/>
              </a:rPr>
              <a:t>03</a:t>
            </a:r>
          </a:p>
        </p:txBody>
      </p:sp>
      <p:grpSp>
        <p:nvGrpSpPr>
          <p:cNvPr id="60" name="Graphique 58" descr="Suivre contour">
            <a:extLst>
              <a:ext uri="{FF2B5EF4-FFF2-40B4-BE49-F238E27FC236}">
                <a16:creationId xmlns:a16="http://schemas.microsoft.com/office/drawing/2014/main" id="{1ECA9CB7-E4B8-FB2A-74E1-D0C0FBB585DA}"/>
              </a:ext>
            </a:extLst>
          </p:cNvPr>
          <p:cNvGrpSpPr/>
          <p:nvPr/>
        </p:nvGrpSpPr>
        <p:grpSpPr>
          <a:xfrm>
            <a:off x="11082625" y="2373327"/>
            <a:ext cx="389190" cy="405407"/>
            <a:chOff x="9236375" y="2021402"/>
            <a:chExt cx="389190" cy="405407"/>
          </a:xfrm>
          <a:gradFill>
            <a:gsLst>
              <a:gs pos="3000">
                <a:srgbClr val="F7931F"/>
              </a:gs>
              <a:gs pos="100000">
                <a:srgbClr val="FABE79"/>
              </a:gs>
            </a:gsLst>
            <a:lin ang="5400000" scaled="1"/>
          </a:gradFill>
        </p:grpSpPr>
        <p:sp>
          <p:nvSpPr>
            <p:cNvPr id="61" name="Forme libre 60">
              <a:extLst>
                <a:ext uri="{FF2B5EF4-FFF2-40B4-BE49-F238E27FC236}">
                  <a16:creationId xmlns:a16="http://schemas.microsoft.com/office/drawing/2014/main" id="{46E07C65-C472-CCDD-CD02-1755989F383E}"/>
                </a:ext>
              </a:extLst>
            </p:cNvPr>
            <p:cNvSpPr/>
            <p:nvPr/>
          </p:nvSpPr>
          <p:spPr>
            <a:xfrm>
              <a:off x="9322861" y="2021402"/>
              <a:ext cx="172973" cy="172973"/>
            </a:xfrm>
            <a:custGeom>
              <a:avLst/>
              <a:gdLst>
                <a:gd name="connsiteX0" fmla="*/ 86487 w 172973"/>
                <a:gd name="connsiteY0" fmla="*/ 172974 h 172973"/>
                <a:gd name="connsiteX1" fmla="*/ 172974 w 172973"/>
                <a:gd name="connsiteY1" fmla="*/ 86487 h 172973"/>
                <a:gd name="connsiteX2" fmla="*/ 86487 w 172973"/>
                <a:gd name="connsiteY2" fmla="*/ 0 h 172973"/>
                <a:gd name="connsiteX3" fmla="*/ 0 w 172973"/>
                <a:gd name="connsiteY3" fmla="*/ 86487 h 172973"/>
                <a:gd name="connsiteX4" fmla="*/ 86487 w 172973"/>
                <a:gd name="connsiteY4" fmla="*/ 172974 h 172973"/>
                <a:gd name="connsiteX5" fmla="*/ 86487 w 172973"/>
                <a:gd name="connsiteY5" fmla="*/ 10811 h 172973"/>
                <a:gd name="connsiteX6" fmla="*/ 162163 w 172973"/>
                <a:gd name="connsiteY6" fmla="*/ 86487 h 172973"/>
                <a:gd name="connsiteX7" fmla="*/ 86487 w 172973"/>
                <a:gd name="connsiteY7" fmla="*/ 162163 h 172973"/>
                <a:gd name="connsiteX8" fmla="*/ 10811 w 172973"/>
                <a:gd name="connsiteY8" fmla="*/ 86487 h 172973"/>
                <a:gd name="connsiteX9" fmla="*/ 86487 w 172973"/>
                <a:gd name="connsiteY9" fmla="*/ 10811 h 172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973" h="172973">
                  <a:moveTo>
                    <a:pt x="86487" y="172974"/>
                  </a:moveTo>
                  <a:cubicBezTo>
                    <a:pt x="134252" y="172974"/>
                    <a:pt x="172974" y="134252"/>
                    <a:pt x="172974" y="86487"/>
                  </a:cubicBezTo>
                  <a:cubicBezTo>
                    <a:pt x="172974" y="38721"/>
                    <a:pt x="134252" y="0"/>
                    <a:pt x="86487" y="0"/>
                  </a:cubicBezTo>
                  <a:cubicBezTo>
                    <a:pt x="38721" y="0"/>
                    <a:pt x="0" y="38721"/>
                    <a:pt x="0" y="86487"/>
                  </a:cubicBezTo>
                  <a:cubicBezTo>
                    <a:pt x="0" y="134252"/>
                    <a:pt x="38721" y="172974"/>
                    <a:pt x="86487" y="172974"/>
                  </a:cubicBezTo>
                  <a:close/>
                  <a:moveTo>
                    <a:pt x="86487" y="10811"/>
                  </a:moveTo>
                  <a:cubicBezTo>
                    <a:pt x="128282" y="10811"/>
                    <a:pt x="162163" y="44692"/>
                    <a:pt x="162163" y="86487"/>
                  </a:cubicBezTo>
                  <a:cubicBezTo>
                    <a:pt x="162163" y="128282"/>
                    <a:pt x="128282" y="162163"/>
                    <a:pt x="86487" y="162163"/>
                  </a:cubicBezTo>
                  <a:cubicBezTo>
                    <a:pt x="44692" y="162163"/>
                    <a:pt x="10811" y="128282"/>
                    <a:pt x="10811" y="86487"/>
                  </a:cubicBezTo>
                  <a:cubicBezTo>
                    <a:pt x="10852" y="44709"/>
                    <a:pt x="44709" y="10852"/>
                    <a:pt x="86487" y="10811"/>
                  </a:cubicBezTo>
                  <a:close/>
                </a:path>
              </a:pathLst>
            </a:custGeom>
            <a:grp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2" name="Forme libre 61">
              <a:extLst>
                <a:ext uri="{FF2B5EF4-FFF2-40B4-BE49-F238E27FC236}">
                  <a16:creationId xmlns:a16="http://schemas.microsoft.com/office/drawing/2014/main" id="{ECEBEDD9-D78C-1903-1669-AB9899CCCBB8}"/>
                </a:ext>
              </a:extLst>
            </p:cNvPr>
            <p:cNvSpPr/>
            <p:nvPr/>
          </p:nvSpPr>
          <p:spPr>
            <a:xfrm>
              <a:off x="9236375" y="2215998"/>
              <a:ext cx="299201" cy="172973"/>
            </a:xfrm>
            <a:custGeom>
              <a:avLst/>
              <a:gdLst>
                <a:gd name="connsiteX0" fmla="*/ 281650 w 299201"/>
                <a:gd name="connsiteY0" fmla="*/ 36184 h 172973"/>
                <a:gd name="connsiteX1" fmla="*/ 299201 w 299201"/>
                <a:gd name="connsiteY1" fmla="*/ 32881 h 172973"/>
                <a:gd name="connsiteX2" fmla="*/ 243650 w 299201"/>
                <a:gd name="connsiteY2" fmla="*/ 10719 h 172973"/>
                <a:gd name="connsiteX3" fmla="*/ 172974 w 299201"/>
                <a:gd name="connsiteY3" fmla="*/ 0 h 172973"/>
                <a:gd name="connsiteX4" fmla="*/ 102363 w 299201"/>
                <a:gd name="connsiteY4" fmla="*/ 10681 h 172973"/>
                <a:gd name="connsiteX5" fmla="*/ 18789 w 299201"/>
                <a:gd name="connsiteY5" fmla="*/ 51449 h 172973"/>
                <a:gd name="connsiteX6" fmla="*/ 0 w 299201"/>
                <a:gd name="connsiteY6" fmla="*/ 89190 h 172973"/>
                <a:gd name="connsiteX7" fmla="*/ 0 w 299201"/>
                <a:gd name="connsiteY7" fmla="*/ 172974 h 172973"/>
                <a:gd name="connsiteX8" fmla="*/ 10811 w 299201"/>
                <a:gd name="connsiteY8" fmla="*/ 172974 h 172973"/>
                <a:gd name="connsiteX9" fmla="*/ 10811 w 299201"/>
                <a:gd name="connsiteY9" fmla="*/ 89190 h 172973"/>
                <a:gd name="connsiteX10" fmla="*/ 25341 w 299201"/>
                <a:gd name="connsiteY10" fmla="*/ 60049 h 172973"/>
                <a:gd name="connsiteX11" fmla="*/ 105276 w 299201"/>
                <a:gd name="connsiteY11" fmla="*/ 21130 h 172973"/>
                <a:gd name="connsiteX12" fmla="*/ 172974 w 299201"/>
                <a:gd name="connsiteY12" fmla="*/ 10811 h 172973"/>
                <a:gd name="connsiteX13" fmla="*/ 240612 w 299201"/>
                <a:gd name="connsiteY13" fmla="*/ 21081 h 172973"/>
                <a:gd name="connsiteX14" fmla="*/ 281650 w 299201"/>
                <a:gd name="connsiteY14" fmla="*/ 36184 h 172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201" h="172973">
                  <a:moveTo>
                    <a:pt x="281650" y="36184"/>
                  </a:moveTo>
                  <a:cubicBezTo>
                    <a:pt x="287385" y="34543"/>
                    <a:pt x="293261" y="33438"/>
                    <a:pt x="299201" y="32881"/>
                  </a:cubicBezTo>
                  <a:cubicBezTo>
                    <a:pt x="281552" y="23481"/>
                    <a:pt x="262923" y="16048"/>
                    <a:pt x="243650" y="10719"/>
                  </a:cubicBezTo>
                  <a:cubicBezTo>
                    <a:pt x="220748" y="3679"/>
                    <a:pt x="196932" y="68"/>
                    <a:pt x="172974" y="0"/>
                  </a:cubicBezTo>
                  <a:cubicBezTo>
                    <a:pt x="149067" y="404"/>
                    <a:pt x="125320" y="3996"/>
                    <a:pt x="102363" y="10681"/>
                  </a:cubicBezTo>
                  <a:cubicBezTo>
                    <a:pt x="72405" y="19461"/>
                    <a:pt x="44149" y="33244"/>
                    <a:pt x="18789" y="51449"/>
                  </a:cubicBezTo>
                  <a:cubicBezTo>
                    <a:pt x="7167" y="60561"/>
                    <a:pt x="266" y="74423"/>
                    <a:pt x="0" y="89190"/>
                  </a:cubicBezTo>
                  <a:lnTo>
                    <a:pt x="0" y="172974"/>
                  </a:lnTo>
                  <a:lnTo>
                    <a:pt x="10811" y="172974"/>
                  </a:lnTo>
                  <a:lnTo>
                    <a:pt x="10811" y="89190"/>
                  </a:lnTo>
                  <a:cubicBezTo>
                    <a:pt x="11051" y="77792"/>
                    <a:pt x="16382" y="67100"/>
                    <a:pt x="25341" y="60049"/>
                  </a:cubicBezTo>
                  <a:cubicBezTo>
                    <a:pt x="49608" y="42674"/>
                    <a:pt x="76633" y="29517"/>
                    <a:pt x="105276" y="21130"/>
                  </a:cubicBezTo>
                  <a:cubicBezTo>
                    <a:pt x="127283" y="14696"/>
                    <a:pt x="150049" y="11226"/>
                    <a:pt x="172974" y="10811"/>
                  </a:cubicBezTo>
                  <a:cubicBezTo>
                    <a:pt x="195903" y="10878"/>
                    <a:pt x="218696" y="14339"/>
                    <a:pt x="240612" y="21081"/>
                  </a:cubicBezTo>
                  <a:cubicBezTo>
                    <a:pt x="254664" y="25038"/>
                    <a:pt x="268385" y="30088"/>
                    <a:pt x="281650" y="36184"/>
                  </a:cubicBezTo>
                  <a:close/>
                </a:path>
              </a:pathLst>
            </a:custGeom>
            <a:grp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3" name="Forme libre 62">
              <a:extLst>
                <a:ext uri="{FF2B5EF4-FFF2-40B4-BE49-F238E27FC236}">
                  <a16:creationId xmlns:a16="http://schemas.microsoft.com/office/drawing/2014/main" id="{F72E31C8-933C-B88B-25DD-CE28E5E6004D}"/>
                </a:ext>
              </a:extLst>
            </p:cNvPr>
            <p:cNvSpPr/>
            <p:nvPr/>
          </p:nvSpPr>
          <p:spPr>
            <a:xfrm>
              <a:off x="9463403" y="2264646"/>
              <a:ext cx="162162" cy="162162"/>
            </a:xfrm>
            <a:custGeom>
              <a:avLst/>
              <a:gdLst>
                <a:gd name="connsiteX0" fmla="*/ 81081 w 162162"/>
                <a:gd name="connsiteY0" fmla="*/ 0 h 162162"/>
                <a:gd name="connsiteX1" fmla="*/ 0 w 162162"/>
                <a:gd name="connsiteY1" fmla="*/ 81081 h 162162"/>
                <a:gd name="connsiteX2" fmla="*/ 81081 w 162162"/>
                <a:gd name="connsiteY2" fmla="*/ 162163 h 162162"/>
                <a:gd name="connsiteX3" fmla="*/ 162163 w 162162"/>
                <a:gd name="connsiteY3" fmla="*/ 81081 h 162162"/>
                <a:gd name="connsiteX4" fmla="*/ 81081 w 162162"/>
                <a:gd name="connsiteY4" fmla="*/ 0 h 162162"/>
                <a:gd name="connsiteX5" fmla="*/ 81081 w 162162"/>
                <a:gd name="connsiteY5" fmla="*/ 151352 h 162162"/>
                <a:gd name="connsiteX6" fmla="*/ 10811 w 162162"/>
                <a:gd name="connsiteY6" fmla="*/ 81081 h 162162"/>
                <a:gd name="connsiteX7" fmla="*/ 81081 w 162162"/>
                <a:gd name="connsiteY7" fmla="*/ 10811 h 162162"/>
                <a:gd name="connsiteX8" fmla="*/ 151352 w 162162"/>
                <a:gd name="connsiteY8" fmla="*/ 81081 h 162162"/>
                <a:gd name="connsiteX9" fmla="*/ 81081 w 162162"/>
                <a:gd name="connsiteY9" fmla="*/ 151352 h 162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162" h="162162">
                  <a:moveTo>
                    <a:pt x="81081" y="0"/>
                  </a:moveTo>
                  <a:cubicBezTo>
                    <a:pt x="36301" y="0"/>
                    <a:pt x="0" y="36301"/>
                    <a:pt x="0" y="81081"/>
                  </a:cubicBezTo>
                  <a:cubicBezTo>
                    <a:pt x="0" y="125862"/>
                    <a:pt x="36301" y="162163"/>
                    <a:pt x="81081" y="162163"/>
                  </a:cubicBezTo>
                  <a:cubicBezTo>
                    <a:pt x="125862" y="162163"/>
                    <a:pt x="162163" y="125862"/>
                    <a:pt x="162163" y="81081"/>
                  </a:cubicBezTo>
                  <a:cubicBezTo>
                    <a:pt x="162112" y="36322"/>
                    <a:pt x="125841" y="51"/>
                    <a:pt x="81081" y="0"/>
                  </a:cubicBezTo>
                  <a:close/>
                  <a:moveTo>
                    <a:pt x="81081" y="151352"/>
                  </a:moveTo>
                  <a:cubicBezTo>
                    <a:pt x="42272" y="151352"/>
                    <a:pt x="10811" y="119891"/>
                    <a:pt x="10811" y="81081"/>
                  </a:cubicBezTo>
                  <a:cubicBezTo>
                    <a:pt x="10811" y="42272"/>
                    <a:pt x="42272" y="10811"/>
                    <a:pt x="81081" y="10811"/>
                  </a:cubicBezTo>
                  <a:cubicBezTo>
                    <a:pt x="119891" y="10811"/>
                    <a:pt x="151352" y="42272"/>
                    <a:pt x="151352" y="81081"/>
                  </a:cubicBezTo>
                  <a:cubicBezTo>
                    <a:pt x="151307" y="119872"/>
                    <a:pt x="119872" y="151307"/>
                    <a:pt x="81081" y="151352"/>
                  </a:cubicBezTo>
                  <a:close/>
                </a:path>
              </a:pathLst>
            </a:custGeom>
            <a:grp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64" name="Forme libre 63">
              <a:extLst>
                <a:ext uri="{FF2B5EF4-FFF2-40B4-BE49-F238E27FC236}">
                  <a16:creationId xmlns:a16="http://schemas.microsoft.com/office/drawing/2014/main" id="{90AB398E-BC74-5643-5BA4-E9C190E1946E}"/>
                </a:ext>
              </a:extLst>
            </p:cNvPr>
            <p:cNvSpPr/>
            <p:nvPr/>
          </p:nvSpPr>
          <p:spPr>
            <a:xfrm>
              <a:off x="9506646" y="2307890"/>
              <a:ext cx="75675" cy="75675"/>
            </a:xfrm>
            <a:custGeom>
              <a:avLst/>
              <a:gdLst>
                <a:gd name="connsiteX0" fmla="*/ 43243 w 75675"/>
                <a:gd name="connsiteY0" fmla="*/ 0 h 75675"/>
                <a:gd name="connsiteX1" fmla="*/ 32433 w 75675"/>
                <a:gd name="connsiteY1" fmla="*/ 0 h 75675"/>
                <a:gd name="connsiteX2" fmla="*/ 32433 w 75675"/>
                <a:gd name="connsiteY2" fmla="*/ 32433 h 75675"/>
                <a:gd name="connsiteX3" fmla="*/ 0 w 75675"/>
                <a:gd name="connsiteY3" fmla="*/ 32433 h 75675"/>
                <a:gd name="connsiteX4" fmla="*/ 0 w 75675"/>
                <a:gd name="connsiteY4" fmla="*/ 43243 h 75675"/>
                <a:gd name="connsiteX5" fmla="*/ 32433 w 75675"/>
                <a:gd name="connsiteY5" fmla="*/ 43243 h 75675"/>
                <a:gd name="connsiteX6" fmla="*/ 32433 w 75675"/>
                <a:gd name="connsiteY6" fmla="*/ 75676 h 75675"/>
                <a:gd name="connsiteX7" fmla="*/ 43243 w 75675"/>
                <a:gd name="connsiteY7" fmla="*/ 75676 h 75675"/>
                <a:gd name="connsiteX8" fmla="*/ 43243 w 75675"/>
                <a:gd name="connsiteY8" fmla="*/ 43243 h 75675"/>
                <a:gd name="connsiteX9" fmla="*/ 75676 w 75675"/>
                <a:gd name="connsiteY9" fmla="*/ 43243 h 75675"/>
                <a:gd name="connsiteX10" fmla="*/ 75676 w 75675"/>
                <a:gd name="connsiteY10" fmla="*/ 32433 h 75675"/>
                <a:gd name="connsiteX11" fmla="*/ 43243 w 75675"/>
                <a:gd name="connsiteY11" fmla="*/ 32433 h 75675"/>
                <a:gd name="connsiteX12" fmla="*/ 43243 w 75675"/>
                <a:gd name="connsiteY12" fmla="*/ 0 h 75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675" h="75675">
                  <a:moveTo>
                    <a:pt x="43243" y="0"/>
                  </a:moveTo>
                  <a:lnTo>
                    <a:pt x="32433" y="0"/>
                  </a:lnTo>
                  <a:lnTo>
                    <a:pt x="32433" y="32433"/>
                  </a:lnTo>
                  <a:lnTo>
                    <a:pt x="0" y="32433"/>
                  </a:lnTo>
                  <a:lnTo>
                    <a:pt x="0" y="43243"/>
                  </a:lnTo>
                  <a:lnTo>
                    <a:pt x="32433" y="43243"/>
                  </a:lnTo>
                  <a:lnTo>
                    <a:pt x="32433" y="75676"/>
                  </a:lnTo>
                  <a:lnTo>
                    <a:pt x="43243" y="75676"/>
                  </a:lnTo>
                  <a:lnTo>
                    <a:pt x="43243" y="43243"/>
                  </a:lnTo>
                  <a:lnTo>
                    <a:pt x="75676" y="43243"/>
                  </a:lnTo>
                  <a:lnTo>
                    <a:pt x="75676" y="32433"/>
                  </a:lnTo>
                  <a:lnTo>
                    <a:pt x="43243" y="32433"/>
                  </a:lnTo>
                  <a:lnTo>
                    <a:pt x="43243" y="0"/>
                  </a:lnTo>
                  <a:close/>
                </a:path>
              </a:pathLst>
            </a:custGeom>
            <a:grp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50" b="0" i="0" u="none" strike="noStrike" kern="120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sp>
        <p:nvSpPr>
          <p:cNvPr id="29" name="Forme libre 28">
            <a:extLst>
              <a:ext uri="{FF2B5EF4-FFF2-40B4-BE49-F238E27FC236}">
                <a16:creationId xmlns:a16="http://schemas.microsoft.com/office/drawing/2014/main" id="{3AD9CDEB-642B-A9E1-4E05-0FD1FA02A6DE}"/>
              </a:ext>
            </a:extLst>
          </p:cNvPr>
          <p:cNvSpPr/>
          <p:nvPr/>
        </p:nvSpPr>
        <p:spPr>
          <a:xfrm>
            <a:off x="3184918" y="1861292"/>
            <a:ext cx="721891" cy="721891"/>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 b="0" i="0" u="none" strike="noStrike" kern="0" cap="none" spc="50" normalizeH="0" baseline="0" noProof="0" dirty="0">
                <a:ln>
                  <a:noFill/>
                </a:ln>
                <a:gradFill>
                  <a:gsLst>
                    <a:gs pos="0">
                      <a:srgbClr val="4E4199"/>
                    </a:gs>
                    <a:gs pos="99000">
                      <a:srgbClr val="BF7AD1"/>
                    </a:gs>
                  </a:gsLst>
                  <a:lin ang="2700000" scaled="0"/>
                </a:gradFill>
                <a:effectLst/>
                <a:uLnTx/>
                <a:uFillTx/>
                <a:latin typeface="Roboto Bold"/>
                <a:ea typeface="Roboto Bk" panose="02000000000000000000" pitchFamily="2" charset="0"/>
                <a:cs typeface="+mn-cs"/>
              </a:rPr>
              <a:t>01</a:t>
            </a:r>
          </a:p>
        </p:txBody>
      </p:sp>
      <p:sp>
        <p:nvSpPr>
          <p:cNvPr id="80" name="Graphique 77" descr="Gribouille contour">
            <a:extLst>
              <a:ext uri="{FF2B5EF4-FFF2-40B4-BE49-F238E27FC236}">
                <a16:creationId xmlns:a16="http://schemas.microsoft.com/office/drawing/2014/main" id="{3A73F2F2-E502-4A95-C6C0-9BC4A5E6892F}"/>
              </a:ext>
            </a:extLst>
          </p:cNvPr>
          <p:cNvSpPr/>
          <p:nvPr/>
        </p:nvSpPr>
        <p:spPr>
          <a:xfrm>
            <a:off x="4951434" y="2420948"/>
            <a:ext cx="449625" cy="324469"/>
          </a:xfrm>
          <a:custGeom>
            <a:avLst/>
            <a:gdLst>
              <a:gd name="connsiteX0" fmla="*/ 874940 w 874939"/>
              <a:gd name="connsiteY0" fmla="*/ 28461 h 631394"/>
              <a:gd name="connsiteX1" fmla="*/ 874940 w 874939"/>
              <a:gd name="connsiteY1" fmla="*/ 0 h 631394"/>
              <a:gd name="connsiteX2" fmla="*/ 562253 w 874939"/>
              <a:gd name="connsiteY2" fmla="*/ 346901 h 631394"/>
              <a:gd name="connsiteX3" fmla="*/ 541650 w 874939"/>
              <a:gd name="connsiteY3" fmla="*/ 372389 h 631394"/>
              <a:gd name="connsiteX4" fmla="*/ 456001 w 874939"/>
              <a:gd name="connsiteY4" fmla="*/ 492824 h 631394"/>
              <a:gd name="connsiteX5" fmla="*/ 451525 w 874939"/>
              <a:gd name="connsiteY5" fmla="*/ 526399 h 631394"/>
              <a:gd name="connsiteX6" fmla="*/ 402500 w 874939"/>
              <a:gd name="connsiteY6" fmla="*/ 594408 h 631394"/>
              <a:gd name="connsiteX7" fmla="*/ 398909 w 874939"/>
              <a:gd name="connsiteY7" fmla="*/ 605266 h 631394"/>
              <a:gd name="connsiteX8" fmla="*/ 70077 w 874939"/>
              <a:gd name="connsiteY8" fmla="*/ 390735 h 631394"/>
              <a:gd name="connsiteX9" fmla="*/ 69029 w 874939"/>
              <a:gd name="connsiteY9" fmla="*/ 383505 h 631394"/>
              <a:gd name="connsiteX10" fmla="*/ 193750 w 874939"/>
              <a:gd name="connsiteY10" fmla="*/ 364065 h 631394"/>
              <a:gd name="connsiteX11" fmla="*/ 332634 w 874939"/>
              <a:gd name="connsiteY11" fmla="*/ 335947 h 631394"/>
              <a:gd name="connsiteX12" fmla="*/ 212381 w 874939"/>
              <a:gd name="connsiteY12" fmla="*/ 218008 h 631394"/>
              <a:gd name="connsiteX13" fmla="*/ 14403 w 874939"/>
              <a:gd name="connsiteY13" fmla="*/ 88221 h 631394"/>
              <a:gd name="connsiteX14" fmla="*/ 1345 w 874939"/>
              <a:gd name="connsiteY14" fmla="*/ 91526 h 631394"/>
              <a:gd name="connsiteX15" fmla="*/ 4650 w 874939"/>
              <a:gd name="connsiteY15" fmla="*/ 104584 h 631394"/>
              <a:gd name="connsiteX16" fmla="*/ 314660 w 874939"/>
              <a:gd name="connsiteY16" fmla="*/ 327031 h 631394"/>
              <a:gd name="connsiteX17" fmla="*/ 191921 w 874939"/>
              <a:gd name="connsiteY17" fmla="*/ 345129 h 631394"/>
              <a:gd name="connsiteX18" fmla="*/ 53037 w 874939"/>
              <a:gd name="connsiteY18" fmla="*/ 373266 h 631394"/>
              <a:gd name="connsiteX19" fmla="*/ 52303 w 874939"/>
              <a:gd name="connsiteY19" fmla="*/ 397678 h 631394"/>
              <a:gd name="connsiteX20" fmla="*/ 414996 w 874939"/>
              <a:gd name="connsiteY20" fmla="*/ 631041 h 631394"/>
              <a:gd name="connsiteX21" fmla="*/ 417740 w 874939"/>
              <a:gd name="connsiteY21" fmla="*/ 631393 h 631394"/>
              <a:gd name="connsiteX22" fmla="*/ 419645 w 874939"/>
              <a:gd name="connsiteY22" fmla="*/ 631079 h 631394"/>
              <a:gd name="connsiteX23" fmla="*/ 422788 w 874939"/>
              <a:gd name="connsiteY23" fmla="*/ 631393 h 631394"/>
              <a:gd name="connsiteX24" fmla="*/ 436313 w 874939"/>
              <a:gd name="connsiteY24" fmla="*/ 627202 h 631394"/>
              <a:gd name="connsiteX25" fmla="*/ 501483 w 874939"/>
              <a:gd name="connsiteY25" fmla="*/ 579958 h 631394"/>
              <a:gd name="connsiteX26" fmla="*/ 534678 w 874939"/>
              <a:gd name="connsiteY26" fmla="*/ 575691 h 631394"/>
              <a:gd name="connsiteX27" fmla="*/ 658722 w 874939"/>
              <a:gd name="connsiteY27" fmla="*/ 488994 h 631394"/>
              <a:gd name="connsiteX28" fmla="*/ 684802 w 874939"/>
              <a:gd name="connsiteY28" fmla="*/ 468887 h 631394"/>
              <a:gd name="connsiteX29" fmla="*/ 874940 w 874939"/>
              <a:gd name="connsiteY29" fmla="*/ 300761 h 631394"/>
              <a:gd name="connsiteX30" fmla="*/ 874940 w 874939"/>
              <a:gd name="connsiteY30" fmla="*/ 275330 h 631394"/>
              <a:gd name="connsiteX31" fmla="*/ 672724 w 874939"/>
              <a:gd name="connsiteY31" fmla="*/ 454228 h 631394"/>
              <a:gd name="connsiteX32" fmla="*/ 668761 w 874939"/>
              <a:gd name="connsiteY32" fmla="*/ 457286 h 631394"/>
              <a:gd name="connsiteX33" fmla="*/ 574064 w 874939"/>
              <a:gd name="connsiteY33" fmla="*/ 362598 h 631394"/>
              <a:gd name="connsiteX34" fmla="*/ 576731 w 874939"/>
              <a:gd name="connsiteY34" fmla="*/ 359302 h 631394"/>
              <a:gd name="connsiteX35" fmla="*/ 425560 w 874939"/>
              <a:gd name="connsiteY35" fmla="*/ 611476 h 631394"/>
              <a:gd name="connsiteX36" fmla="*/ 419311 w 874939"/>
              <a:gd name="connsiteY36" fmla="*/ 610819 h 631394"/>
              <a:gd name="connsiteX37" fmla="*/ 418244 w 874939"/>
              <a:gd name="connsiteY37" fmla="*/ 605047 h 631394"/>
              <a:gd name="connsiteX38" fmla="*/ 464317 w 874939"/>
              <a:gd name="connsiteY38" fmla="*/ 541230 h 631394"/>
              <a:gd name="connsiteX39" fmla="*/ 487548 w 874939"/>
              <a:gd name="connsiteY39" fmla="*/ 566480 h 631394"/>
              <a:gd name="connsiteX40" fmla="*/ 653540 w 874939"/>
              <a:gd name="connsiteY40" fmla="*/ 468973 h 631394"/>
              <a:gd name="connsiteX41" fmla="*/ 647502 w 874939"/>
              <a:gd name="connsiteY41" fmla="*/ 473631 h 631394"/>
              <a:gd name="connsiteX42" fmla="*/ 523581 w 874939"/>
              <a:gd name="connsiteY42" fmla="*/ 560156 h 631394"/>
              <a:gd name="connsiteX43" fmla="*/ 508808 w 874939"/>
              <a:gd name="connsiteY43" fmla="*/ 561451 h 631394"/>
              <a:gd name="connsiteX44" fmla="*/ 504417 w 874939"/>
              <a:gd name="connsiteY44" fmla="*/ 556689 h 631394"/>
              <a:gd name="connsiteX45" fmla="*/ 475690 w 874939"/>
              <a:gd name="connsiteY45" fmla="*/ 525456 h 631394"/>
              <a:gd name="connsiteX46" fmla="*/ 475890 w 874939"/>
              <a:gd name="connsiteY46" fmla="*/ 525189 h 631394"/>
              <a:gd name="connsiteX47" fmla="*/ 470175 w 874939"/>
              <a:gd name="connsiteY47" fmla="*/ 519474 h 631394"/>
              <a:gd name="connsiteX48" fmla="*/ 471413 w 874939"/>
              <a:gd name="connsiteY48" fmla="*/ 504063 h 631394"/>
              <a:gd name="connsiteX49" fmla="*/ 556805 w 874939"/>
              <a:gd name="connsiteY49" fmla="*/ 383896 h 631394"/>
              <a:gd name="connsiteX50" fmla="*/ 562005 w 874939"/>
              <a:gd name="connsiteY50" fmla="*/ 377457 h 631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874939" h="631394">
                <a:moveTo>
                  <a:pt x="874940" y="28461"/>
                </a:moveTo>
                <a:lnTo>
                  <a:pt x="874940" y="0"/>
                </a:lnTo>
                <a:lnTo>
                  <a:pt x="562253" y="346901"/>
                </a:lnTo>
                <a:lnTo>
                  <a:pt x="541650" y="372389"/>
                </a:lnTo>
                <a:lnTo>
                  <a:pt x="456001" y="492824"/>
                </a:lnTo>
                <a:cubicBezTo>
                  <a:pt x="445343" y="507111"/>
                  <a:pt x="446715" y="518322"/>
                  <a:pt x="451525" y="526399"/>
                </a:cubicBezTo>
                <a:lnTo>
                  <a:pt x="402500" y="594408"/>
                </a:lnTo>
                <a:cubicBezTo>
                  <a:pt x="400450" y="597687"/>
                  <a:pt x="399218" y="601411"/>
                  <a:pt x="398909" y="605266"/>
                </a:cubicBezTo>
                <a:cubicBezTo>
                  <a:pt x="294867" y="565671"/>
                  <a:pt x="90537" y="443446"/>
                  <a:pt x="70077" y="390735"/>
                </a:cubicBezTo>
                <a:cubicBezTo>
                  <a:pt x="68942" y="388506"/>
                  <a:pt x="68574" y="385964"/>
                  <a:pt x="69029" y="383505"/>
                </a:cubicBezTo>
                <a:cubicBezTo>
                  <a:pt x="77735" y="375171"/>
                  <a:pt x="147553" y="368484"/>
                  <a:pt x="193750" y="364065"/>
                </a:cubicBezTo>
                <a:cubicBezTo>
                  <a:pt x="285790" y="355263"/>
                  <a:pt x="324118" y="350244"/>
                  <a:pt x="332634" y="335947"/>
                </a:cubicBezTo>
                <a:cubicBezTo>
                  <a:pt x="338387" y="326269"/>
                  <a:pt x="346302" y="313001"/>
                  <a:pt x="212381" y="218008"/>
                </a:cubicBezTo>
                <a:cubicBezTo>
                  <a:pt x="144372" y="169697"/>
                  <a:pt x="61295" y="116157"/>
                  <a:pt x="14403" y="88221"/>
                </a:cubicBezTo>
                <a:cubicBezTo>
                  <a:pt x="9885" y="85527"/>
                  <a:pt x="4038" y="87007"/>
                  <a:pt x="1345" y="91526"/>
                </a:cubicBezTo>
                <a:cubicBezTo>
                  <a:pt x="-1349" y="96044"/>
                  <a:pt x="131" y="101891"/>
                  <a:pt x="4650" y="104584"/>
                </a:cubicBezTo>
                <a:cubicBezTo>
                  <a:pt x="117407" y="171774"/>
                  <a:pt x="299630" y="297437"/>
                  <a:pt x="314660" y="327031"/>
                </a:cubicBezTo>
                <a:cubicBezTo>
                  <a:pt x="300315" y="334728"/>
                  <a:pt x="235602" y="340928"/>
                  <a:pt x="191921" y="345129"/>
                </a:cubicBezTo>
                <a:cubicBezTo>
                  <a:pt x="99890" y="353901"/>
                  <a:pt x="61552" y="358921"/>
                  <a:pt x="53037" y="373266"/>
                </a:cubicBezTo>
                <a:cubicBezTo>
                  <a:pt x="48890" y="380814"/>
                  <a:pt x="48617" y="389894"/>
                  <a:pt x="52303" y="397678"/>
                </a:cubicBezTo>
                <a:cubicBezTo>
                  <a:pt x="78354" y="464753"/>
                  <a:pt x="323175" y="603418"/>
                  <a:pt x="414996" y="631041"/>
                </a:cubicBezTo>
                <a:cubicBezTo>
                  <a:pt x="415890" y="631287"/>
                  <a:pt x="416813" y="631406"/>
                  <a:pt x="417740" y="631393"/>
                </a:cubicBezTo>
                <a:cubicBezTo>
                  <a:pt x="418383" y="631355"/>
                  <a:pt x="419023" y="631250"/>
                  <a:pt x="419645" y="631079"/>
                </a:cubicBezTo>
                <a:cubicBezTo>
                  <a:pt x="420684" y="631256"/>
                  <a:pt x="421734" y="631361"/>
                  <a:pt x="422788" y="631393"/>
                </a:cubicBezTo>
                <a:cubicBezTo>
                  <a:pt x="427609" y="631351"/>
                  <a:pt x="432313" y="629894"/>
                  <a:pt x="436313" y="627202"/>
                </a:cubicBezTo>
                <a:lnTo>
                  <a:pt x="501483" y="579958"/>
                </a:lnTo>
                <a:cubicBezTo>
                  <a:pt x="508884" y="584454"/>
                  <a:pt x="520067" y="586435"/>
                  <a:pt x="534678" y="575691"/>
                </a:cubicBezTo>
                <a:lnTo>
                  <a:pt x="658722" y="488994"/>
                </a:lnTo>
                <a:lnTo>
                  <a:pt x="684802" y="468887"/>
                </a:lnTo>
                <a:lnTo>
                  <a:pt x="874940" y="300761"/>
                </a:lnTo>
                <a:lnTo>
                  <a:pt x="874940" y="275330"/>
                </a:lnTo>
                <a:lnTo>
                  <a:pt x="672724" y="454228"/>
                </a:lnTo>
                <a:lnTo>
                  <a:pt x="668761" y="457286"/>
                </a:lnTo>
                <a:lnTo>
                  <a:pt x="574064" y="362598"/>
                </a:lnTo>
                <a:lnTo>
                  <a:pt x="576731" y="359302"/>
                </a:lnTo>
                <a:close/>
                <a:moveTo>
                  <a:pt x="425560" y="611476"/>
                </a:moveTo>
                <a:cubicBezTo>
                  <a:pt x="423599" y="612827"/>
                  <a:pt x="420948" y="612548"/>
                  <a:pt x="419311" y="610819"/>
                </a:cubicBezTo>
                <a:cubicBezTo>
                  <a:pt x="417645" y="609384"/>
                  <a:pt x="417201" y="606984"/>
                  <a:pt x="418244" y="605047"/>
                </a:cubicBezTo>
                <a:lnTo>
                  <a:pt x="464317" y="541230"/>
                </a:lnTo>
                <a:lnTo>
                  <a:pt x="487548" y="566480"/>
                </a:lnTo>
                <a:close/>
                <a:moveTo>
                  <a:pt x="653540" y="468973"/>
                </a:moveTo>
                <a:lnTo>
                  <a:pt x="647502" y="473631"/>
                </a:lnTo>
                <a:lnTo>
                  <a:pt x="523581" y="560156"/>
                </a:lnTo>
                <a:cubicBezTo>
                  <a:pt x="514056" y="567176"/>
                  <a:pt x="511199" y="564013"/>
                  <a:pt x="508808" y="561451"/>
                </a:cubicBezTo>
                <a:lnTo>
                  <a:pt x="504417" y="556689"/>
                </a:lnTo>
                <a:lnTo>
                  <a:pt x="475690" y="525456"/>
                </a:lnTo>
                <a:lnTo>
                  <a:pt x="475890" y="525189"/>
                </a:lnTo>
                <a:lnTo>
                  <a:pt x="470175" y="519474"/>
                </a:lnTo>
                <a:cubicBezTo>
                  <a:pt x="466736" y="516036"/>
                  <a:pt x="464793" y="512931"/>
                  <a:pt x="471413" y="504063"/>
                </a:cubicBezTo>
                <a:lnTo>
                  <a:pt x="556805" y="383896"/>
                </a:lnTo>
                <a:lnTo>
                  <a:pt x="562005" y="377457"/>
                </a:lnTo>
                <a:close/>
              </a:path>
            </a:pathLst>
          </a:cu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5" name="Ellipse 84">
            <a:extLst>
              <a:ext uri="{FF2B5EF4-FFF2-40B4-BE49-F238E27FC236}">
                <a16:creationId xmlns:a16="http://schemas.microsoft.com/office/drawing/2014/main" id="{D0C05287-672B-403B-529F-B06D3DEA059D}"/>
              </a:ext>
            </a:extLst>
          </p:cNvPr>
          <p:cNvSpPr/>
          <p:nvPr/>
        </p:nvSpPr>
        <p:spPr>
          <a:xfrm>
            <a:off x="3358207" y="3187087"/>
            <a:ext cx="159489" cy="159489"/>
          </a:xfrm>
          <a:prstGeom prst="ellipse">
            <a:avLst/>
          </a:prstGeom>
          <a:solidFill>
            <a:schemeClr val="bg1"/>
          </a:solidFill>
          <a:ln w="15875">
            <a:gradFill>
              <a:gsLst>
                <a:gs pos="0">
                  <a:srgbClr val="4E4199"/>
                </a:gs>
                <a:gs pos="100000">
                  <a:srgbClr val="BF7AD1"/>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6" name="Ellipse 85">
            <a:extLst>
              <a:ext uri="{FF2B5EF4-FFF2-40B4-BE49-F238E27FC236}">
                <a16:creationId xmlns:a16="http://schemas.microsoft.com/office/drawing/2014/main" id="{6269858E-9A91-30CB-7891-DD5BA84A9716}"/>
              </a:ext>
            </a:extLst>
          </p:cNvPr>
          <p:cNvSpPr/>
          <p:nvPr/>
        </p:nvSpPr>
        <p:spPr>
          <a:xfrm>
            <a:off x="6342371" y="3187087"/>
            <a:ext cx="159489" cy="159489"/>
          </a:xfrm>
          <a:prstGeom prst="ellipse">
            <a:avLst/>
          </a:prstGeom>
          <a:solidFill>
            <a:schemeClr val="bg1"/>
          </a:solidFill>
          <a:ln w="15875">
            <a:gradFill>
              <a:gsLst>
                <a:gs pos="0">
                  <a:srgbClr val="00C4CC"/>
                </a:gs>
                <a:gs pos="100000">
                  <a:srgbClr val="33CB98"/>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7" name="Ellipse 86">
            <a:extLst>
              <a:ext uri="{FF2B5EF4-FFF2-40B4-BE49-F238E27FC236}">
                <a16:creationId xmlns:a16="http://schemas.microsoft.com/office/drawing/2014/main" id="{5D67C9B1-9C1F-0ED6-570A-75AC490841AC}"/>
              </a:ext>
            </a:extLst>
          </p:cNvPr>
          <p:cNvSpPr/>
          <p:nvPr/>
        </p:nvSpPr>
        <p:spPr>
          <a:xfrm>
            <a:off x="9325589" y="3187087"/>
            <a:ext cx="159489" cy="159489"/>
          </a:xfrm>
          <a:prstGeom prst="ellipse">
            <a:avLst/>
          </a:prstGeom>
          <a:solidFill>
            <a:schemeClr val="bg1"/>
          </a:solidFill>
          <a:ln w="15875">
            <a:gradFill>
              <a:gsLst>
                <a:gs pos="3000">
                  <a:srgbClr val="F7931F"/>
                </a:gs>
                <a:gs pos="100000">
                  <a:srgbClr val="FABE79"/>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 name="Google Shape;1373;p17">
            <a:extLst>
              <a:ext uri="{FF2B5EF4-FFF2-40B4-BE49-F238E27FC236}">
                <a16:creationId xmlns:a16="http://schemas.microsoft.com/office/drawing/2014/main" id="{C6D21686-2554-2986-EFA3-A0FC7A25A7A0}"/>
              </a:ext>
            </a:extLst>
          </p:cNvPr>
          <p:cNvSpPr/>
          <p:nvPr/>
        </p:nvSpPr>
        <p:spPr>
          <a:xfrm>
            <a:off x="3444346" y="4431367"/>
            <a:ext cx="6506455" cy="441126"/>
          </a:xfrm>
          <a:prstGeom prst="roundRect">
            <a:avLst>
              <a:gd name="adj" fmla="val 21781"/>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324000" tIns="0" rIns="91425" bIns="45700" anchor="ctr" anchorCtr="0">
            <a:noAutofit/>
          </a:bodyPr>
          <a:lstStyle/>
          <a:p>
            <a:pPr>
              <a:lnSpc>
                <a:spcPct val="95000"/>
              </a:lnSpc>
              <a:spcBef>
                <a:spcPts val="500"/>
              </a:spcBef>
            </a:pPr>
            <a:r>
              <a:rPr lang="en-US" sz="1100" kern="0" spc="100" dirty="0">
                <a:solidFill>
                  <a:srgbClr val="A6A6A6"/>
                </a:solidFill>
                <a:ea typeface="Roboto Bk" panose="02000000000000000000" pitchFamily="2" charset="0"/>
              </a:rPr>
              <a:t>https://peoplespheres.com/</a:t>
            </a:r>
            <a:r>
              <a:rPr lang="en-US" sz="1100" kern="0" spc="100" dirty="0" err="1">
                <a:solidFill>
                  <a:srgbClr val="A6A6A6"/>
                </a:solidFill>
                <a:ea typeface="Roboto Bk" panose="02000000000000000000" pitchFamily="2" charset="0"/>
              </a:rPr>
              <a:t>fr</a:t>
            </a:r>
            <a:r>
              <a:rPr lang="en-US" sz="1100" kern="0" spc="100" dirty="0">
                <a:solidFill>
                  <a:srgbClr val="A6A6A6"/>
                </a:solidFill>
                <a:ea typeface="Roboto Bk" panose="02000000000000000000" pitchFamily="2" charset="0"/>
              </a:rPr>
              <a:t>/</a:t>
            </a:r>
          </a:p>
        </p:txBody>
      </p:sp>
      <p:grpSp>
        <p:nvGrpSpPr>
          <p:cNvPr id="11" name="Groupe 10">
            <a:extLst>
              <a:ext uri="{FF2B5EF4-FFF2-40B4-BE49-F238E27FC236}">
                <a16:creationId xmlns:a16="http://schemas.microsoft.com/office/drawing/2014/main" id="{BFC83A7B-A507-44CD-7AC9-B44620565120}"/>
              </a:ext>
            </a:extLst>
          </p:cNvPr>
          <p:cNvGrpSpPr/>
          <p:nvPr/>
        </p:nvGrpSpPr>
        <p:grpSpPr>
          <a:xfrm>
            <a:off x="3796853" y="4018732"/>
            <a:ext cx="500876" cy="500876"/>
            <a:chOff x="3575824" y="3984702"/>
            <a:chExt cx="599998" cy="599998"/>
          </a:xfrm>
        </p:grpSpPr>
        <p:sp>
          <p:nvSpPr>
            <p:cNvPr id="14" name="Rectangle : coins arrondis 13">
              <a:extLst>
                <a:ext uri="{FF2B5EF4-FFF2-40B4-BE49-F238E27FC236}">
                  <a16:creationId xmlns:a16="http://schemas.microsoft.com/office/drawing/2014/main" id="{4CF4EF72-CDE5-DB3A-8CB7-7723DB0AAC4B}"/>
                </a:ext>
              </a:extLst>
            </p:cNvPr>
            <p:cNvSpPr/>
            <p:nvPr/>
          </p:nvSpPr>
          <p:spPr>
            <a:xfrm>
              <a:off x="3575824" y="3984702"/>
              <a:ext cx="599998" cy="599998"/>
            </a:xfrm>
            <a:prstGeom prst="roundRect">
              <a:avLst/>
            </a:pr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pic>
          <p:nvPicPr>
            <p:cNvPr id="17" name="Graphique 16" descr="Document contour">
              <a:extLst>
                <a:ext uri="{FF2B5EF4-FFF2-40B4-BE49-F238E27FC236}">
                  <a16:creationId xmlns:a16="http://schemas.microsoft.com/office/drawing/2014/main" id="{6003778F-3713-42C1-03E4-53776CBB729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27495" y="4045937"/>
              <a:ext cx="477527" cy="477527"/>
            </a:xfrm>
            <a:prstGeom prst="rect">
              <a:avLst/>
            </a:prstGeom>
          </p:spPr>
        </p:pic>
      </p:grpSp>
      <p:sp>
        <p:nvSpPr>
          <p:cNvPr id="18" name="Rectangle 17">
            <a:hlinkClick r:id="rId4"/>
            <a:extLst>
              <a:ext uri="{FF2B5EF4-FFF2-40B4-BE49-F238E27FC236}">
                <a16:creationId xmlns:a16="http://schemas.microsoft.com/office/drawing/2014/main" id="{CB60B2F3-D97B-CEC8-40BA-35414CC69950}"/>
              </a:ext>
            </a:extLst>
          </p:cNvPr>
          <p:cNvSpPr/>
          <p:nvPr/>
        </p:nvSpPr>
        <p:spPr>
          <a:xfrm>
            <a:off x="3772686" y="3968076"/>
            <a:ext cx="552784" cy="5989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19" name="Graphique 18">
            <a:extLst>
              <a:ext uri="{FF2B5EF4-FFF2-40B4-BE49-F238E27FC236}">
                <a16:creationId xmlns:a16="http://schemas.microsoft.com/office/drawing/2014/main" id="{B35B14EC-62C8-43D2-F70E-1CA7F0ABBE4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20472783">
            <a:off x="9787476" y="4495184"/>
            <a:ext cx="340067" cy="340067"/>
          </a:xfrm>
          <a:prstGeom prst="rect">
            <a:avLst/>
          </a:prstGeom>
        </p:spPr>
      </p:pic>
      <p:sp>
        <p:nvSpPr>
          <p:cNvPr id="20" name="Google Shape;1373;p17">
            <a:extLst>
              <a:ext uri="{FF2B5EF4-FFF2-40B4-BE49-F238E27FC236}">
                <a16:creationId xmlns:a16="http://schemas.microsoft.com/office/drawing/2014/main" id="{82250880-BF94-96EA-EAE3-9B2DE976BAF2}"/>
              </a:ext>
            </a:extLst>
          </p:cNvPr>
          <p:cNvSpPr/>
          <p:nvPr/>
        </p:nvSpPr>
        <p:spPr>
          <a:xfrm>
            <a:off x="605832" y="2266136"/>
            <a:ext cx="2159000" cy="2002459"/>
          </a:xfrm>
          <a:prstGeom prst="roundRect">
            <a:avLst>
              <a:gd name="adj" fmla="val 11785"/>
            </a:avLst>
          </a:pr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144000" tIns="0" rIns="144000" bIns="0" anchor="ctr" anchorCtr="0">
            <a:noAutofit/>
          </a:bodyPr>
          <a:lstStyle/>
          <a:p>
            <a:pPr marR="0" lvl="0" indent="0" algn="ctr" fontAlgn="auto">
              <a:lnSpc>
                <a:spcPct val="100000"/>
              </a:lnSpc>
              <a:spcBef>
                <a:spcPts val="0"/>
              </a:spcBef>
              <a:spcAft>
                <a:spcPts val="0"/>
              </a:spcAft>
              <a:buClrTx/>
              <a:buSzTx/>
              <a:buFontTx/>
              <a:buNone/>
              <a:tabLst/>
              <a:defRPr/>
            </a:pPr>
            <a:r>
              <a:rPr lang="en-US" sz="1400" kern="0" dirty="0">
                <a:solidFill>
                  <a:srgbClr val="FFFFFF"/>
                </a:solidFill>
                <a:ea typeface="Roboto Bk" panose="02000000000000000000" pitchFamily="2" charset="0"/>
              </a:rPr>
              <a:t>Lorem ipsum dolor sit </a:t>
            </a:r>
            <a:r>
              <a:rPr lang="en-US" sz="1400" kern="0" dirty="0" err="1">
                <a:solidFill>
                  <a:srgbClr val="FFFFFF"/>
                </a:solidFill>
                <a:ea typeface="Roboto Bk" panose="02000000000000000000" pitchFamily="2" charset="0"/>
              </a:rPr>
              <a:t>amet</a:t>
            </a:r>
            <a:r>
              <a:rPr lang="en-US" sz="1400" kern="0" dirty="0">
                <a:solidFill>
                  <a:srgbClr val="FFFFFF"/>
                </a:solidFill>
                <a:ea typeface="Roboto Bk" panose="02000000000000000000" pitchFamily="2" charset="0"/>
              </a:rPr>
              <a:t>. Ad </a:t>
            </a:r>
            <a:r>
              <a:rPr lang="en-US" sz="1400" kern="0" dirty="0" err="1">
                <a:solidFill>
                  <a:srgbClr val="FFFFFF"/>
                </a:solidFill>
                <a:ea typeface="Roboto Bk" panose="02000000000000000000" pitchFamily="2" charset="0"/>
              </a:rPr>
              <a:t>odio</a:t>
            </a:r>
            <a:r>
              <a:rPr lang="en-US" sz="1400" kern="0" dirty="0">
                <a:solidFill>
                  <a:srgbClr val="FFFFFF"/>
                </a:solidFill>
                <a:ea typeface="Roboto Bk" panose="02000000000000000000" pitchFamily="2" charset="0"/>
              </a:rPr>
              <a:t> vitae </a:t>
            </a:r>
            <a:r>
              <a:rPr lang="en-US" sz="1400" kern="0" dirty="0" err="1">
                <a:solidFill>
                  <a:srgbClr val="FFFFFF"/>
                </a:solidFill>
                <a:ea typeface="Roboto Bk" panose="02000000000000000000" pitchFamily="2" charset="0"/>
              </a:rPr>
              <a:t>aut</a:t>
            </a:r>
            <a:r>
              <a:rPr lang="en-US" sz="1400" kern="0" dirty="0">
                <a:solidFill>
                  <a:srgbClr val="FFFFFF"/>
                </a:solidFill>
                <a:ea typeface="Roboto Bk" panose="02000000000000000000" pitchFamily="2" charset="0"/>
              </a:rPr>
              <a:t> </a:t>
            </a:r>
            <a:r>
              <a:rPr lang="en-US" sz="1400" kern="0" dirty="0" err="1">
                <a:solidFill>
                  <a:srgbClr val="FFFFFF"/>
                </a:solidFill>
                <a:ea typeface="Roboto Bk" panose="02000000000000000000" pitchFamily="2" charset="0"/>
              </a:rPr>
              <a:t>dolorem</a:t>
            </a:r>
            <a:r>
              <a:rPr lang="en-US" sz="1400" kern="0" dirty="0">
                <a:solidFill>
                  <a:srgbClr val="FFFFFF"/>
                </a:solidFill>
                <a:ea typeface="Roboto Bk" panose="02000000000000000000" pitchFamily="2" charset="0"/>
              </a:rPr>
              <a:t> </a:t>
            </a:r>
            <a:r>
              <a:rPr lang="en-US" sz="1400" kern="0" dirty="0" err="1">
                <a:solidFill>
                  <a:srgbClr val="FFFFFF"/>
                </a:solidFill>
                <a:ea typeface="Roboto Bk" panose="02000000000000000000" pitchFamily="2" charset="0"/>
              </a:rPr>
              <a:t>omnis</a:t>
            </a:r>
            <a:r>
              <a:rPr lang="en-US" sz="1400" kern="0" dirty="0">
                <a:solidFill>
                  <a:srgbClr val="FFFFFF"/>
                </a:solidFill>
                <a:ea typeface="Roboto Bk" panose="02000000000000000000" pitchFamily="2" charset="0"/>
              </a:rPr>
              <a:t> </a:t>
            </a:r>
            <a:r>
              <a:rPr lang="en-US" sz="1400" kern="0" dirty="0" err="1">
                <a:solidFill>
                  <a:srgbClr val="FFFFFF"/>
                </a:solidFill>
                <a:ea typeface="Roboto Bk" panose="02000000000000000000" pitchFamily="2" charset="0"/>
              </a:rPr>
              <a:t>eum</a:t>
            </a:r>
            <a:r>
              <a:rPr lang="en-US" sz="1400" kern="0" dirty="0">
                <a:solidFill>
                  <a:srgbClr val="FFFFFF"/>
                </a:solidFill>
                <a:ea typeface="Roboto Bk" panose="02000000000000000000" pitchFamily="2" charset="0"/>
              </a:rPr>
              <a:t> </a:t>
            </a:r>
            <a:r>
              <a:rPr lang="en-US" sz="1400" kern="0" dirty="0" err="1">
                <a:solidFill>
                  <a:srgbClr val="FFFFFF"/>
                </a:solidFill>
                <a:ea typeface="Roboto Bk" panose="02000000000000000000" pitchFamily="2" charset="0"/>
              </a:rPr>
              <a:t>sequi</a:t>
            </a:r>
            <a:r>
              <a:rPr lang="en-US" sz="1400" kern="0" dirty="0">
                <a:solidFill>
                  <a:srgbClr val="FFFFFF"/>
                </a:solidFill>
                <a:ea typeface="Roboto Bk" panose="02000000000000000000" pitchFamily="2" charset="0"/>
              </a:rPr>
              <a:t> </a:t>
            </a:r>
            <a:r>
              <a:rPr lang="en-US" sz="1400" kern="0" dirty="0" err="1">
                <a:solidFill>
                  <a:srgbClr val="FFFFFF"/>
                </a:solidFill>
                <a:ea typeface="Roboto Bk" panose="02000000000000000000" pitchFamily="2" charset="0"/>
              </a:rPr>
              <a:t>quisquam</a:t>
            </a:r>
            <a:r>
              <a:rPr lang="en-US" sz="1400" kern="0" dirty="0">
                <a:solidFill>
                  <a:srgbClr val="FFFFFF"/>
                </a:solidFill>
                <a:ea typeface="Roboto Bk" panose="02000000000000000000" pitchFamily="2" charset="0"/>
              </a:rPr>
              <a:t> </a:t>
            </a:r>
            <a:r>
              <a:rPr lang="en-US" sz="1400" kern="0" dirty="0" err="1">
                <a:solidFill>
                  <a:srgbClr val="FFFFFF"/>
                </a:solidFill>
                <a:ea typeface="Roboto Bk" panose="02000000000000000000" pitchFamily="2" charset="0"/>
              </a:rPr>
              <a:t>eum</a:t>
            </a:r>
            <a:r>
              <a:rPr lang="en-US" sz="1400" kern="0" dirty="0">
                <a:solidFill>
                  <a:srgbClr val="FFFFFF"/>
                </a:solidFill>
                <a:ea typeface="Roboto Bk" panose="02000000000000000000" pitchFamily="2" charset="0"/>
              </a:rPr>
              <a:t> </a:t>
            </a:r>
            <a:r>
              <a:rPr lang="en-US" sz="1400" kern="0" dirty="0" err="1">
                <a:solidFill>
                  <a:srgbClr val="FFFFFF"/>
                </a:solidFill>
                <a:ea typeface="Roboto Bk" panose="02000000000000000000" pitchFamily="2" charset="0"/>
              </a:rPr>
              <a:t>cupiditate</a:t>
            </a:r>
            <a:r>
              <a:rPr lang="en-US" sz="1400" kern="0" dirty="0">
                <a:solidFill>
                  <a:srgbClr val="FFFFFF"/>
                </a:solidFill>
                <a:ea typeface="Roboto Bk" panose="02000000000000000000" pitchFamily="2" charset="0"/>
              </a:rPr>
              <a:t> </a:t>
            </a:r>
            <a:r>
              <a:rPr lang="en-US" sz="1400" kern="0" dirty="0" err="1">
                <a:solidFill>
                  <a:srgbClr val="FFFFFF"/>
                </a:solidFill>
                <a:ea typeface="Roboto Bk" panose="02000000000000000000" pitchFamily="2" charset="0"/>
              </a:rPr>
              <a:t>explicabo</a:t>
            </a:r>
            <a:r>
              <a:rPr lang="en-US" sz="1400" kern="0" dirty="0">
                <a:solidFill>
                  <a:srgbClr val="FFFFFF"/>
                </a:solidFill>
                <a:ea typeface="Roboto Bk" panose="02000000000000000000" pitchFamily="2" charset="0"/>
              </a:rPr>
              <a:t>.</a:t>
            </a:r>
          </a:p>
        </p:txBody>
      </p:sp>
      <p:cxnSp>
        <p:nvCxnSpPr>
          <p:cNvPr id="25" name="Straight Connector 40">
            <a:extLst>
              <a:ext uri="{FF2B5EF4-FFF2-40B4-BE49-F238E27FC236}">
                <a16:creationId xmlns:a16="http://schemas.microsoft.com/office/drawing/2014/main" id="{8BF63FBA-FAA7-BADF-5189-A7484571961A}"/>
              </a:ext>
            </a:extLst>
          </p:cNvPr>
          <p:cNvCxnSpPr>
            <a:cxnSpLocks/>
          </p:cNvCxnSpPr>
          <p:nvPr/>
        </p:nvCxnSpPr>
        <p:spPr>
          <a:xfrm>
            <a:off x="-8513" y="3267366"/>
            <a:ext cx="61434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17470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p:txBody>
          <a:bodyPr lIns="0" tIns="0" rIns="0" bIns="0">
            <a:normAutofit/>
          </a:bodyPr>
          <a:lstStyle/>
          <a:p>
            <a:r>
              <a:rPr kumimoji="1" lang="en-US" sz="3200" spc="50" dirty="0">
                <a:gradFill>
                  <a:gsLst>
                    <a:gs pos="0">
                      <a:schemeClr val="accent1"/>
                    </a:gs>
                    <a:gs pos="100000">
                      <a:srgbClr val="BF7AD1">
                        <a:alpha val="80000"/>
                      </a:srgbClr>
                    </a:gs>
                  </a:gsLst>
                  <a:lin ang="2700000" scaled="0"/>
                </a:gradFill>
                <a:latin typeface="Roboto Bold"/>
                <a:cs typeface="+mn-cs"/>
              </a:rPr>
              <a:t>Ordre du jour</a:t>
            </a:r>
          </a:p>
        </p:txBody>
      </p:sp>
      <p:sp>
        <p:nvSpPr>
          <p:cNvPr id="20" name="Google Shape;1373;p17">
            <a:extLst>
              <a:ext uri="{FF2B5EF4-FFF2-40B4-BE49-F238E27FC236}">
                <a16:creationId xmlns:a16="http://schemas.microsoft.com/office/drawing/2014/main" id="{B68534D5-86C0-5E4B-D8AF-D71783FBBA97}"/>
              </a:ext>
            </a:extLst>
          </p:cNvPr>
          <p:cNvSpPr/>
          <p:nvPr/>
        </p:nvSpPr>
        <p:spPr>
          <a:xfrm>
            <a:off x="604043" y="1457671"/>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Texte</a:t>
            </a:r>
            <a:endPar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21" name="Google Shape;1373;p17">
            <a:extLst>
              <a:ext uri="{FF2B5EF4-FFF2-40B4-BE49-F238E27FC236}">
                <a16:creationId xmlns:a16="http://schemas.microsoft.com/office/drawing/2014/main" id="{BCFF45A1-7008-DFCF-197A-ED313F03F731}"/>
              </a:ext>
            </a:extLst>
          </p:cNvPr>
          <p:cNvSpPr/>
          <p:nvPr/>
        </p:nvSpPr>
        <p:spPr>
          <a:xfrm>
            <a:off x="2854911" y="1457671"/>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Texte</a:t>
            </a:r>
            <a:endPar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22" name="Google Shape;1373;p17">
            <a:extLst>
              <a:ext uri="{FF2B5EF4-FFF2-40B4-BE49-F238E27FC236}">
                <a16:creationId xmlns:a16="http://schemas.microsoft.com/office/drawing/2014/main" id="{DCE40662-6F6A-C7D8-CB1C-0380FF5290B3}"/>
              </a:ext>
            </a:extLst>
          </p:cNvPr>
          <p:cNvSpPr/>
          <p:nvPr/>
        </p:nvSpPr>
        <p:spPr>
          <a:xfrm>
            <a:off x="5105779" y="1457671"/>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Texte</a:t>
            </a:r>
            <a:endPar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23" name="Google Shape;1373;p17">
            <a:extLst>
              <a:ext uri="{FF2B5EF4-FFF2-40B4-BE49-F238E27FC236}">
                <a16:creationId xmlns:a16="http://schemas.microsoft.com/office/drawing/2014/main" id="{A44A189D-F360-43FA-3227-65989C8150A7}"/>
              </a:ext>
            </a:extLst>
          </p:cNvPr>
          <p:cNvSpPr/>
          <p:nvPr/>
        </p:nvSpPr>
        <p:spPr>
          <a:xfrm>
            <a:off x="7356647" y="1457671"/>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Texte</a:t>
            </a:r>
            <a:endPar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24" name="Google Shape;1373;p17">
            <a:extLst>
              <a:ext uri="{FF2B5EF4-FFF2-40B4-BE49-F238E27FC236}">
                <a16:creationId xmlns:a16="http://schemas.microsoft.com/office/drawing/2014/main" id="{BC910AC7-561F-203A-A2CF-B320E8D69684}"/>
              </a:ext>
            </a:extLst>
          </p:cNvPr>
          <p:cNvSpPr/>
          <p:nvPr/>
        </p:nvSpPr>
        <p:spPr>
          <a:xfrm>
            <a:off x="9607516" y="1457671"/>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Texte</a:t>
            </a:r>
            <a:endPar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30" name="Google Shape;1373;p17">
            <a:extLst>
              <a:ext uri="{FF2B5EF4-FFF2-40B4-BE49-F238E27FC236}">
                <a16:creationId xmlns:a16="http://schemas.microsoft.com/office/drawing/2014/main" id="{7FB64FD1-4FDB-2857-A5CE-0057471F6183}"/>
              </a:ext>
            </a:extLst>
          </p:cNvPr>
          <p:cNvSpPr/>
          <p:nvPr/>
        </p:nvSpPr>
        <p:spPr>
          <a:xfrm>
            <a:off x="604043" y="3622570"/>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a:lnSpc>
                <a:spcPct val="110000"/>
              </a:lnSpc>
            </a:pPr>
            <a:r>
              <a:rPr lang="fr-FR" sz="1400" dirty="0">
                <a:solidFill>
                  <a:schemeClr val="tx1">
                    <a:lumMod val="65000"/>
                    <a:lumOff val="35000"/>
                  </a:schemeClr>
                </a:solidFill>
                <a:latin typeface="+mj-lt"/>
                <a:ea typeface="Roboto Lt" panose="02000000000000000000" pitchFamily="2" charset="0"/>
                <a:sym typeface="Arial"/>
              </a:rPr>
              <a:t> </a:t>
            </a: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Texte</a:t>
            </a:r>
            <a:endPar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31" name="Google Shape;1373;p17">
            <a:extLst>
              <a:ext uri="{FF2B5EF4-FFF2-40B4-BE49-F238E27FC236}">
                <a16:creationId xmlns:a16="http://schemas.microsoft.com/office/drawing/2014/main" id="{86387FA4-CCD6-7860-97AA-1C32E7E052F1}"/>
              </a:ext>
            </a:extLst>
          </p:cNvPr>
          <p:cNvSpPr/>
          <p:nvPr/>
        </p:nvSpPr>
        <p:spPr>
          <a:xfrm>
            <a:off x="2855507" y="3622570"/>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Texte</a:t>
            </a:r>
            <a:endPar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32" name="Google Shape;1373;p17">
            <a:extLst>
              <a:ext uri="{FF2B5EF4-FFF2-40B4-BE49-F238E27FC236}">
                <a16:creationId xmlns:a16="http://schemas.microsoft.com/office/drawing/2014/main" id="{EC0072E6-4282-34A5-3133-47EA294D6AA6}"/>
              </a:ext>
            </a:extLst>
          </p:cNvPr>
          <p:cNvSpPr/>
          <p:nvPr/>
        </p:nvSpPr>
        <p:spPr>
          <a:xfrm>
            <a:off x="5106971" y="3622570"/>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Texte</a:t>
            </a:r>
            <a:endPar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33" name="Google Shape;1373;p17">
            <a:extLst>
              <a:ext uri="{FF2B5EF4-FFF2-40B4-BE49-F238E27FC236}">
                <a16:creationId xmlns:a16="http://schemas.microsoft.com/office/drawing/2014/main" id="{D2A26B3E-6161-3D51-11CB-8F3333257292}"/>
              </a:ext>
            </a:extLst>
          </p:cNvPr>
          <p:cNvSpPr/>
          <p:nvPr/>
        </p:nvSpPr>
        <p:spPr>
          <a:xfrm>
            <a:off x="7358435" y="3622570"/>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Texte</a:t>
            </a:r>
            <a:endPar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34" name="Google Shape;1373;p17">
            <a:extLst>
              <a:ext uri="{FF2B5EF4-FFF2-40B4-BE49-F238E27FC236}">
                <a16:creationId xmlns:a16="http://schemas.microsoft.com/office/drawing/2014/main" id="{9279B947-83F2-2309-65FA-5870E8883C9E}"/>
              </a:ext>
            </a:extLst>
          </p:cNvPr>
          <p:cNvSpPr/>
          <p:nvPr/>
        </p:nvSpPr>
        <p:spPr>
          <a:xfrm>
            <a:off x="9609898" y="3622570"/>
            <a:ext cx="1982822" cy="202249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900000" rIns="180000" bIns="45700" anchor="t" anchorCtr="0">
            <a:no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lumMod val="65000"/>
                    <a:lumOff val="35000"/>
                  </a:srgbClr>
                </a:solidFill>
                <a:effectLst/>
                <a:uLnTx/>
                <a:uFillTx/>
                <a:latin typeface="Roboto Bold"/>
                <a:ea typeface="Roboto Lt" panose="02000000000000000000" pitchFamily="2" charset="0"/>
                <a:cs typeface="+mn-cs"/>
                <a:sym typeface="Arial"/>
              </a:rPr>
              <a:t>TEXTE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rPr>
              <a:t>Texte</a:t>
            </a:r>
            <a:endParaRPr kumimoji="0" lang="en-US" sz="12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sp>
        <p:nvSpPr>
          <p:cNvPr id="49" name="Google Shape;1373;p17">
            <a:extLst>
              <a:ext uri="{FF2B5EF4-FFF2-40B4-BE49-F238E27FC236}">
                <a16:creationId xmlns:a16="http://schemas.microsoft.com/office/drawing/2014/main" id="{8FD423E7-8B23-E99D-7BD7-ED8466179AF2}"/>
              </a:ext>
            </a:extLst>
          </p:cNvPr>
          <p:cNvSpPr/>
          <p:nvPr/>
        </p:nvSpPr>
        <p:spPr>
          <a:xfrm>
            <a:off x="604043" y="1457671"/>
            <a:ext cx="1982822" cy="790229"/>
          </a:xfrm>
          <a:prstGeom prst="round2SameRect">
            <a:avLst>
              <a:gd name="adj1" fmla="val 9141"/>
              <a:gd name="adj2" fmla="val 0"/>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a:lnSpc>
                <a:spcPct val="95000"/>
              </a:lnSpc>
            </a:pPr>
            <a:r>
              <a:rPr lang="fr-FR" sz="3200" cap="all" spc="50" dirty="0">
                <a:solidFill>
                  <a:srgbClr val="FFFFFF">
                    <a:alpha val="70000"/>
                  </a:srgbClr>
                </a:solidFill>
                <a:latin typeface="Roboto Bold"/>
                <a:ea typeface="Roboto Bk" panose="02000000000000000000" pitchFamily="2" charset="0"/>
                <a:sym typeface="Arial"/>
              </a:rPr>
              <a:t>01</a:t>
            </a:r>
            <a:endParaRPr lang="en-US" sz="3200" cap="all" spc="50" dirty="0">
              <a:solidFill>
                <a:srgbClr val="FFFFFF">
                  <a:alpha val="70000"/>
                </a:srgbClr>
              </a:solidFill>
              <a:latin typeface="Roboto Bold"/>
              <a:ea typeface="Roboto Bk" panose="02000000000000000000" pitchFamily="2" charset="0"/>
              <a:sym typeface="Arial"/>
            </a:endParaRPr>
          </a:p>
        </p:txBody>
      </p:sp>
      <p:sp>
        <p:nvSpPr>
          <p:cNvPr id="60" name="Google Shape;1373;p17">
            <a:extLst>
              <a:ext uri="{FF2B5EF4-FFF2-40B4-BE49-F238E27FC236}">
                <a16:creationId xmlns:a16="http://schemas.microsoft.com/office/drawing/2014/main" id="{183BD789-DE6B-BCF6-7D2F-0460F8CCC811}"/>
              </a:ext>
            </a:extLst>
          </p:cNvPr>
          <p:cNvSpPr/>
          <p:nvPr/>
        </p:nvSpPr>
        <p:spPr>
          <a:xfrm>
            <a:off x="2854911" y="1457671"/>
            <a:ext cx="1982822" cy="790229"/>
          </a:xfrm>
          <a:prstGeom prst="round2SameRect">
            <a:avLst>
              <a:gd name="adj1" fmla="val 9141"/>
              <a:gd name="adj2" fmla="val 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a:lnSpc>
                <a:spcPct val="95000"/>
              </a:lnSpc>
            </a:pPr>
            <a:r>
              <a:rPr lang="fr-FR" sz="3200" cap="all" spc="50" dirty="0">
                <a:solidFill>
                  <a:srgbClr val="FFFFFF">
                    <a:alpha val="70000"/>
                  </a:srgbClr>
                </a:solidFill>
                <a:latin typeface="Roboto Bold"/>
                <a:ea typeface="Roboto Bk" panose="02000000000000000000" pitchFamily="2" charset="0"/>
                <a:sym typeface="Arial"/>
              </a:rPr>
              <a:t>02</a:t>
            </a:r>
            <a:endParaRPr lang="en-US" sz="3200" cap="all" spc="50" dirty="0">
              <a:solidFill>
                <a:srgbClr val="FFFFFF">
                  <a:alpha val="70000"/>
                </a:srgbClr>
              </a:solidFill>
              <a:latin typeface="Roboto Bold"/>
              <a:ea typeface="Roboto Bk" panose="02000000000000000000" pitchFamily="2" charset="0"/>
              <a:sym typeface="Arial"/>
            </a:endParaRPr>
          </a:p>
        </p:txBody>
      </p:sp>
      <p:sp>
        <p:nvSpPr>
          <p:cNvPr id="61" name="Google Shape;1373;p17">
            <a:extLst>
              <a:ext uri="{FF2B5EF4-FFF2-40B4-BE49-F238E27FC236}">
                <a16:creationId xmlns:a16="http://schemas.microsoft.com/office/drawing/2014/main" id="{9848B7AA-EB39-E88C-E43C-4AA83EBF8A9B}"/>
              </a:ext>
            </a:extLst>
          </p:cNvPr>
          <p:cNvSpPr/>
          <p:nvPr/>
        </p:nvSpPr>
        <p:spPr>
          <a:xfrm>
            <a:off x="5105779" y="1457671"/>
            <a:ext cx="1982822" cy="790229"/>
          </a:xfrm>
          <a:prstGeom prst="round2SameRect">
            <a:avLst>
              <a:gd name="adj1" fmla="val 9141"/>
              <a:gd name="adj2" fmla="val 0"/>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a:lnSpc>
                <a:spcPct val="95000"/>
              </a:lnSpc>
            </a:pPr>
            <a:r>
              <a:rPr lang="fr-FR" sz="3200" cap="all" spc="50" dirty="0">
                <a:solidFill>
                  <a:srgbClr val="FFFFFF">
                    <a:alpha val="70000"/>
                  </a:srgbClr>
                </a:solidFill>
                <a:latin typeface="Roboto Bold"/>
                <a:ea typeface="Roboto Bk" panose="02000000000000000000" pitchFamily="2" charset="0"/>
                <a:sym typeface="Arial"/>
              </a:rPr>
              <a:t>03</a:t>
            </a:r>
            <a:endParaRPr lang="en-US" sz="3200" cap="all" spc="50" dirty="0">
              <a:solidFill>
                <a:srgbClr val="FFFFFF">
                  <a:alpha val="70000"/>
                </a:srgbClr>
              </a:solidFill>
              <a:latin typeface="Roboto Bold"/>
              <a:ea typeface="Roboto Bk" panose="02000000000000000000" pitchFamily="2" charset="0"/>
              <a:sym typeface="Arial"/>
            </a:endParaRPr>
          </a:p>
        </p:txBody>
      </p:sp>
      <p:sp>
        <p:nvSpPr>
          <p:cNvPr id="62" name="Google Shape;1373;p17">
            <a:extLst>
              <a:ext uri="{FF2B5EF4-FFF2-40B4-BE49-F238E27FC236}">
                <a16:creationId xmlns:a16="http://schemas.microsoft.com/office/drawing/2014/main" id="{EB614E99-D977-1107-54B3-A2F1CFBF6A7A}"/>
              </a:ext>
            </a:extLst>
          </p:cNvPr>
          <p:cNvSpPr/>
          <p:nvPr/>
        </p:nvSpPr>
        <p:spPr>
          <a:xfrm>
            <a:off x="7356647" y="1457671"/>
            <a:ext cx="1982822" cy="790229"/>
          </a:xfrm>
          <a:prstGeom prst="round2SameRect">
            <a:avLst>
              <a:gd name="adj1" fmla="val 9141"/>
              <a:gd name="adj2" fmla="val 0"/>
            </a:avLst>
          </a:prstGeom>
          <a:gradFill>
            <a:gsLst>
              <a:gs pos="0">
                <a:schemeClr val="accent1"/>
              </a:gs>
              <a:gs pos="100000">
                <a:schemeClr val="accent1">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a:lnSpc>
                <a:spcPct val="95000"/>
              </a:lnSpc>
            </a:pPr>
            <a:r>
              <a:rPr lang="fr-FR" sz="3200" cap="all" spc="50" dirty="0">
                <a:solidFill>
                  <a:srgbClr val="FFFFFF">
                    <a:alpha val="70000"/>
                  </a:srgbClr>
                </a:solidFill>
                <a:latin typeface="Roboto Bold"/>
                <a:ea typeface="Roboto Bk" panose="02000000000000000000" pitchFamily="2" charset="0"/>
                <a:sym typeface="Arial"/>
              </a:rPr>
              <a:t>04</a:t>
            </a:r>
            <a:endParaRPr lang="en-US" sz="3200" cap="all" spc="50" dirty="0">
              <a:solidFill>
                <a:srgbClr val="FFFFFF">
                  <a:alpha val="70000"/>
                </a:srgbClr>
              </a:solidFill>
              <a:latin typeface="Roboto Bold"/>
              <a:ea typeface="Roboto Bk" panose="02000000000000000000" pitchFamily="2" charset="0"/>
              <a:sym typeface="Arial"/>
            </a:endParaRPr>
          </a:p>
        </p:txBody>
      </p:sp>
      <p:sp>
        <p:nvSpPr>
          <p:cNvPr id="63" name="Google Shape;1373;p17">
            <a:extLst>
              <a:ext uri="{FF2B5EF4-FFF2-40B4-BE49-F238E27FC236}">
                <a16:creationId xmlns:a16="http://schemas.microsoft.com/office/drawing/2014/main" id="{10463A6E-1194-5BBB-3989-C143A0213871}"/>
              </a:ext>
            </a:extLst>
          </p:cNvPr>
          <p:cNvSpPr/>
          <p:nvPr/>
        </p:nvSpPr>
        <p:spPr>
          <a:xfrm>
            <a:off x="9607516" y="1457671"/>
            <a:ext cx="1982822" cy="790229"/>
          </a:xfrm>
          <a:prstGeom prst="round2SameRect">
            <a:avLst>
              <a:gd name="adj1" fmla="val 9141"/>
              <a:gd name="adj2" fmla="val 0"/>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a:lnSpc>
                <a:spcPct val="95000"/>
              </a:lnSpc>
            </a:pPr>
            <a:r>
              <a:rPr lang="fr-FR" sz="3200" cap="all" spc="50" dirty="0">
                <a:solidFill>
                  <a:srgbClr val="FFFFFF">
                    <a:alpha val="70000"/>
                  </a:srgbClr>
                </a:solidFill>
                <a:latin typeface="Roboto Bold"/>
                <a:ea typeface="Roboto Bk" panose="02000000000000000000" pitchFamily="2" charset="0"/>
                <a:sym typeface="Arial"/>
              </a:rPr>
              <a:t>05</a:t>
            </a:r>
            <a:endParaRPr lang="en-US" sz="3200" cap="all" spc="50" dirty="0">
              <a:solidFill>
                <a:srgbClr val="FFFFFF">
                  <a:alpha val="70000"/>
                </a:srgbClr>
              </a:solidFill>
              <a:latin typeface="Roboto Bold"/>
              <a:ea typeface="Roboto Bk" panose="02000000000000000000" pitchFamily="2" charset="0"/>
              <a:sym typeface="Arial"/>
            </a:endParaRPr>
          </a:p>
        </p:txBody>
      </p:sp>
      <p:sp>
        <p:nvSpPr>
          <p:cNvPr id="64" name="Google Shape;1373;p17">
            <a:extLst>
              <a:ext uri="{FF2B5EF4-FFF2-40B4-BE49-F238E27FC236}">
                <a16:creationId xmlns:a16="http://schemas.microsoft.com/office/drawing/2014/main" id="{A1860BDB-E3FD-F579-E5AB-E25A2CB41256}"/>
              </a:ext>
            </a:extLst>
          </p:cNvPr>
          <p:cNvSpPr/>
          <p:nvPr/>
        </p:nvSpPr>
        <p:spPr>
          <a:xfrm>
            <a:off x="604043" y="3622570"/>
            <a:ext cx="1982822" cy="790229"/>
          </a:xfrm>
          <a:prstGeom prst="round2SameRect">
            <a:avLst>
              <a:gd name="adj1" fmla="val 9141"/>
              <a:gd name="adj2" fmla="val 0"/>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a:lnSpc>
                <a:spcPct val="95000"/>
              </a:lnSpc>
            </a:pPr>
            <a:r>
              <a:rPr lang="fr-FR" sz="3200" cap="all" spc="50" dirty="0">
                <a:solidFill>
                  <a:srgbClr val="FFFFFF">
                    <a:alpha val="70000"/>
                  </a:srgbClr>
                </a:solidFill>
                <a:latin typeface="Roboto Bold"/>
                <a:ea typeface="Roboto Bk" panose="02000000000000000000" pitchFamily="2" charset="0"/>
                <a:sym typeface="Arial"/>
              </a:rPr>
              <a:t>06</a:t>
            </a:r>
            <a:endParaRPr lang="en-US" sz="3200" cap="all" spc="50" dirty="0">
              <a:solidFill>
                <a:srgbClr val="FFFFFF">
                  <a:alpha val="70000"/>
                </a:srgbClr>
              </a:solidFill>
              <a:latin typeface="Roboto Bold"/>
              <a:ea typeface="Roboto Bk" panose="02000000000000000000" pitchFamily="2" charset="0"/>
              <a:sym typeface="Arial"/>
            </a:endParaRPr>
          </a:p>
        </p:txBody>
      </p:sp>
      <p:sp>
        <p:nvSpPr>
          <p:cNvPr id="65" name="Google Shape;1373;p17">
            <a:extLst>
              <a:ext uri="{FF2B5EF4-FFF2-40B4-BE49-F238E27FC236}">
                <a16:creationId xmlns:a16="http://schemas.microsoft.com/office/drawing/2014/main" id="{95124726-738D-9DD7-C00C-DE3D9420C37B}"/>
              </a:ext>
            </a:extLst>
          </p:cNvPr>
          <p:cNvSpPr/>
          <p:nvPr/>
        </p:nvSpPr>
        <p:spPr>
          <a:xfrm>
            <a:off x="2854911" y="3622570"/>
            <a:ext cx="1982822" cy="790229"/>
          </a:xfrm>
          <a:prstGeom prst="round2SameRect">
            <a:avLst>
              <a:gd name="adj1" fmla="val 9141"/>
              <a:gd name="adj2" fmla="val 0"/>
            </a:avLst>
          </a:pr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a:lnSpc>
                <a:spcPct val="95000"/>
              </a:lnSpc>
            </a:pPr>
            <a:r>
              <a:rPr lang="fr-FR" sz="3200" cap="all" spc="50" dirty="0">
                <a:solidFill>
                  <a:srgbClr val="FFFFFF">
                    <a:alpha val="70000"/>
                  </a:srgbClr>
                </a:solidFill>
                <a:latin typeface="Roboto Bold"/>
                <a:ea typeface="Roboto Bk" panose="02000000000000000000" pitchFamily="2" charset="0"/>
                <a:sym typeface="Arial"/>
              </a:rPr>
              <a:t>07</a:t>
            </a:r>
            <a:endParaRPr lang="en-US" sz="3200" cap="all" spc="50" dirty="0">
              <a:solidFill>
                <a:srgbClr val="FFFFFF">
                  <a:alpha val="70000"/>
                </a:srgbClr>
              </a:solidFill>
              <a:latin typeface="Roboto Bold"/>
              <a:ea typeface="Roboto Bk" panose="02000000000000000000" pitchFamily="2" charset="0"/>
              <a:sym typeface="Arial"/>
            </a:endParaRPr>
          </a:p>
        </p:txBody>
      </p:sp>
      <p:sp>
        <p:nvSpPr>
          <p:cNvPr id="66" name="Google Shape;1373;p17">
            <a:extLst>
              <a:ext uri="{FF2B5EF4-FFF2-40B4-BE49-F238E27FC236}">
                <a16:creationId xmlns:a16="http://schemas.microsoft.com/office/drawing/2014/main" id="{B3BDF5C0-A387-A884-193D-9D5B93B8BDF0}"/>
              </a:ext>
            </a:extLst>
          </p:cNvPr>
          <p:cNvSpPr/>
          <p:nvPr/>
        </p:nvSpPr>
        <p:spPr>
          <a:xfrm>
            <a:off x="5105779" y="3622570"/>
            <a:ext cx="1982822" cy="790229"/>
          </a:xfrm>
          <a:prstGeom prst="round2SameRect">
            <a:avLst>
              <a:gd name="adj1" fmla="val 9141"/>
              <a:gd name="adj2" fmla="val 0"/>
            </a:avLst>
          </a:pr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a:lnSpc>
                <a:spcPct val="95000"/>
              </a:lnSpc>
            </a:pPr>
            <a:r>
              <a:rPr lang="fr-FR" sz="3200" cap="all" spc="50" dirty="0">
                <a:solidFill>
                  <a:srgbClr val="FFFFFF">
                    <a:alpha val="70000"/>
                  </a:srgbClr>
                </a:solidFill>
                <a:latin typeface="Roboto Bold"/>
                <a:ea typeface="Roboto Bk" panose="02000000000000000000" pitchFamily="2" charset="0"/>
                <a:sym typeface="Arial"/>
              </a:rPr>
              <a:t>08</a:t>
            </a:r>
            <a:endParaRPr lang="en-US" sz="3200" cap="all" spc="50" dirty="0">
              <a:solidFill>
                <a:srgbClr val="FFFFFF">
                  <a:alpha val="70000"/>
                </a:srgbClr>
              </a:solidFill>
              <a:latin typeface="Roboto Bold"/>
              <a:ea typeface="Roboto Bk" panose="02000000000000000000" pitchFamily="2" charset="0"/>
              <a:sym typeface="Arial"/>
            </a:endParaRPr>
          </a:p>
        </p:txBody>
      </p:sp>
      <p:sp>
        <p:nvSpPr>
          <p:cNvPr id="67" name="Google Shape;1373;p17">
            <a:extLst>
              <a:ext uri="{FF2B5EF4-FFF2-40B4-BE49-F238E27FC236}">
                <a16:creationId xmlns:a16="http://schemas.microsoft.com/office/drawing/2014/main" id="{90FB91BD-75D7-B564-0D9A-469F772AD3A4}"/>
              </a:ext>
            </a:extLst>
          </p:cNvPr>
          <p:cNvSpPr/>
          <p:nvPr/>
        </p:nvSpPr>
        <p:spPr>
          <a:xfrm>
            <a:off x="7356647" y="3622570"/>
            <a:ext cx="1982822" cy="790229"/>
          </a:xfrm>
          <a:prstGeom prst="round2SameRect">
            <a:avLst>
              <a:gd name="adj1" fmla="val 9141"/>
              <a:gd name="adj2" fmla="val 0"/>
            </a:avLst>
          </a:prstGeom>
          <a:gradFill>
            <a:gsLst>
              <a:gs pos="0">
                <a:schemeClr val="accent1"/>
              </a:gs>
              <a:gs pos="100000">
                <a:schemeClr val="accent1">
                  <a:lumMod val="60000"/>
                  <a:lumOff val="40000"/>
                </a:scheme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a:lnSpc>
                <a:spcPct val="95000"/>
              </a:lnSpc>
            </a:pPr>
            <a:r>
              <a:rPr lang="fr-FR" sz="3200" cap="all" spc="50" dirty="0">
                <a:solidFill>
                  <a:srgbClr val="FFFFFF">
                    <a:alpha val="70000"/>
                  </a:srgbClr>
                </a:solidFill>
                <a:latin typeface="Roboto Bold"/>
                <a:ea typeface="Roboto Bk" panose="02000000000000000000" pitchFamily="2" charset="0"/>
                <a:sym typeface="Arial"/>
              </a:rPr>
              <a:t>09</a:t>
            </a:r>
            <a:endParaRPr lang="en-US" sz="3200" cap="all" spc="50" dirty="0">
              <a:solidFill>
                <a:srgbClr val="FFFFFF">
                  <a:alpha val="70000"/>
                </a:srgbClr>
              </a:solidFill>
              <a:latin typeface="Roboto Bold"/>
              <a:ea typeface="Roboto Bk" panose="02000000000000000000" pitchFamily="2" charset="0"/>
              <a:sym typeface="Arial"/>
            </a:endParaRPr>
          </a:p>
        </p:txBody>
      </p:sp>
      <p:sp>
        <p:nvSpPr>
          <p:cNvPr id="68" name="Google Shape;1373;p17">
            <a:extLst>
              <a:ext uri="{FF2B5EF4-FFF2-40B4-BE49-F238E27FC236}">
                <a16:creationId xmlns:a16="http://schemas.microsoft.com/office/drawing/2014/main" id="{DB0C3DD0-2D4A-213A-D6CB-5DED5E6DA560}"/>
              </a:ext>
            </a:extLst>
          </p:cNvPr>
          <p:cNvSpPr/>
          <p:nvPr/>
        </p:nvSpPr>
        <p:spPr>
          <a:xfrm>
            <a:off x="9607516" y="3622570"/>
            <a:ext cx="1982822" cy="790229"/>
          </a:xfrm>
          <a:prstGeom prst="round2SameRect">
            <a:avLst>
              <a:gd name="adj1" fmla="val 9141"/>
              <a:gd name="adj2" fmla="val 0"/>
            </a:avLst>
          </a:prstGeom>
          <a:gradFill>
            <a:gsLst>
              <a:gs pos="0">
                <a:schemeClr val="tx2"/>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216000" tIns="45700" rIns="91425" bIns="45700" anchor="ctr" anchorCtr="0">
            <a:noAutofit/>
          </a:bodyPr>
          <a:lstStyle/>
          <a:p>
            <a:pPr>
              <a:lnSpc>
                <a:spcPct val="95000"/>
              </a:lnSpc>
            </a:pPr>
            <a:r>
              <a:rPr lang="fr-FR" sz="3200" cap="all" spc="50" dirty="0">
                <a:solidFill>
                  <a:srgbClr val="FFFFFF">
                    <a:alpha val="70000"/>
                  </a:srgbClr>
                </a:solidFill>
                <a:latin typeface="Roboto Bold"/>
                <a:ea typeface="Roboto Bk" panose="02000000000000000000" pitchFamily="2" charset="0"/>
                <a:sym typeface="Arial"/>
              </a:rPr>
              <a:t>10</a:t>
            </a:r>
            <a:endParaRPr lang="en-US" sz="3200" cap="all" spc="50" dirty="0">
              <a:solidFill>
                <a:srgbClr val="FFFFFF">
                  <a:alpha val="70000"/>
                </a:srgbClr>
              </a:solidFill>
              <a:latin typeface="Roboto Bold"/>
              <a:ea typeface="Roboto Bk" panose="02000000000000000000" pitchFamily="2" charset="0"/>
              <a:sym typeface="Arial"/>
            </a:endParaRPr>
          </a:p>
        </p:txBody>
      </p:sp>
    </p:spTree>
    <p:extLst>
      <p:ext uri="{BB962C8B-B14F-4D97-AF65-F5344CB8AC3E}">
        <p14:creationId xmlns:p14="http://schemas.microsoft.com/office/powerpoint/2010/main" val="27245949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p:txBody>
          <a:bodyPr lIns="0" tIns="0" rIns="0" bIns="0">
            <a:normAutofit/>
          </a:bodyPr>
          <a:lstStyle/>
          <a:p>
            <a:r>
              <a:rPr kumimoji="1" lang="en-US" sz="3200" spc="50" dirty="0" err="1">
                <a:gradFill>
                  <a:gsLst>
                    <a:gs pos="0">
                      <a:schemeClr val="accent1"/>
                    </a:gs>
                    <a:gs pos="100000">
                      <a:srgbClr val="BF7AD1">
                        <a:alpha val="80000"/>
                      </a:srgbClr>
                    </a:gs>
                  </a:gsLst>
                  <a:lin ang="2700000" scaled="0"/>
                </a:gradFill>
                <a:latin typeface="Roboto Bold"/>
                <a:cs typeface="+mn-cs"/>
              </a:rPr>
              <a:t>Présentation</a:t>
            </a:r>
            <a:r>
              <a:rPr kumimoji="1" lang="en-US" sz="3200" spc="50" dirty="0">
                <a:gradFill>
                  <a:gsLst>
                    <a:gs pos="0">
                      <a:schemeClr val="accent1"/>
                    </a:gs>
                    <a:gs pos="100000">
                      <a:srgbClr val="BF7AD1">
                        <a:alpha val="80000"/>
                      </a:srgbClr>
                    </a:gs>
                  </a:gsLst>
                  <a:lin ang="2700000" scaled="0"/>
                </a:gradFill>
                <a:latin typeface="Roboto Bold"/>
                <a:cs typeface="+mn-cs"/>
              </a:rPr>
              <a:t> </a:t>
            </a:r>
            <a:r>
              <a:rPr kumimoji="1" lang="en-US" sz="3200" spc="50" dirty="0" err="1">
                <a:gradFill>
                  <a:gsLst>
                    <a:gs pos="0">
                      <a:schemeClr val="accent1"/>
                    </a:gs>
                    <a:gs pos="100000">
                      <a:srgbClr val="BF7AD1">
                        <a:alpha val="80000"/>
                      </a:srgbClr>
                    </a:gs>
                  </a:gsLst>
                  <a:lin ang="2700000" scaled="0"/>
                </a:gradFill>
                <a:latin typeface="Roboto Bold"/>
                <a:cs typeface="+mn-cs"/>
              </a:rPr>
              <a:t>équipe</a:t>
            </a:r>
            <a:endParaRPr kumimoji="1" lang="en-US" sz="3200" spc="50" dirty="0">
              <a:gradFill>
                <a:gsLst>
                  <a:gs pos="0">
                    <a:schemeClr val="accent1"/>
                  </a:gs>
                  <a:gs pos="100000">
                    <a:srgbClr val="BF7AD1">
                      <a:alpha val="80000"/>
                    </a:srgbClr>
                  </a:gs>
                </a:gsLst>
                <a:lin ang="2700000" scaled="0"/>
              </a:gradFill>
              <a:latin typeface="Roboto Bold"/>
              <a:cs typeface="+mn-cs"/>
            </a:endParaRPr>
          </a:p>
        </p:txBody>
      </p:sp>
      <p:sp>
        <p:nvSpPr>
          <p:cNvPr id="3" name="Google Shape;1373;p17">
            <a:extLst>
              <a:ext uri="{FF2B5EF4-FFF2-40B4-BE49-F238E27FC236}">
                <a16:creationId xmlns:a16="http://schemas.microsoft.com/office/drawing/2014/main" id="{0E31757C-4240-27C0-6660-3C10CADDCC62}"/>
              </a:ext>
            </a:extLst>
          </p:cNvPr>
          <p:cNvSpPr/>
          <p:nvPr/>
        </p:nvSpPr>
        <p:spPr>
          <a:xfrm>
            <a:off x="6040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Sponsor ou Coordinateur Projet PS</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4" name="Google Shape;1373;p17">
            <a:extLst>
              <a:ext uri="{FF2B5EF4-FFF2-40B4-BE49-F238E27FC236}">
                <a16:creationId xmlns:a16="http://schemas.microsoft.com/office/drawing/2014/main" id="{B07FE0C2-AC65-E45C-C245-CF87566081CA}"/>
              </a:ext>
            </a:extLst>
          </p:cNvPr>
          <p:cNvSpPr/>
          <p:nvPr/>
        </p:nvSpPr>
        <p:spPr>
          <a:xfrm>
            <a:off x="34234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Chief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Orchestrator</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5" name="Google Shape;1373;p17">
            <a:extLst>
              <a:ext uri="{FF2B5EF4-FFF2-40B4-BE49-F238E27FC236}">
                <a16:creationId xmlns:a16="http://schemas.microsoft.com/office/drawing/2014/main" id="{80D4C0DF-8AAA-A2E1-82FF-3CDB920C6094}"/>
              </a:ext>
            </a:extLst>
          </p:cNvPr>
          <p:cNvSpPr/>
          <p:nvPr/>
        </p:nvSpPr>
        <p:spPr>
          <a:xfrm>
            <a:off x="62428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Consultant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Core</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6" name="Google Shape;1373;p17">
            <a:extLst>
              <a:ext uri="{FF2B5EF4-FFF2-40B4-BE49-F238E27FC236}">
                <a16:creationId xmlns:a16="http://schemas.microsoft.com/office/drawing/2014/main" id="{FEAB10A9-986C-9811-CAE1-A0C39E2B6C88}"/>
              </a:ext>
            </a:extLst>
          </p:cNvPr>
          <p:cNvSpPr/>
          <p:nvPr/>
        </p:nvSpPr>
        <p:spPr>
          <a:xfrm>
            <a:off x="90622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Commercial</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8" name="Google Shape;1373;p17">
            <a:extLst>
              <a:ext uri="{FF2B5EF4-FFF2-40B4-BE49-F238E27FC236}">
                <a16:creationId xmlns:a16="http://schemas.microsoft.com/office/drawing/2014/main" id="{D758D60C-D15A-6952-32E9-0A4C2C660407}"/>
              </a:ext>
            </a:extLst>
          </p:cNvPr>
          <p:cNvSpPr/>
          <p:nvPr/>
        </p:nvSpPr>
        <p:spPr>
          <a:xfrm>
            <a:off x="60404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Account</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Manager</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9" name="Google Shape;1373;p17">
            <a:extLst>
              <a:ext uri="{FF2B5EF4-FFF2-40B4-BE49-F238E27FC236}">
                <a16:creationId xmlns:a16="http://schemas.microsoft.com/office/drawing/2014/main" id="{823C8575-628C-E27D-0F5B-B1D530DCDD5E}"/>
              </a:ext>
            </a:extLst>
          </p:cNvPr>
          <p:cNvSpPr/>
          <p:nvPr/>
        </p:nvSpPr>
        <p:spPr>
          <a:xfrm>
            <a:off x="342419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Customer Succès Manager 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10" name="Google Shape;1373;p17">
            <a:extLst>
              <a:ext uri="{FF2B5EF4-FFF2-40B4-BE49-F238E27FC236}">
                <a16:creationId xmlns:a16="http://schemas.microsoft.com/office/drawing/2014/main" id="{6032BED8-B92E-47AE-CD6C-1E0B94897EB2}"/>
              </a:ext>
            </a:extLst>
          </p:cNvPr>
          <p:cNvSpPr/>
          <p:nvPr/>
        </p:nvSpPr>
        <p:spPr>
          <a:xfrm>
            <a:off x="624434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Commercial</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11" name="Google Shape;1373;p17">
            <a:extLst>
              <a:ext uri="{FF2B5EF4-FFF2-40B4-BE49-F238E27FC236}">
                <a16:creationId xmlns:a16="http://schemas.microsoft.com/office/drawing/2014/main" id="{03E7F8B6-70C1-0AD0-9D76-7741E415FDD2}"/>
              </a:ext>
            </a:extLst>
          </p:cNvPr>
          <p:cNvSpPr/>
          <p:nvPr/>
        </p:nvSpPr>
        <p:spPr>
          <a:xfrm>
            <a:off x="906449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Account</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Manager</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pic>
        <p:nvPicPr>
          <p:cNvPr id="16" name="Picture 15" descr="A silhouette of a person in front of a purple circle&#10;&#10;Description automatically generated">
            <a:extLst>
              <a:ext uri="{FF2B5EF4-FFF2-40B4-BE49-F238E27FC236}">
                <a16:creationId xmlns:a16="http://schemas.microsoft.com/office/drawing/2014/main" id="{166BC06B-AA16-4C53-3052-FA9F537A3416}"/>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1511265" y="1457671"/>
            <a:ext cx="720000" cy="720000"/>
          </a:xfrm>
          <a:prstGeom prst="ellipse">
            <a:avLst/>
          </a:prstGeom>
        </p:spPr>
      </p:pic>
      <p:pic>
        <p:nvPicPr>
          <p:cNvPr id="17" name="Picture 16" descr="A silhouette of a person in front of a purple circle&#10;&#10;Description automatically generated">
            <a:extLst>
              <a:ext uri="{FF2B5EF4-FFF2-40B4-BE49-F238E27FC236}">
                <a16:creationId xmlns:a16="http://schemas.microsoft.com/office/drawing/2014/main" id="{1A36C52D-2FA2-CC21-51CE-300E168FDBDD}"/>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4330665" y="1457671"/>
            <a:ext cx="720000" cy="720000"/>
          </a:xfrm>
          <a:prstGeom prst="ellipse">
            <a:avLst/>
          </a:prstGeom>
        </p:spPr>
      </p:pic>
      <p:pic>
        <p:nvPicPr>
          <p:cNvPr id="18" name="Picture 17" descr="A silhouette of a person in front of a purple circle&#10;&#10;Description automatically generated">
            <a:extLst>
              <a:ext uri="{FF2B5EF4-FFF2-40B4-BE49-F238E27FC236}">
                <a16:creationId xmlns:a16="http://schemas.microsoft.com/office/drawing/2014/main" id="{3FC323B5-BD5B-DBDF-8C50-BD6E8CEE7505}"/>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7150065" y="1457671"/>
            <a:ext cx="720000" cy="720000"/>
          </a:xfrm>
          <a:prstGeom prst="ellipse">
            <a:avLst/>
          </a:prstGeom>
        </p:spPr>
      </p:pic>
      <p:pic>
        <p:nvPicPr>
          <p:cNvPr id="19" name="Picture 18" descr="A silhouette of a person in front of a purple circle&#10;&#10;Description automatically generated">
            <a:extLst>
              <a:ext uri="{FF2B5EF4-FFF2-40B4-BE49-F238E27FC236}">
                <a16:creationId xmlns:a16="http://schemas.microsoft.com/office/drawing/2014/main" id="{0AEC95FB-8078-463A-99F9-7C9CF47C7021}"/>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9969465" y="1457671"/>
            <a:ext cx="720000" cy="720000"/>
          </a:xfrm>
          <a:prstGeom prst="ellipse">
            <a:avLst/>
          </a:prstGeom>
        </p:spPr>
      </p:pic>
      <p:pic>
        <p:nvPicPr>
          <p:cNvPr id="26" name="Picture 25" descr="A silhouette of a person in front of a purple circle&#10;&#10;Description automatically generated">
            <a:extLst>
              <a:ext uri="{FF2B5EF4-FFF2-40B4-BE49-F238E27FC236}">
                <a16:creationId xmlns:a16="http://schemas.microsoft.com/office/drawing/2014/main" id="{E0EA770E-6C42-5D6A-7B23-3FDD085A2CCC}"/>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1511265" y="3622570"/>
            <a:ext cx="720000" cy="720000"/>
          </a:xfrm>
          <a:prstGeom prst="ellipse">
            <a:avLst/>
          </a:prstGeom>
        </p:spPr>
      </p:pic>
      <p:pic>
        <p:nvPicPr>
          <p:cNvPr id="27" name="Picture 26" descr="A silhouette of a person in front of a purple circle&#10;&#10;Description automatically generated">
            <a:extLst>
              <a:ext uri="{FF2B5EF4-FFF2-40B4-BE49-F238E27FC236}">
                <a16:creationId xmlns:a16="http://schemas.microsoft.com/office/drawing/2014/main" id="{FCAA317A-0978-AC73-0346-8CD574926CFE}"/>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4330665" y="3622570"/>
            <a:ext cx="720000" cy="720000"/>
          </a:xfrm>
          <a:prstGeom prst="ellipse">
            <a:avLst/>
          </a:prstGeom>
        </p:spPr>
      </p:pic>
      <p:pic>
        <p:nvPicPr>
          <p:cNvPr id="28" name="Picture 27" descr="A silhouette of a person in front of a purple circle&#10;&#10;Description automatically generated">
            <a:extLst>
              <a:ext uri="{FF2B5EF4-FFF2-40B4-BE49-F238E27FC236}">
                <a16:creationId xmlns:a16="http://schemas.microsoft.com/office/drawing/2014/main" id="{41ACC063-D0E3-DA1E-FC55-12FD161AEB22}"/>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7150065" y="3622570"/>
            <a:ext cx="720000" cy="720000"/>
          </a:xfrm>
          <a:prstGeom prst="ellipse">
            <a:avLst/>
          </a:prstGeom>
        </p:spPr>
      </p:pic>
      <p:pic>
        <p:nvPicPr>
          <p:cNvPr id="29" name="Picture 28" descr="A silhouette of a person in front of a purple circle&#10;&#10;Description automatically generated">
            <a:extLst>
              <a:ext uri="{FF2B5EF4-FFF2-40B4-BE49-F238E27FC236}">
                <a16:creationId xmlns:a16="http://schemas.microsoft.com/office/drawing/2014/main" id="{00349AA9-FD1B-3E15-89BF-18BFE0C3A8ED}"/>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9969465" y="3622570"/>
            <a:ext cx="720000" cy="720000"/>
          </a:xfrm>
          <a:prstGeom prst="ellipse">
            <a:avLst/>
          </a:prstGeom>
        </p:spPr>
      </p:pic>
    </p:spTree>
    <p:extLst>
      <p:ext uri="{BB962C8B-B14F-4D97-AF65-F5344CB8AC3E}">
        <p14:creationId xmlns:p14="http://schemas.microsoft.com/office/powerpoint/2010/main" val="13729002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p:txBody>
          <a:bodyPr lIns="0" tIns="0" rIns="0" bIns="0">
            <a:normAutofit/>
          </a:bodyPr>
          <a:lstStyle/>
          <a:p>
            <a:r>
              <a:rPr kumimoji="1" lang="en-US" sz="3200" spc="50" dirty="0" err="1">
                <a:gradFill>
                  <a:gsLst>
                    <a:gs pos="0">
                      <a:schemeClr val="accent1"/>
                    </a:gs>
                    <a:gs pos="100000">
                      <a:srgbClr val="BF7AD1">
                        <a:alpha val="80000"/>
                      </a:srgbClr>
                    </a:gs>
                  </a:gsLst>
                  <a:lin ang="2700000" scaled="0"/>
                </a:gradFill>
                <a:latin typeface="Roboto Bold"/>
                <a:cs typeface="+mn-cs"/>
              </a:rPr>
              <a:t>Présentation</a:t>
            </a:r>
            <a:r>
              <a:rPr kumimoji="1" lang="en-US" sz="3200" spc="50" dirty="0">
                <a:gradFill>
                  <a:gsLst>
                    <a:gs pos="0">
                      <a:schemeClr val="accent1"/>
                    </a:gs>
                    <a:gs pos="100000">
                      <a:srgbClr val="BF7AD1">
                        <a:alpha val="80000"/>
                      </a:srgbClr>
                    </a:gs>
                  </a:gsLst>
                  <a:lin ang="2700000" scaled="0"/>
                </a:gradFill>
                <a:latin typeface="Roboto Bold"/>
                <a:cs typeface="+mn-cs"/>
              </a:rPr>
              <a:t> </a:t>
            </a:r>
            <a:r>
              <a:rPr kumimoji="1" lang="en-US" sz="3200" spc="50" dirty="0" err="1">
                <a:gradFill>
                  <a:gsLst>
                    <a:gs pos="0">
                      <a:schemeClr val="accent1"/>
                    </a:gs>
                    <a:gs pos="100000">
                      <a:srgbClr val="BF7AD1">
                        <a:alpha val="80000"/>
                      </a:srgbClr>
                    </a:gs>
                  </a:gsLst>
                  <a:lin ang="2700000" scaled="0"/>
                </a:gradFill>
                <a:latin typeface="Roboto Bold"/>
                <a:cs typeface="+mn-cs"/>
              </a:rPr>
              <a:t>équipe</a:t>
            </a:r>
            <a:endParaRPr kumimoji="1" lang="en-US" sz="3200" spc="50" dirty="0">
              <a:gradFill>
                <a:gsLst>
                  <a:gs pos="0">
                    <a:schemeClr val="accent1"/>
                  </a:gs>
                  <a:gs pos="100000">
                    <a:srgbClr val="BF7AD1">
                      <a:alpha val="80000"/>
                    </a:srgbClr>
                  </a:gs>
                </a:gsLst>
                <a:lin ang="2700000" scaled="0"/>
              </a:gradFill>
              <a:latin typeface="Roboto Bold"/>
              <a:cs typeface="+mn-cs"/>
            </a:endParaRPr>
          </a:p>
        </p:txBody>
      </p:sp>
      <p:sp>
        <p:nvSpPr>
          <p:cNvPr id="3" name="Google Shape;1373;p17">
            <a:extLst>
              <a:ext uri="{FF2B5EF4-FFF2-40B4-BE49-F238E27FC236}">
                <a16:creationId xmlns:a16="http://schemas.microsoft.com/office/drawing/2014/main" id="{0E31757C-4240-27C0-6660-3C10CADDCC62}"/>
              </a:ext>
            </a:extLst>
          </p:cNvPr>
          <p:cNvSpPr/>
          <p:nvPr/>
        </p:nvSpPr>
        <p:spPr>
          <a:xfrm>
            <a:off x="604042"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lvl="0" algn="ctr">
              <a:lnSpc>
                <a:spcPct val="120000"/>
              </a:lnSpc>
              <a:spcAft>
                <a:spcPts val="300"/>
              </a:spcAft>
              <a:defRPr/>
            </a:pPr>
            <a:r>
              <a:rPr lang="en-US" sz="1600" dirty="0" err="1">
                <a:solidFill>
                  <a:schemeClr val="tx1">
                    <a:lumMod val="65000"/>
                    <a:lumOff val="35000"/>
                  </a:schemeClr>
                </a:solidFill>
                <a:latin typeface="+mj-lt"/>
                <a:ea typeface="Roboto Lt" panose="02000000000000000000" pitchFamily="2" charset="0"/>
                <a:sym typeface="Arial"/>
              </a:rPr>
              <a:t>Prénom</a:t>
            </a:r>
            <a:r>
              <a:rPr lang="en-US" sz="1600" dirty="0">
                <a:solidFill>
                  <a:schemeClr val="tx1">
                    <a:lumMod val="65000"/>
                    <a:lumOff val="35000"/>
                  </a:schemeClr>
                </a:solidFill>
                <a:latin typeface="+mj-lt"/>
                <a:ea typeface="Roboto Lt" panose="02000000000000000000" pitchFamily="2" charset="0"/>
                <a:sym typeface="Arial"/>
              </a:rPr>
              <a:t> NOM</a:t>
            </a: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Sponsor ou Coordinateur Projet PS</a:t>
            </a:r>
          </a:p>
          <a:p>
            <a:pPr lvl="0" algn="ctr">
              <a:lnSpc>
                <a:spcPct val="120000"/>
              </a:lnSpc>
              <a:spcAft>
                <a:spcPts val="300"/>
              </a:spcAft>
              <a:defRPr/>
            </a:pP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4" name="Google Shape;1373;p17">
            <a:extLst>
              <a:ext uri="{FF2B5EF4-FFF2-40B4-BE49-F238E27FC236}">
                <a16:creationId xmlns:a16="http://schemas.microsoft.com/office/drawing/2014/main" id="{B07FE0C2-AC65-E45C-C245-CF87566081CA}"/>
              </a:ext>
            </a:extLst>
          </p:cNvPr>
          <p:cNvSpPr/>
          <p:nvPr/>
        </p:nvSpPr>
        <p:spPr>
          <a:xfrm>
            <a:off x="4361893"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algn="ctr">
              <a:lnSpc>
                <a:spcPct val="120000"/>
              </a:lnSpc>
              <a:spcAft>
                <a:spcPts val="300"/>
              </a:spcAft>
              <a:defRPr/>
            </a:pPr>
            <a:r>
              <a:rPr lang="en-US" sz="1600" dirty="0" err="1">
                <a:solidFill>
                  <a:schemeClr val="tx1">
                    <a:lumMod val="65000"/>
                    <a:lumOff val="35000"/>
                  </a:schemeClr>
                </a:solidFill>
                <a:latin typeface="+mj-lt"/>
                <a:ea typeface="Roboto Lt" panose="02000000000000000000" pitchFamily="2" charset="0"/>
                <a:sym typeface="Arial"/>
              </a:rPr>
              <a:t>Prénom</a:t>
            </a:r>
            <a:r>
              <a:rPr lang="en-US" sz="1600" dirty="0">
                <a:solidFill>
                  <a:schemeClr val="tx1">
                    <a:lumMod val="65000"/>
                    <a:lumOff val="35000"/>
                  </a:schemeClr>
                </a:solidFill>
                <a:latin typeface="+mj-lt"/>
                <a:ea typeface="Roboto Lt" panose="02000000000000000000" pitchFamily="2" charset="0"/>
                <a:sym typeface="Arial"/>
              </a:rPr>
              <a:t> NOM</a:t>
            </a:r>
          </a:p>
          <a:p>
            <a:pPr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Chief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Orchestrator</a:t>
            </a: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5" name="Google Shape;1373;p17">
            <a:extLst>
              <a:ext uri="{FF2B5EF4-FFF2-40B4-BE49-F238E27FC236}">
                <a16:creationId xmlns:a16="http://schemas.microsoft.com/office/drawing/2014/main" id="{80D4C0DF-8AAA-A2E1-82FF-3CDB920C6094}"/>
              </a:ext>
            </a:extLst>
          </p:cNvPr>
          <p:cNvSpPr/>
          <p:nvPr/>
        </p:nvSpPr>
        <p:spPr>
          <a:xfrm>
            <a:off x="8119745"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algn="ctr">
              <a:lnSpc>
                <a:spcPct val="120000"/>
              </a:lnSpc>
              <a:spcAft>
                <a:spcPts val="300"/>
              </a:spcAft>
              <a:defRPr/>
            </a:pPr>
            <a:r>
              <a:rPr lang="en-US" sz="1600" dirty="0" err="1">
                <a:solidFill>
                  <a:schemeClr val="tx1">
                    <a:lumMod val="65000"/>
                    <a:lumOff val="35000"/>
                  </a:schemeClr>
                </a:solidFill>
                <a:latin typeface="+mj-lt"/>
                <a:ea typeface="Roboto Lt" panose="02000000000000000000" pitchFamily="2" charset="0"/>
                <a:sym typeface="Arial"/>
              </a:rPr>
              <a:t>Prénom</a:t>
            </a:r>
            <a:r>
              <a:rPr lang="en-US" sz="1600" dirty="0">
                <a:solidFill>
                  <a:schemeClr val="tx1">
                    <a:lumMod val="65000"/>
                    <a:lumOff val="35000"/>
                  </a:schemeClr>
                </a:solidFill>
                <a:latin typeface="+mj-lt"/>
                <a:ea typeface="Roboto Lt" panose="02000000000000000000" pitchFamily="2" charset="0"/>
                <a:sym typeface="Arial"/>
              </a:rPr>
              <a:t> NOM</a:t>
            </a:r>
          </a:p>
          <a:p>
            <a:pPr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Consultant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Core</a:t>
            </a: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pic>
        <p:nvPicPr>
          <p:cNvPr id="16" name="Picture 15" descr="A silhouette of a person in front of a purple circle&#10;&#10;Description automatically generated">
            <a:extLst>
              <a:ext uri="{FF2B5EF4-FFF2-40B4-BE49-F238E27FC236}">
                <a16:creationId xmlns:a16="http://schemas.microsoft.com/office/drawing/2014/main" id="{166BC06B-AA16-4C53-3052-FA9F537A3416}"/>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1801165" y="1457669"/>
            <a:ext cx="1080000" cy="1080000"/>
          </a:xfrm>
          <a:prstGeom prst="ellipse">
            <a:avLst/>
          </a:prstGeom>
        </p:spPr>
      </p:pic>
      <p:pic>
        <p:nvPicPr>
          <p:cNvPr id="17" name="Picture 16" descr="A silhouette of a person in front of a purple circle&#10;&#10;Description automatically generated">
            <a:extLst>
              <a:ext uri="{FF2B5EF4-FFF2-40B4-BE49-F238E27FC236}">
                <a16:creationId xmlns:a16="http://schemas.microsoft.com/office/drawing/2014/main" id="{1A36C52D-2FA2-CC21-51CE-300E168FDBDD}"/>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5559016" y="1457669"/>
            <a:ext cx="1080000" cy="1080000"/>
          </a:xfrm>
          <a:prstGeom prst="ellipse">
            <a:avLst/>
          </a:prstGeom>
        </p:spPr>
      </p:pic>
      <p:pic>
        <p:nvPicPr>
          <p:cNvPr id="18" name="Picture 17" descr="A silhouette of a person in front of a purple circle&#10;&#10;Description automatically generated">
            <a:extLst>
              <a:ext uri="{FF2B5EF4-FFF2-40B4-BE49-F238E27FC236}">
                <a16:creationId xmlns:a16="http://schemas.microsoft.com/office/drawing/2014/main" id="{3FC323B5-BD5B-DBDF-8C50-BD6E8CEE7505}"/>
              </a:ext>
            </a:extLst>
          </p:cNvPr>
          <p:cNvPicPr>
            <a:picLocks noChangeAspect="1"/>
          </p:cNvPicPr>
          <p:nvPr/>
        </p:nvPicPr>
        <p:blipFill rotWithShape="1">
          <a:blip r:embed="rId2">
            <a:extLst>
              <a:ext uri="{28A0092B-C50C-407E-A947-70E740481C1C}">
                <a14:useLocalDpi xmlns:a14="http://schemas.microsoft.com/office/drawing/2010/main" val="0"/>
              </a:ext>
            </a:extLst>
          </a:blip>
          <a:srcRect l="11874" t="11874" r="11874" b="11874"/>
          <a:stretch/>
        </p:blipFill>
        <p:spPr>
          <a:xfrm>
            <a:off x="9316868" y="1457669"/>
            <a:ext cx="1080000" cy="1080000"/>
          </a:xfrm>
          <a:prstGeom prst="ellipse">
            <a:avLst/>
          </a:prstGeom>
        </p:spPr>
      </p:pic>
    </p:spTree>
    <p:extLst>
      <p:ext uri="{BB962C8B-B14F-4D97-AF65-F5344CB8AC3E}">
        <p14:creationId xmlns:p14="http://schemas.microsoft.com/office/powerpoint/2010/main" val="39457128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p:txBody>
          <a:bodyPr lIns="0" tIns="0" rIns="0" bIns="0">
            <a:normAutofit/>
          </a:bodyPr>
          <a:lstStyle/>
          <a:p>
            <a:r>
              <a:rPr kumimoji="1" lang="en-US" sz="3200" spc="50" dirty="0" err="1">
                <a:gradFill>
                  <a:gsLst>
                    <a:gs pos="0">
                      <a:schemeClr val="accent1"/>
                    </a:gs>
                    <a:gs pos="100000">
                      <a:srgbClr val="BF7AD1">
                        <a:alpha val="80000"/>
                      </a:srgbClr>
                    </a:gs>
                  </a:gsLst>
                  <a:lin ang="2700000" scaled="0"/>
                </a:gradFill>
                <a:latin typeface="Roboto Bold"/>
                <a:cs typeface="+mn-cs"/>
              </a:rPr>
              <a:t>Présentation</a:t>
            </a:r>
            <a:r>
              <a:rPr kumimoji="1" lang="en-US" sz="3200" spc="50" dirty="0">
                <a:gradFill>
                  <a:gsLst>
                    <a:gs pos="0">
                      <a:schemeClr val="accent1"/>
                    </a:gs>
                    <a:gs pos="100000">
                      <a:srgbClr val="BF7AD1">
                        <a:alpha val="80000"/>
                      </a:srgbClr>
                    </a:gs>
                  </a:gsLst>
                  <a:lin ang="2700000" scaled="0"/>
                </a:gradFill>
                <a:latin typeface="Roboto Bold"/>
                <a:cs typeface="+mn-cs"/>
              </a:rPr>
              <a:t> </a:t>
            </a:r>
            <a:r>
              <a:rPr kumimoji="1" lang="en-US" sz="3200" spc="50" dirty="0" err="1">
                <a:gradFill>
                  <a:gsLst>
                    <a:gs pos="0">
                      <a:schemeClr val="accent1"/>
                    </a:gs>
                    <a:gs pos="100000">
                      <a:srgbClr val="BF7AD1">
                        <a:alpha val="80000"/>
                      </a:srgbClr>
                    </a:gs>
                  </a:gsLst>
                  <a:lin ang="2700000" scaled="0"/>
                </a:gradFill>
                <a:latin typeface="Roboto Bold"/>
                <a:cs typeface="+mn-cs"/>
              </a:rPr>
              <a:t>équipe</a:t>
            </a:r>
            <a:endParaRPr kumimoji="1" lang="en-US" sz="3200" spc="50" dirty="0">
              <a:gradFill>
                <a:gsLst>
                  <a:gs pos="0">
                    <a:schemeClr val="accent1"/>
                  </a:gs>
                  <a:gs pos="100000">
                    <a:srgbClr val="BF7AD1">
                      <a:alpha val="80000"/>
                    </a:srgbClr>
                  </a:gs>
                </a:gsLst>
                <a:lin ang="2700000" scaled="0"/>
              </a:gradFill>
              <a:latin typeface="Roboto Bold"/>
              <a:cs typeface="+mn-cs"/>
            </a:endParaRPr>
          </a:p>
        </p:txBody>
      </p:sp>
      <p:sp>
        <p:nvSpPr>
          <p:cNvPr id="3" name="Google Shape;1373;p17">
            <a:extLst>
              <a:ext uri="{FF2B5EF4-FFF2-40B4-BE49-F238E27FC236}">
                <a16:creationId xmlns:a16="http://schemas.microsoft.com/office/drawing/2014/main" id="{0E31757C-4240-27C0-6660-3C10CADDCC62}"/>
              </a:ext>
            </a:extLst>
          </p:cNvPr>
          <p:cNvSpPr/>
          <p:nvPr/>
        </p:nvSpPr>
        <p:spPr>
          <a:xfrm>
            <a:off x="6040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Sponsor ou Coordinateur Projet PS</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4" name="Google Shape;1373;p17">
            <a:extLst>
              <a:ext uri="{FF2B5EF4-FFF2-40B4-BE49-F238E27FC236}">
                <a16:creationId xmlns:a16="http://schemas.microsoft.com/office/drawing/2014/main" id="{B07FE0C2-AC65-E45C-C245-CF87566081CA}"/>
              </a:ext>
            </a:extLst>
          </p:cNvPr>
          <p:cNvSpPr/>
          <p:nvPr/>
        </p:nvSpPr>
        <p:spPr>
          <a:xfrm>
            <a:off x="34234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Chief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Orchestrator</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5" name="Google Shape;1373;p17">
            <a:extLst>
              <a:ext uri="{FF2B5EF4-FFF2-40B4-BE49-F238E27FC236}">
                <a16:creationId xmlns:a16="http://schemas.microsoft.com/office/drawing/2014/main" id="{80D4C0DF-8AAA-A2E1-82FF-3CDB920C6094}"/>
              </a:ext>
            </a:extLst>
          </p:cNvPr>
          <p:cNvSpPr/>
          <p:nvPr/>
        </p:nvSpPr>
        <p:spPr>
          <a:xfrm>
            <a:off x="62428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Consultant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Core</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6" name="Google Shape;1373;p17">
            <a:extLst>
              <a:ext uri="{FF2B5EF4-FFF2-40B4-BE49-F238E27FC236}">
                <a16:creationId xmlns:a16="http://schemas.microsoft.com/office/drawing/2014/main" id="{FEAB10A9-986C-9811-CAE1-A0C39E2B6C88}"/>
              </a:ext>
            </a:extLst>
          </p:cNvPr>
          <p:cNvSpPr/>
          <p:nvPr/>
        </p:nvSpPr>
        <p:spPr>
          <a:xfrm>
            <a:off x="9062242" y="1819272"/>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Commercial</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8" name="Google Shape;1373;p17">
            <a:extLst>
              <a:ext uri="{FF2B5EF4-FFF2-40B4-BE49-F238E27FC236}">
                <a16:creationId xmlns:a16="http://schemas.microsoft.com/office/drawing/2014/main" id="{D758D60C-D15A-6952-32E9-0A4C2C660407}"/>
              </a:ext>
            </a:extLst>
          </p:cNvPr>
          <p:cNvSpPr/>
          <p:nvPr/>
        </p:nvSpPr>
        <p:spPr>
          <a:xfrm>
            <a:off x="60404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Account</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Manager</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9" name="Google Shape;1373;p17">
            <a:extLst>
              <a:ext uri="{FF2B5EF4-FFF2-40B4-BE49-F238E27FC236}">
                <a16:creationId xmlns:a16="http://schemas.microsoft.com/office/drawing/2014/main" id="{823C8575-628C-E27D-0F5B-B1D530DCDD5E}"/>
              </a:ext>
            </a:extLst>
          </p:cNvPr>
          <p:cNvSpPr/>
          <p:nvPr/>
        </p:nvSpPr>
        <p:spPr>
          <a:xfrm>
            <a:off x="342419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Customer Succès Manager 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10" name="Google Shape;1373;p17">
            <a:extLst>
              <a:ext uri="{FF2B5EF4-FFF2-40B4-BE49-F238E27FC236}">
                <a16:creationId xmlns:a16="http://schemas.microsoft.com/office/drawing/2014/main" id="{6032BED8-B92E-47AE-CD6C-1E0B94897EB2}"/>
              </a:ext>
            </a:extLst>
          </p:cNvPr>
          <p:cNvSpPr/>
          <p:nvPr/>
        </p:nvSpPr>
        <p:spPr>
          <a:xfrm>
            <a:off x="624434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Commercial</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11" name="Google Shape;1373;p17">
            <a:extLst>
              <a:ext uri="{FF2B5EF4-FFF2-40B4-BE49-F238E27FC236}">
                <a16:creationId xmlns:a16="http://schemas.microsoft.com/office/drawing/2014/main" id="{03E7F8B6-70C1-0AD0-9D76-7741E415FDD2}"/>
              </a:ext>
            </a:extLst>
          </p:cNvPr>
          <p:cNvSpPr/>
          <p:nvPr/>
        </p:nvSpPr>
        <p:spPr>
          <a:xfrm>
            <a:off x="9064492" y="3984171"/>
            <a:ext cx="2534446" cy="166089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504000" rIns="144000" bIns="45700" anchor="t" anchorCtr="0">
            <a:noAutofit/>
          </a:bodyPr>
          <a:lstStyle/>
          <a:p>
            <a:pPr lvl="0" algn="ctr">
              <a:lnSpc>
                <a:spcPct val="110000"/>
              </a:lnSpc>
              <a:defRPr/>
            </a:pPr>
            <a:r>
              <a:rPr lang="en-US" sz="1200" dirty="0" err="1">
                <a:solidFill>
                  <a:schemeClr val="tx1">
                    <a:lumMod val="65000"/>
                    <a:lumOff val="35000"/>
                  </a:schemeClr>
                </a:solidFill>
                <a:latin typeface="+mj-lt"/>
                <a:ea typeface="Roboto Lt" panose="02000000000000000000" pitchFamily="2" charset="0"/>
                <a:sym typeface="Arial"/>
              </a:rPr>
              <a:t>Prénom</a:t>
            </a:r>
            <a:r>
              <a:rPr lang="en-US" sz="1200" dirty="0">
                <a:solidFill>
                  <a:schemeClr val="tx1">
                    <a:lumMod val="65000"/>
                    <a:lumOff val="35000"/>
                  </a:schemeClr>
                </a:solidFill>
                <a:latin typeface="+mj-lt"/>
                <a:ea typeface="Roboto Lt" panose="02000000000000000000" pitchFamily="2" charset="0"/>
                <a:sym typeface="Arial"/>
              </a:rPr>
              <a:t> NOM</a:t>
            </a:r>
          </a:p>
          <a:p>
            <a:pPr algn="ctr">
              <a:lnSpc>
                <a:spcPct val="110000"/>
              </a:lnSpc>
              <a:defRPr/>
            </a:pP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Account</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Manager</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1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1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10000"/>
              </a:lnSpc>
              <a:defRPr/>
            </a:pPr>
            <a:r>
              <a:rPr lang="fr-FR" sz="11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20" name="Google Shape;1373;p17">
            <a:extLst>
              <a:ext uri="{FF2B5EF4-FFF2-40B4-BE49-F238E27FC236}">
                <a16:creationId xmlns:a16="http://schemas.microsoft.com/office/drawing/2014/main" id="{C2897F20-AFC3-9392-BB40-84F4F0055541}"/>
              </a:ext>
            </a:extLst>
          </p:cNvPr>
          <p:cNvSpPr/>
          <p:nvPr/>
        </p:nvSpPr>
        <p:spPr>
          <a:xfrm>
            <a:off x="1511265" y="1457671"/>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1" name="Google Shape;1373;p17">
            <a:extLst>
              <a:ext uri="{FF2B5EF4-FFF2-40B4-BE49-F238E27FC236}">
                <a16:creationId xmlns:a16="http://schemas.microsoft.com/office/drawing/2014/main" id="{C43C9477-CC0C-9DB2-E3F0-5D4A49D417AF}"/>
              </a:ext>
            </a:extLst>
          </p:cNvPr>
          <p:cNvSpPr/>
          <p:nvPr/>
        </p:nvSpPr>
        <p:spPr>
          <a:xfrm>
            <a:off x="4330665" y="1457671"/>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2" name="Google Shape;1373;p17">
            <a:extLst>
              <a:ext uri="{FF2B5EF4-FFF2-40B4-BE49-F238E27FC236}">
                <a16:creationId xmlns:a16="http://schemas.microsoft.com/office/drawing/2014/main" id="{8B1D691E-FABD-2FFE-981A-A96398AB0A89}"/>
              </a:ext>
            </a:extLst>
          </p:cNvPr>
          <p:cNvSpPr/>
          <p:nvPr/>
        </p:nvSpPr>
        <p:spPr>
          <a:xfrm>
            <a:off x="7150065" y="1457671"/>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23" name="Google Shape;1373;p17">
            <a:extLst>
              <a:ext uri="{FF2B5EF4-FFF2-40B4-BE49-F238E27FC236}">
                <a16:creationId xmlns:a16="http://schemas.microsoft.com/office/drawing/2014/main" id="{C2E68152-FF1C-E0ED-EA16-354A4F97E544}"/>
              </a:ext>
            </a:extLst>
          </p:cNvPr>
          <p:cNvSpPr/>
          <p:nvPr/>
        </p:nvSpPr>
        <p:spPr>
          <a:xfrm>
            <a:off x="9969465" y="1457671"/>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pic>
        <p:nvPicPr>
          <p:cNvPr id="39" name="Graphic 38">
            <a:extLst>
              <a:ext uri="{FF2B5EF4-FFF2-40B4-BE49-F238E27FC236}">
                <a16:creationId xmlns:a16="http://schemas.microsoft.com/office/drawing/2014/main" id="{3F49609A-9C57-35DE-4C1C-B41F6F4C66D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89234" y="1574963"/>
            <a:ext cx="364062" cy="485416"/>
          </a:xfrm>
          <a:prstGeom prst="rect">
            <a:avLst/>
          </a:prstGeom>
        </p:spPr>
      </p:pic>
      <p:pic>
        <p:nvPicPr>
          <p:cNvPr id="41" name="Graphic 40">
            <a:extLst>
              <a:ext uri="{FF2B5EF4-FFF2-40B4-BE49-F238E27FC236}">
                <a16:creationId xmlns:a16="http://schemas.microsoft.com/office/drawing/2014/main" id="{B1243641-74C5-6557-C669-817C36E7C0F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08634" y="1574963"/>
            <a:ext cx="364062" cy="485416"/>
          </a:xfrm>
          <a:prstGeom prst="rect">
            <a:avLst/>
          </a:prstGeom>
        </p:spPr>
      </p:pic>
      <p:pic>
        <p:nvPicPr>
          <p:cNvPr id="42" name="Graphic 41">
            <a:extLst>
              <a:ext uri="{FF2B5EF4-FFF2-40B4-BE49-F238E27FC236}">
                <a16:creationId xmlns:a16="http://schemas.microsoft.com/office/drawing/2014/main" id="{C0B528C9-541A-EF54-18EF-3BD6CB47562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28034" y="1574963"/>
            <a:ext cx="364062" cy="485416"/>
          </a:xfrm>
          <a:prstGeom prst="rect">
            <a:avLst/>
          </a:prstGeom>
        </p:spPr>
      </p:pic>
      <p:pic>
        <p:nvPicPr>
          <p:cNvPr id="43" name="Graphic 42">
            <a:extLst>
              <a:ext uri="{FF2B5EF4-FFF2-40B4-BE49-F238E27FC236}">
                <a16:creationId xmlns:a16="http://schemas.microsoft.com/office/drawing/2014/main" id="{B9F438D1-6CB0-9D2F-A843-8C620FC080F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47434" y="1574963"/>
            <a:ext cx="364062" cy="485416"/>
          </a:xfrm>
          <a:prstGeom prst="rect">
            <a:avLst/>
          </a:prstGeom>
        </p:spPr>
      </p:pic>
      <p:sp>
        <p:nvSpPr>
          <p:cNvPr id="52" name="Google Shape;1373;p17">
            <a:extLst>
              <a:ext uri="{FF2B5EF4-FFF2-40B4-BE49-F238E27FC236}">
                <a16:creationId xmlns:a16="http://schemas.microsoft.com/office/drawing/2014/main" id="{0944EEA3-5E88-3FA6-1C6D-562953EDABD2}"/>
              </a:ext>
            </a:extLst>
          </p:cNvPr>
          <p:cNvSpPr/>
          <p:nvPr/>
        </p:nvSpPr>
        <p:spPr>
          <a:xfrm>
            <a:off x="1511265" y="3622570"/>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4" name="Google Shape;1373;p17">
            <a:extLst>
              <a:ext uri="{FF2B5EF4-FFF2-40B4-BE49-F238E27FC236}">
                <a16:creationId xmlns:a16="http://schemas.microsoft.com/office/drawing/2014/main" id="{703320FD-ED83-4610-7980-BFB8C68FFF6B}"/>
              </a:ext>
            </a:extLst>
          </p:cNvPr>
          <p:cNvSpPr/>
          <p:nvPr/>
        </p:nvSpPr>
        <p:spPr>
          <a:xfrm>
            <a:off x="4330665" y="3622570"/>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5" name="Google Shape;1373;p17">
            <a:extLst>
              <a:ext uri="{FF2B5EF4-FFF2-40B4-BE49-F238E27FC236}">
                <a16:creationId xmlns:a16="http://schemas.microsoft.com/office/drawing/2014/main" id="{8C9FB7E0-40F7-AA78-1CD4-C3B3239045F6}"/>
              </a:ext>
            </a:extLst>
          </p:cNvPr>
          <p:cNvSpPr/>
          <p:nvPr/>
        </p:nvSpPr>
        <p:spPr>
          <a:xfrm>
            <a:off x="7150065" y="3622570"/>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56" name="Google Shape;1373;p17">
            <a:extLst>
              <a:ext uri="{FF2B5EF4-FFF2-40B4-BE49-F238E27FC236}">
                <a16:creationId xmlns:a16="http://schemas.microsoft.com/office/drawing/2014/main" id="{AE17E826-736B-70F1-7739-C509EE781ED9}"/>
              </a:ext>
            </a:extLst>
          </p:cNvPr>
          <p:cNvSpPr/>
          <p:nvPr/>
        </p:nvSpPr>
        <p:spPr>
          <a:xfrm>
            <a:off x="9969465" y="3622570"/>
            <a:ext cx="720000" cy="72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pic>
        <p:nvPicPr>
          <p:cNvPr id="57" name="Graphic 56">
            <a:extLst>
              <a:ext uri="{FF2B5EF4-FFF2-40B4-BE49-F238E27FC236}">
                <a16:creationId xmlns:a16="http://schemas.microsoft.com/office/drawing/2014/main" id="{EEEBD505-1954-92BA-03A1-067D4E253A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89234" y="3739862"/>
            <a:ext cx="364062" cy="485416"/>
          </a:xfrm>
          <a:prstGeom prst="rect">
            <a:avLst/>
          </a:prstGeom>
        </p:spPr>
      </p:pic>
      <p:pic>
        <p:nvPicPr>
          <p:cNvPr id="58" name="Graphic 57">
            <a:extLst>
              <a:ext uri="{FF2B5EF4-FFF2-40B4-BE49-F238E27FC236}">
                <a16:creationId xmlns:a16="http://schemas.microsoft.com/office/drawing/2014/main" id="{ABBB03B5-637D-E11D-BAD7-28D40830A43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08634" y="3739862"/>
            <a:ext cx="364062" cy="485416"/>
          </a:xfrm>
          <a:prstGeom prst="rect">
            <a:avLst/>
          </a:prstGeom>
        </p:spPr>
      </p:pic>
      <p:pic>
        <p:nvPicPr>
          <p:cNvPr id="59" name="Graphic 58">
            <a:extLst>
              <a:ext uri="{FF2B5EF4-FFF2-40B4-BE49-F238E27FC236}">
                <a16:creationId xmlns:a16="http://schemas.microsoft.com/office/drawing/2014/main" id="{A3024C0C-63C9-5F53-C3BA-DB02C5CF0B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28034" y="3739862"/>
            <a:ext cx="364062" cy="485416"/>
          </a:xfrm>
          <a:prstGeom prst="rect">
            <a:avLst/>
          </a:prstGeom>
        </p:spPr>
      </p:pic>
      <p:pic>
        <p:nvPicPr>
          <p:cNvPr id="60" name="Graphic 59">
            <a:extLst>
              <a:ext uri="{FF2B5EF4-FFF2-40B4-BE49-F238E27FC236}">
                <a16:creationId xmlns:a16="http://schemas.microsoft.com/office/drawing/2014/main" id="{196744F2-21FE-917A-1636-34E52AD15F1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47434" y="3739862"/>
            <a:ext cx="364062" cy="485416"/>
          </a:xfrm>
          <a:prstGeom prst="rect">
            <a:avLst/>
          </a:prstGeom>
        </p:spPr>
      </p:pic>
    </p:spTree>
    <p:extLst>
      <p:ext uri="{BB962C8B-B14F-4D97-AF65-F5344CB8AC3E}">
        <p14:creationId xmlns:p14="http://schemas.microsoft.com/office/powerpoint/2010/main" val="3019617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DDE6D7A-CCFB-B10B-5C54-92C3217DAA6B}"/>
              </a:ext>
            </a:extLst>
          </p:cNvPr>
          <p:cNvSpPr>
            <a:spLocks noGrp="1"/>
          </p:cNvSpPr>
          <p:nvPr>
            <p:ph type="body" sz="quarter" idx="10"/>
          </p:nvPr>
        </p:nvSpPr>
        <p:spPr/>
        <p:txBody>
          <a:bodyPr/>
          <a:lstStyle/>
          <a:p>
            <a:endParaRPr lang="fr-FR"/>
          </a:p>
        </p:txBody>
      </p:sp>
      <p:sp>
        <p:nvSpPr>
          <p:cNvPr id="3" name="Espace réservé du texte 2">
            <a:extLst>
              <a:ext uri="{FF2B5EF4-FFF2-40B4-BE49-F238E27FC236}">
                <a16:creationId xmlns:a16="http://schemas.microsoft.com/office/drawing/2014/main" id="{C20E51BF-9754-6F1C-3BA8-D27E02E0C0F1}"/>
              </a:ext>
            </a:extLst>
          </p:cNvPr>
          <p:cNvSpPr>
            <a:spLocks noGrp="1"/>
          </p:cNvSpPr>
          <p:nvPr>
            <p:ph type="body" sz="quarter" idx="20"/>
          </p:nvPr>
        </p:nvSpPr>
        <p:spPr/>
        <p:txBody>
          <a:bodyPr/>
          <a:lstStyle/>
          <a:p>
            <a:endParaRPr lang="fr-FR"/>
          </a:p>
        </p:txBody>
      </p:sp>
      <p:sp>
        <p:nvSpPr>
          <p:cNvPr id="4" name="Espace réservé du texte 3">
            <a:extLst>
              <a:ext uri="{FF2B5EF4-FFF2-40B4-BE49-F238E27FC236}">
                <a16:creationId xmlns:a16="http://schemas.microsoft.com/office/drawing/2014/main" id="{140FFD48-33C6-1326-4631-3A2601425F09}"/>
              </a:ext>
            </a:extLst>
          </p:cNvPr>
          <p:cNvSpPr>
            <a:spLocks noGrp="1"/>
          </p:cNvSpPr>
          <p:nvPr>
            <p:ph type="body" sz="quarter" idx="21"/>
          </p:nvPr>
        </p:nvSpPr>
        <p:spPr/>
        <p:txBody>
          <a:bodyPr/>
          <a:lstStyle/>
          <a:p>
            <a:endParaRPr lang="fr-FR"/>
          </a:p>
        </p:txBody>
      </p:sp>
    </p:spTree>
    <p:extLst>
      <p:ext uri="{BB962C8B-B14F-4D97-AF65-F5344CB8AC3E}">
        <p14:creationId xmlns:p14="http://schemas.microsoft.com/office/powerpoint/2010/main" val="35543746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E87B5-5D42-7677-1966-BA2610D93AAF}"/>
              </a:ext>
            </a:extLst>
          </p:cNvPr>
          <p:cNvSpPr>
            <a:spLocks noGrp="1"/>
          </p:cNvSpPr>
          <p:nvPr>
            <p:ph type="title"/>
          </p:nvPr>
        </p:nvSpPr>
        <p:spPr/>
        <p:txBody>
          <a:bodyPr lIns="0" tIns="0" rIns="0" bIns="0">
            <a:normAutofit/>
          </a:bodyPr>
          <a:lstStyle/>
          <a:p>
            <a:r>
              <a:rPr kumimoji="1" lang="en-US" sz="3200" spc="50" dirty="0" err="1">
                <a:gradFill>
                  <a:gsLst>
                    <a:gs pos="0">
                      <a:schemeClr val="accent1"/>
                    </a:gs>
                    <a:gs pos="100000">
                      <a:srgbClr val="BF7AD1">
                        <a:alpha val="80000"/>
                      </a:srgbClr>
                    </a:gs>
                  </a:gsLst>
                  <a:lin ang="2700000" scaled="0"/>
                </a:gradFill>
                <a:latin typeface="Roboto Bold"/>
                <a:cs typeface="+mn-cs"/>
              </a:rPr>
              <a:t>Présentation</a:t>
            </a:r>
            <a:r>
              <a:rPr kumimoji="1" lang="en-US" sz="3200" spc="50" dirty="0">
                <a:gradFill>
                  <a:gsLst>
                    <a:gs pos="0">
                      <a:schemeClr val="accent1"/>
                    </a:gs>
                    <a:gs pos="100000">
                      <a:srgbClr val="BF7AD1">
                        <a:alpha val="80000"/>
                      </a:srgbClr>
                    </a:gs>
                  </a:gsLst>
                  <a:lin ang="2700000" scaled="0"/>
                </a:gradFill>
                <a:latin typeface="Roboto Bold"/>
                <a:cs typeface="+mn-cs"/>
              </a:rPr>
              <a:t> </a:t>
            </a:r>
            <a:r>
              <a:rPr kumimoji="1" lang="en-US" sz="3200" spc="50" dirty="0" err="1">
                <a:gradFill>
                  <a:gsLst>
                    <a:gs pos="0">
                      <a:schemeClr val="accent1"/>
                    </a:gs>
                    <a:gs pos="100000">
                      <a:srgbClr val="BF7AD1">
                        <a:alpha val="80000"/>
                      </a:srgbClr>
                    </a:gs>
                  </a:gsLst>
                  <a:lin ang="2700000" scaled="0"/>
                </a:gradFill>
                <a:latin typeface="Roboto Bold"/>
                <a:cs typeface="+mn-cs"/>
              </a:rPr>
              <a:t>équipe</a:t>
            </a:r>
            <a:endParaRPr kumimoji="1" lang="en-US" sz="3200" spc="50" dirty="0">
              <a:gradFill>
                <a:gsLst>
                  <a:gs pos="0">
                    <a:schemeClr val="accent1"/>
                  </a:gs>
                  <a:gs pos="100000">
                    <a:srgbClr val="BF7AD1">
                      <a:alpha val="80000"/>
                    </a:srgbClr>
                  </a:gs>
                </a:gsLst>
                <a:lin ang="2700000" scaled="0"/>
              </a:gradFill>
              <a:latin typeface="Roboto Bold"/>
              <a:cs typeface="+mn-cs"/>
            </a:endParaRPr>
          </a:p>
        </p:txBody>
      </p:sp>
      <p:sp>
        <p:nvSpPr>
          <p:cNvPr id="3" name="Google Shape;1373;p17">
            <a:extLst>
              <a:ext uri="{FF2B5EF4-FFF2-40B4-BE49-F238E27FC236}">
                <a16:creationId xmlns:a16="http://schemas.microsoft.com/office/drawing/2014/main" id="{0E31757C-4240-27C0-6660-3C10CADDCC62}"/>
              </a:ext>
            </a:extLst>
          </p:cNvPr>
          <p:cNvSpPr/>
          <p:nvPr/>
        </p:nvSpPr>
        <p:spPr>
          <a:xfrm>
            <a:off x="604042"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lvl="0" algn="ctr">
              <a:lnSpc>
                <a:spcPct val="120000"/>
              </a:lnSpc>
              <a:spcAft>
                <a:spcPts val="300"/>
              </a:spcAft>
              <a:defRPr/>
            </a:pPr>
            <a:r>
              <a:rPr lang="en-US" sz="1600" dirty="0" err="1">
                <a:solidFill>
                  <a:schemeClr val="tx1">
                    <a:lumMod val="65000"/>
                    <a:lumOff val="35000"/>
                  </a:schemeClr>
                </a:solidFill>
                <a:latin typeface="+mj-lt"/>
                <a:ea typeface="Roboto Lt" panose="02000000000000000000" pitchFamily="2" charset="0"/>
                <a:sym typeface="Arial"/>
              </a:rPr>
              <a:t>Prénom</a:t>
            </a:r>
            <a:r>
              <a:rPr lang="en-US" sz="1600" dirty="0">
                <a:solidFill>
                  <a:schemeClr val="tx1">
                    <a:lumMod val="65000"/>
                    <a:lumOff val="35000"/>
                  </a:schemeClr>
                </a:solidFill>
                <a:latin typeface="+mj-lt"/>
                <a:ea typeface="Roboto Lt" panose="02000000000000000000" pitchFamily="2" charset="0"/>
                <a:sym typeface="Arial"/>
              </a:rPr>
              <a:t> NOM</a:t>
            </a: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Sponsor ou Coordinateur Projet PS</a:t>
            </a:r>
          </a:p>
          <a:p>
            <a:pPr lvl="0" algn="ctr">
              <a:lnSpc>
                <a:spcPct val="120000"/>
              </a:lnSpc>
              <a:spcAft>
                <a:spcPts val="300"/>
              </a:spcAft>
              <a:defRPr/>
            </a:pP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4" name="Google Shape;1373;p17">
            <a:extLst>
              <a:ext uri="{FF2B5EF4-FFF2-40B4-BE49-F238E27FC236}">
                <a16:creationId xmlns:a16="http://schemas.microsoft.com/office/drawing/2014/main" id="{B07FE0C2-AC65-E45C-C245-CF87566081CA}"/>
              </a:ext>
            </a:extLst>
          </p:cNvPr>
          <p:cNvSpPr/>
          <p:nvPr/>
        </p:nvSpPr>
        <p:spPr>
          <a:xfrm>
            <a:off x="4361893"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algn="ctr">
              <a:lnSpc>
                <a:spcPct val="120000"/>
              </a:lnSpc>
              <a:spcAft>
                <a:spcPts val="300"/>
              </a:spcAft>
              <a:defRPr/>
            </a:pPr>
            <a:r>
              <a:rPr lang="en-US" sz="1600" dirty="0" err="1">
                <a:solidFill>
                  <a:schemeClr val="tx1">
                    <a:lumMod val="65000"/>
                    <a:lumOff val="35000"/>
                  </a:schemeClr>
                </a:solidFill>
                <a:latin typeface="+mj-lt"/>
                <a:ea typeface="Roboto Lt" panose="02000000000000000000" pitchFamily="2" charset="0"/>
                <a:sym typeface="Arial"/>
              </a:rPr>
              <a:t>Prénom</a:t>
            </a:r>
            <a:r>
              <a:rPr lang="en-US" sz="1600" dirty="0">
                <a:solidFill>
                  <a:schemeClr val="tx1">
                    <a:lumMod val="65000"/>
                    <a:lumOff val="35000"/>
                  </a:schemeClr>
                </a:solidFill>
                <a:latin typeface="+mj-lt"/>
                <a:ea typeface="Roboto Lt" panose="02000000000000000000" pitchFamily="2" charset="0"/>
                <a:sym typeface="Arial"/>
              </a:rPr>
              <a:t> NOM</a:t>
            </a:r>
          </a:p>
          <a:p>
            <a:pPr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Chief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Orchestrator</a:t>
            </a: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5" name="Google Shape;1373;p17">
            <a:extLst>
              <a:ext uri="{FF2B5EF4-FFF2-40B4-BE49-F238E27FC236}">
                <a16:creationId xmlns:a16="http://schemas.microsoft.com/office/drawing/2014/main" id="{80D4C0DF-8AAA-A2E1-82FF-3CDB920C6094}"/>
              </a:ext>
            </a:extLst>
          </p:cNvPr>
          <p:cNvSpPr/>
          <p:nvPr/>
        </p:nvSpPr>
        <p:spPr>
          <a:xfrm>
            <a:off x="8119745" y="1996440"/>
            <a:ext cx="3474246" cy="3648620"/>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44000" tIns="828000" rIns="144000" bIns="45700" anchor="t" anchorCtr="0">
            <a:noAutofit/>
          </a:bodyPr>
          <a:lstStyle/>
          <a:p>
            <a:pPr algn="ctr">
              <a:lnSpc>
                <a:spcPct val="120000"/>
              </a:lnSpc>
              <a:spcAft>
                <a:spcPts val="300"/>
              </a:spcAft>
              <a:defRPr/>
            </a:pPr>
            <a:r>
              <a:rPr lang="en-US" sz="1600" dirty="0" err="1">
                <a:solidFill>
                  <a:schemeClr val="tx1">
                    <a:lumMod val="65000"/>
                    <a:lumOff val="35000"/>
                  </a:schemeClr>
                </a:solidFill>
                <a:latin typeface="+mj-lt"/>
                <a:ea typeface="Roboto Lt" panose="02000000000000000000" pitchFamily="2" charset="0"/>
                <a:sym typeface="Arial"/>
              </a:rPr>
              <a:t>Prénom</a:t>
            </a:r>
            <a:r>
              <a:rPr lang="en-US" sz="1600" dirty="0">
                <a:solidFill>
                  <a:schemeClr val="tx1">
                    <a:lumMod val="65000"/>
                    <a:lumOff val="35000"/>
                  </a:schemeClr>
                </a:solidFill>
                <a:latin typeface="+mj-lt"/>
                <a:ea typeface="Roboto Lt" panose="02000000000000000000" pitchFamily="2" charset="0"/>
                <a:sym typeface="Arial"/>
              </a:rPr>
              <a:t> NOM</a:t>
            </a:r>
          </a:p>
          <a:p>
            <a:pPr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Consultant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Core</a:t>
            </a: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mail@peoplespheres.com </a:t>
            </a: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+33 X XX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 </a:t>
            </a:r>
            <a:r>
              <a:rPr lang="fr-FR" sz="1200" dirty="0" err="1">
                <a:solidFill>
                  <a:schemeClr val="tx1">
                    <a:lumMod val="65000"/>
                    <a:lumOff val="35000"/>
                  </a:schemeClr>
                </a:solidFill>
                <a:latin typeface="Roboto Lt" panose="02000000000000000000" pitchFamily="2" charset="0"/>
                <a:ea typeface="Roboto Lt" panose="02000000000000000000" pitchFamily="2" charset="0"/>
                <a:sym typeface="Arial"/>
              </a:rPr>
              <a:t>XX</a:t>
            </a:r>
            <a:endParaRPr lang="fr-FR" sz="1200" dirty="0">
              <a:solidFill>
                <a:schemeClr val="tx1">
                  <a:lumMod val="65000"/>
                  <a:lumOff val="35000"/>
                </a:schemeClr>
              </a:solidFill>
              <a:latin typeface="Roboto Lt" panose="02000000000000000000" pitchFamily="2" charset="0"/>
              <a:ea typeface="Roboto Lt" panose="02000000000000000000" pitchFamily="2" charset="0"/>
              <a:sym typeface="Arial"/>
            </a:endParaRPr>
          </a:p>
          <a:p>
            <a:pPr lvl="0" algn="ctr">
              <a:lnSpc>
                <a:spcPct val="120000"/>
              </a:lnSpc>
              <a:spcAft>
                <a:spcPts val="300"/>
              </a:spcAft>
              <a:defRPr/>
            </a:pPr>
            <a:r>
              <a:rPr lang="fr-FR" sz="1200" dirty="0">
                <a:solidFill>
                  <a:schemeClr val="tx1">
                    <a:lumMod val="65000"/>
                    <a:lumOff val="35000"/>
                  </a:schemeClr>
                </a:solidFill>
                <a:latin typeface="Roboto Lt" panose="02000000000000000000" pitchFamily="2" charset="0"/>
                <a:ea typeface="Roboto Lt" panose="02000000000000000000" pitchFamily="2" charset="0"/>
                <a:sym typeface="Arial"/>
              </a:rPr>
              <a:t>Site</a:t>
            </a:r>
          </a:p>
        </p:txBody>
      </p:sp>
      <p:sp>
        <p:nvSpPr>
          <p:cNvPr id="11" name="Google Shape;1373;p17">
            <a:extLst>
              <a:ext uri="{FF2B5EF4-FFF2-40B4-BE49-F238E27FC236}">
                <a16:creationId xmlns:a16="http://schemas.microsoft.com/office/drawing/2014/main" id="{C8C002C6-B866-92C7-0861-1A3BE718DB1A}"/>
              </a:ext>
            </a:extLst>
          </p:cNvPr>
          <p:cNvSpPr/>
          <p:nvPr/>
        </p:nvSpPr>
        <p:spPr>
          <a:xfrm>
            <a:off x="1795132" y="1457669"/>
            <a:ext cx="1080000" cy="108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pic>
        <p:nvPicPr>
          <p:cNvPr id="13" name="Graphic 12">
            <a:extLst>
              <a:ext uri="{FF2B5EF4-FFF2-40B4-BE49-F238E27FC236}">
                <a16:creationId xmlns:a16="http://schemas.microsoft.com/office/drawing/2014/main" id="{7AC0BB10-7669-9AA3-1666-92194A572B5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62086" y="1633607"/>
            <a:ext cx="546093" cy="728124"/>
          </a:xfrm>
          <a:prstGeom prst="rect">
            <a:avLst/>
          </a:prstGeom>
        </p:spPr>
      </p:pic>
      <p:sp>
        <p:nvSpPr>
          <p:cNvPr id="15" name="Google Shape;1373;p17">
            <a:extLst>
              <a:ext uri="{FF2B5EF4-FFF2-40B4-BE49-F238E27FC236}">
                <a16:creationId xmlns:a16="http://schemas.microsoft.com/office/drawing/2014/main" id="{C352ABB2-DFA0-C83A-8EEA-D7621A516050}"/>
              </a:ext>
            </a:extLst>
          </p:cNvPr>
          <p:cNvSpPr/>
          <p:nvPr/>
        </p:nvSpPr>
        <p:spPr>
          <a:xfrm>
            <a:off x="5559016" y="1457669"/>
            <a:ext cx="1080000" cy="108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pic>
        <p:nvPicPr>
          <p:cNvPr id="19" name="Graphic 18">
            <a:extLst>
              <a:ext uri="{FF2B5EF4-FFF2-40B4-BE49-F238E27FC236}">
                <a16:creationId xmlns:a16="http://schemas.microsoft.com/office/drawing/2014/main" id="{6A8C3B7A-3376-AD73-4E27-1C8EADE4A08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25970" y="1633607"/>
            <a:ext cx="546093" cy="728124"/>
          </a:xfrm>
          <a:prstGeom prst="rect">
            <a:avLst/>
          </a:prstGeom>
        </p:spPr>
      </p:pic>
      <p:sp>
        <p:nvSpPr>
          <p:cNvPr id="22" name="Google Shape;1373;p17">
            <a:extLst>
              <a:ext uri="{FF2B5EF4-FFF2-40B4-BE49-F238E27FC236}">
                <a16:creationId xmlns:a16="http://schemas.microsoft.com/office/drawing/2014/main" id="{D8CD8D14-3C9D-9547-BA64-6652DB2255DB}"/>
              </a:ext>
            </a:extLst>
          </p:cNvPr>
          <p:cNvSpPr/>
          <p:nvPr/>
        </p:nvSpPr>
        <p:spPr>
          <a:xfrm>
            <a:off x="9316868" y="1457669"/>
            <a:ext cx="1080000" cy="1080000"/>
          </a:xfrm>
          <a:prstGeom prst="roundRect">
            <a:avLst>
              <a:gd name="adj" fmla="val 11410"/>
            </a:avLst>
          </a:prstGeom>
          <a:gradFill>
            <a:gsLst>
              <a:gs pos="0">
                <a:schemeClr val="tx2"/>
              </a:gs>
              <a:gs pos="100000">
                <a:srgbClr val="BF7AD1">
                  <a:alpha val="80000"/>
                </a:srgbClr>
              </a:gs>
            </a:gsLst>
            <a:lin ang="2700000" scaled="0"/>
          </a:gra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Roboto" panose="02000000000000000000" pitchFamily="2" charset="0"/>
              <a:cs typeface="Circular Std" panose="020B0604020101020102" pitchFamily="34" charset="0"/>
              <a:sym typeface="Arial"/>
            </a:endParaRPr>
          </a:p>
        </p:txBody>
      </p:sp>
      <p:pic>
        <p:nvPicPr>
          <p:cNvPr id="23" name="Graphic 22">
            <a:extLst>
              <a:ext uri="{FF2B5EF4-FFF2-40B4-BE49-F238E27FC236}">
                <a16:creationId xmlns:a16="http://schemas.microsoft.com/office/drawing/2014/main" id="{C334FAC0-F9CF-3036-2773-9ED63BE830E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83822" y="1633607"/>
            <a:ext cx="546093" cy="728124"/>
          </a:xfrm>
          <a:prstGeom prst="rect">
            <a:avLst/>
          </a:prstGeom>
        </p:spPr>
      </p:pic>
    </p:spTree>
    <p:extLst>
      <p:ext uri="{BB962C8B-B14F-4D97-AF65-F5344CB8AC3E}">
        <p14:creationId xmlns:p14="http://schemas.microsoft.com/office/powerpoint/2010/main" val="16549596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e 13">
            <a:extLst>
              <a:ext uri="{FF2B5EF4-FFF2-40B4-BE49-F238E27FC236}">
                <a16:creationId xmlns:a16="http://schemas.microsoft.com/office/drawing/2014/main" id="{3F4944F0-7CAD-6CDF-80AA-363C8F0E092D}"/>
              </a:ext>
            </a:extLst>
          </p:cNvPr>
          <p:cNvGrpSpPr/>
          <p:nvPr/>
        </p:nvGrpSpPr>
        <p:grpSpPr>
          <a:xfrm>
            <a:off x="596900" y="1609400"/>
            <a:ext cx="2541600" cy="4058188"/>
            <a:chOff x="596900" y="1609400"/>
            <a:chExt cx="2541600" cy="4058188"/>
          </a:xfrm>
        </p:grpSpPr>
        <p:sp>
          <p:nvSpPr>
            <p:cNvPr id="78" name="Google Shape;1373;p17">
              <a:extLst>
                <a:ext uri="{FF2B5EF4-FFF2-40B4-BE49-F238E27FC236}">
                  <a16:creationId xmlns:a16="http://schemas.microsoft.com/office/drawing/2014/main" id="{6FF70567-304D-FA91-86F5-AC0DAC7B6438}"/>
                </a:ext>
              </a:extLst>
            </p:cNvPr>
            <p:cNvSpPr/>
            <p:nvPr/>
          </p:nvSpPr>
          <p:spPr>
            <a:xfrm>
              <a:off x="596900" y="1609400"/>
              <a:ext cx="2541600" cy="4058188"/>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396000"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100" normalizeH="0" baseline="0" noProof="0" dirty="0">
                  <a:ln>
                    <a:noFill/>
                  </a:ln>
                  <a:solidFill>
                    <a:srgbClr val="FFFFFF">
                      <a:lumMod val="50000"/>
                    </a:srgbClr>
                  </a:solidFill>
                  <a:effectLst/>
                  <a:uLnTx/>
                  <a:uFillTx/>
                  <a:latin typeface="Roboto Bold"/>
                  <a:ea typeface="+mn-ea"/>
                  <a:cs typeface="Circular Std" panose="020B0604020101020102" pitchFamily="34" charset="0"/>
                  <a:sym typeface="Arial"/>
                </a:rPr>
                <a:t>TITRE</a:t>
              </a:r>
            </a:p>
          </p:txBody>
        </p:sp>
        <p:sp>
          <p:nvSpPr>
            <p:cNvPr id="2" name="Forme libre 1">
              <a:extLst>
                <a:ext uri="{FF2B5EF4-FFF2-40B4-BE49-F238E27FC236}">
                  <a16:creationId xmlns:a16="http://schemas.microsoft.com/office/drawing/2014/main" id="{C82D208A-2D1D-700E-E756-496FD7EEBE58}"/>
                </a:ext>
              </a:extLst>
            </p:cNvPr>
            <p:cNvSpPr/>
            <p:nvPr/>
          </p:nvSpPr>
          <p:spPr>
            <a:xfrm>
              <a:off x="597954" y="1615846"/>
              <a:ext cx="2539491" cy="141314"/>
            </a:xfrm>
            <a:custGeom>
              <a:avLst/>
              <a:gdLst>
                <a:gd name="connsiteX0" fmla="*/ 123395 w 2539491"/>
                <a:gd name="connsiteY0" fmla="*/ 0 h 141314"/>
                <a:gd name="connsiteX1" fmla="*/ 2418205 w 2539491"/>
                <a:gd name="connsiteY1" fmla="*/ 0 h 141314"/>
                <a:gd name="connsiteX2" fmla="*/ 2531903 w 2539491"/>
                <a:gd name="connsiteY2" fmla="*/ 75364 h 141314"/>
                <a:gd name="connsiteX3" fmla="*/ 2539491 w 2539491"/>
                <a:gd name="connsiteY3" fmla="*/ 112949 h 141314"/>
                <a:gd name="connsiteX4" fmla="*/ 2539491 w 2539491"/>
                <a:gd name="connsiteY4" fmla="*/ 141314 h 141314"/>
                <a:gd name="connsiteX5" fmla="*/ 0 w 2539491"/>
                <a:gd name="connsiteY5" fmla="*/ 141314 h 141314"/>
                <a:gd name="connsiteX6" fmla="*/ 0 w 2539491"/>
                <a:gd name="connsiteY6" fmla="*/ 123395 h 141314"/>
                <a:gd name="connsiteX7" fmla="*/ 123395 w 2539491"/>
                <a:gd name="connsiteY7" fmla="*/ 0 h 14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9491" h="141314">
                  <a:moveTo>
                    <a:pt x="123395" y="0"/>
                  </a:moveTo>
                  <a:lnTo>
                    <a:pt x="2418205" y="0"/>
                  </a:lnTo>
                  <a:cubicBezTo>
                    <a:pt x="2469317" y="0"/>
                    <a:pt x="2513171" y="31076"/>
                    <a:pt x="2531903" y="75364"/>
                  </a:cubicBezTo>
                  <a:lnTo>
                    <a:pt x="2539491" y="112949"/>
                  </a:lnTo>
                  <a:lnTo>
                    <a:pt x="2539491" y="141314"/>
                  </a:lnTo>
                  <a:lnTo>
                    <a:pt x="0" y="141314"/>
                  </a:lnTo>
                  <a:lnTo>
                    <a:pt x="0" y="123395"/>
                  </a:lnTo>
                  <a:cubicBezTo>
                    <a:pt x="0" y="55246"/>
                    <a:pt x="55246" y="0"/>
                    <a:pt x="123395"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3322B5"/>
                </a:solidFill>
                <a:effectLst/>
                <a:uLnTx/>
                <a:uFillTx/>
                <a:latin typeface="Roboto Bold"/>
                <a:ea typeface="Roboto" pitchFamily="2" charset="0"/>
                <a:cs typeface="+mn-cs"/>
                <a:sym typeface="Arial"/>
              </a:endParaRPr>
            </a:p>
          </p:txBody>
        </p:sp>
      </p:grpSp>
      <p:grpSp>
        <p:nvGrpSpPr>
          <p:cNvPr id="16" name="Groupe 15">
            <a:extLst>
              <a:ext uri="{FF2B5EF4-FFF2-40B4-BE49-F238E27FC236}">
                <a16:creationId xmlns:a16="http://schemas.microsoft.com/office/drawing/2014/main" id="{0B81946D-D795-4A05-C3C0-EE91947CEEF6}"/>
              </a:ext>
            </a:extLst>
          </p:cNvPr>
          <p:cNvGrpSpPr/>
          <p:nvPr/>
        </p:nvGrpSpPr>
        <p:grpSpPr>
          <a:xfrm>
            <a:off x="3416809" y="1615846"/>
            <a:ext cx="2540291" cy="4051306"/>
            <a:chOff x="3416809" y="1615846"/>
            <a:chExt cx="2540291" cy="4051306"/>
          </a:xfrm>
        </p:grpSpPr>
        <p:sp>
          <p:nvSpPr>
            <p:cNvPr id="17" name="Google Shape;1373;p17">
              <a:extLst>
                <a:ext uri="{FF2B5EF4-FFF2-40B4-BE49-F238E27FC236}">
                  <a16:creationId xmlns:a16="http://schemas.microsoft.com/office/drawing/2014/main" id="{6FD482C0-1AF5-B5E0-2578-1B2652334AEC}"/>
                </a:ext>
              </a:extLst>
            </p:cNvPr>
            <p:cNvSpPr/>
            <p:nvPr/>
          </p:nvSpPr>
          <p:spPr>
            <a:xfrm>
              <a:off x="3417100" y="1622697"/>
              <a:ext cx="2540000" cy="4044455"/>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396000"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100" normalizeH="0" baseline="0" noProof="0" dirty="0">
                  <a:ln>
                    <a:noFill/>
                  </a:ln>
                  <a:solidFill>
                    <a:srgbClr val="FFFFFF">
                      <a:lumMod val="50000"/>
                    </a:srgbClr>
                  </a:solidFill>
                  <a:effectLst/>
                  <a:uLnTx/>
                  <a:uFillTx/>
                  <a:latin typeface="Roboto Bold"/>
                  <a:ea typeface="+mn-ea"/>
                  <a:cs typeface="Circular Std" panose="020B0604020101020102" pitchFamily="34" charset="0"/>
                  <a:sym typeface="Arial"/>
                </a:rPr>
                <a:t>TITRE</a:t>
              </a:r>
            </a:p>
          </p:txBody>
        </p:sp>
        <p:sp>
          <p:nvSpPr>
            <p:cNvPr id="6" name="Forme libre 5">
              <a:extLst>
                <a:ext uri="{FF2B5EF4-FFF2-40B4-BE49-F238E27FC236}">
                  <a16:creationId xmlns:a16="http://schemas.microsoft.com/office/drawing/2014/main" id="{3203B065-9E94-7937-1E1A-56196B22BEB1}"/>
                </a:ext>
              </a:extLst>
            </p:cNvPr>
            <p:cNvSpPr/>
            <p:nvPr/>
          </p:nvSpPr>
          <p:spPr>
            <a:xfrm>
              <a:off x="3416809" y="1615846"/>
              <a:ext cx="2539491" cy="141314"/>
            </a:xfrm>
            <a:custGeom>
              <a:avLst/>
              <a:gdLst>
                <a:gd name="connsiteX0" fmla="*/ 123395 w 2539491"/>
                <a:gd name="connsiteY0" fmla="*/ 0 h 141314"/>
                <a:gd name="connsiteX1" fmla="*/ 2418205 w 2539491"/>
                <a:gd name="connsiteY1" fmla="*/ 0 h 141314"/>
                <a:gd name="connsiteX2" fmla="*/ 2531903 w 2539491"/>
                <a:gd name="connsiteY2" fmla="*/ 75364 h 141314"/>
                <a:gd name="connsiteX3" fmla="*/ 2539491 w 2539491"/>
                <a:gd name="connsiteY3" fmla="*/ 112949 h 141314"/>
                <a:gd name="connsiteX4" fmla="*/ 2539491 w 2539491"/>
                <a:gd name="connsiteY4" fmla="*/ 141314 h 141314"/>
                <a:gd name="connsiteX5" fmla="*/ 0 w 2539491"/>
                <a:gd name="connsiteY5" fmla="*/ 141314 h 141314"/>
                <a:gd name="connsiteX6" fmla="*/ 0 w 2539491"/>
                <a:gd name="connsiteY6" fmla="*/ 123395 h 141314"/>
                <a:gd name="connsiteX7" fmla="*/ 123395 w 2539491"/>
                <a:gd name="connsiteY7" fmla="*/ 0 h 14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9491" h="141314">
                  <a:moveTo>
                    <a:pt x="123395" y="0"/>
                  </a:moveTo>
                  <a:lnTo>
                    <a:pt x="2418205" y="0"/>
                  </a:lnTo>
                  <a:cubicBezTo>
                    <a:pt x="2469317" y="0"/>
                    <a:pt x="2513171" y="31076"/>
                    <a:pt x="2531903" y="75364"/>
                  </a:cubicBezTo>
                  <a:lnTo>
                    <a:pt x="2539491" y="112949"/>
                  </a:lnTo>
                  <a:lnTo>
                    <a:pt x="2539491" y="141314"/>
                  </a:lnTo>
                  <a:lnTo>
                    <a:pt x="0" y="141314"/>
                  </a:lnTo>
                  <a:lnTo>
                    <a:pt x="0" y="123395"/>
                  </a:lnTo>
                  <a:cubicBezTo>
                    <a:pt x="0" y="55246"/>
                    <a:pt x="55246" y="0"/>
                    <a:pt x="123395" y="0"/>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pitchFamily="2" charset="0"/>
                <a:cs typeface="+mn-cs"/>
                <a:sym typeface="Arial"/>
              </a:endParaRPr>
            </a:p>
          </p:txBody>
        </p:sp>
      </p:grpSp>
      <p:grpSp>
        <p:nvGrpSpPr>
          <p:cNvPr id="18" name="Groupe 17">
            <a:extLst>
              <a:ext uri="{FF2B5EF4-FFF2-40B4-BE49-F238E27FC236}">
                <a16:creationId xmlns:a16="http://schemas.microsoft.com/office/drawing/2014/main" id="{CD8966FA-9A22-3C43-36AE-1F1A8FA6888A}"/>
              </a:ext>
            </a:extLst>
          </p:cNvPr>
          <p:cNvGrpSpPr/>
          <p:nvPr/>
        </p:nvGrpSpPr>
        <p:grpSpPr>
          <a:xfrm>
            <a:off x="6235700" y="1615846"/>
            <a:ext cx="2540000" cy="4051306"/>
            <a:chOff x="6235700" y="1615846"/>
            <a:chExt cx="2540000" cy="4051306"/>
          </a:xfrm>
        </p:grpSpPr>
        <p:sp>
          <p:nvSpPr>
            <p:cNvPr id="3" name="Google Shape;1373;p17">
              <a:extLst>
                <a:ext uri="{FF2B5EF4-FFF2-40B4-BE49-F238E27FC236}">
                  <a16:creationId xmlns:a16="http://schemas.microsoft.com/office/drawing/2014/main" id="{17B972AC-38D9-B14B-E75E-B27D642A8623}"/>
                </a:ext>
              </a:extLst>
            </p:cNvPr>
            <p:cNvSpPr/>
            <p:nvPr/>
          </p:nvSpPr>
          <p:spPr>
            <a:xfrm>
              <a:off x="6235700" y="1622697"/>
              <a:ext cx="2540000" cy="4044455"/>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396000"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100" normalizeH="0" baseline="0" noProof="0" dirty="0">
                  <a:ln>
                    <a:noFill/>
                  </a:ln>
                  <a:solidFill>
                    <a:srgbClr val="FFFFFF">
                      <a:lumMod val="50000"/>
                    </a:srgbClr>
                  </a:solidFill>
                  <a:effectLst/>
                  <a:uLnTx/>
                  <a:uFillTx/>
                  <a:latin typeface="Roboto Bold"/>
                  <a:ea typeface="+mn-ea"/>
                  <a:cs typeface="Circular Std" panose="020B0604020101020102" pitchFamily="34" charset="0"/>
                  <a:sym typeface="Arial"/>
                </a:rPr>
                <a:t>TITRE</a:t>
              </a:r>
            </a:p>
          </p:txBody>
        </p:sp>
        <p:sp>
          <p:nvSpPr>
            <p:cNvPr id="7" name="Forme libre 6">
              <a:extLst>
                <a:ext uri="{FF2B5EF4-FFF2-40B4-BE49-F238E27FC236}">
                  <a16:creationId xmlns:a16="http://schemas.microsoft.com/office/drawing/2014/main" id="{D4094F0E-C417-D127-BFCD-E5132BEB8BD3}"/>
                </a:ext>
              </a:extLst>
            </p:cNvPr>
            <p:cNvSpPr/>
            <p:nvPr/>
          </p:nvSpPr>
          <p:spPr>
            <a:xfrm>
              <a:off x="6236209" y="1615846"/>
              <a:ext cx="2539491" cy="141314"/>
            </a:xfrm>
            <a:custGeom>
              <a:avLst/>
              <a:gdLst>
                <a:gd name="connsiteX0" fmla="*/ 123395 w 2539491"/>
                <a:gd name="connsiteY0" fmla="*/ 0 h 141314"/>
                <a:gd name="connsiteX1" fmla="*/ 2418205 w 2539491"/>
                <a:gd name="connsiteY1" fmla="*/ 0 h 141314"/>
                <a:gd name="connsiteX2" fmla="*/ 2531903 w 2539491"/>
                <a:gd name="connsiteY2" fmla="*/ 75364 h 141314"/>
                <a:gd name="connsiteX3" fmla="*/ 2539491 w 2539491"/>
                <a:gd name="connsiteY3" fmla="*/ 112949 h 141314"/>
                <a:gd name="connsiteX4" fmla="*/ 2539491 w 2539491"/>
                <a:gd name="connsiteY4" fmla="*/ 141314 h 141314"/>
                <a:gd name="connsiteX5" fmla="*/ 0 w 2539491"/>
                <a:gd name="connsiteY5" fmla="*/ 141314 h 141314"/>
                <a:gd name="connsiteX6" fmla="*/ 0 w 2539491"/>
                <a:gd name="connsiteY6" fmla="*/ 123395 h 141314"/>
                <a:gd name="connsiteX7" fmla="*/ 123395 w 2539491"/>
                <a:gd name="connsiteY7" fmla="*/ 0 h 14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9491" h="141314">
                  <a:moveTo>
                    <a:pt x="123395" y="0"/>
                  </a:moveTo>
                  <a:lnTo>
                    <a:pt x="2418205" y="0"/>
                  </a:lnTo>
                  <a:cubicBezTo>
                    <a:pt x="2469317" y="0"/>
                    <a:pt x="2513171" y="31076"/>
                    <a:pt x="2531903" y="75364"/>
                  </a:cubicBezTo>
                  <a:lnTo>
                    <a:pt x="2539491" y="112949"/>
                  </a:lnTo>
                  <a:lnTo>
                    <a:pt x="2539491" y="141314"/>
                  </a:lnTo>
                  <a:lnTo>
                    <a:pt x="0" y="141314"/>
                  </a:lnTo>
                  <a:lnTo>
                    <a:pt x="0" y="123395"/>
                  </a:lnTo>
                  <a:cubicBezTo>
                    <a:pt x="0" y="55246"/>
                    <a:pt x="55246" y="0"/>
                    <a:pt x="123395" y="0"/>
                  </a:cubicBezTo>
                  <a:close/>
                </a:path>
              </a:pathLst>
            </a:custGeom>
            <a:gradFill>
              <a:gsLst>
                <a:gs pos="0">
                  <a:srgbClr val="00C4CC"/>
                </a:gs>
                <a:gs pos="100000">
                  <a:srgbClr val="7D2AE8"/>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pitchFamily="2" charset="0"/>
                <a:cs typeface="+mn-cs"/>
                <a:sym typeface="Arial"/>
              </a:endParaRPr>
            </a:p>
          </p:txBody>
        </p:sp>
      </p:grpSp>
      <p:grpSp>
        <p:nvGrpSpPr>
          <p:cNvPr id="19" name="Groupe 18">
            <a:extLst>
              <a:ext uri="{FF2B5EF4-FFF2-40B4-BE49-F238E27FC236}">
                <a16:creationId xmlns:a16="http://schemas.microsoft.com/office/drawing/2014/main" id="{0B9AAEB9-F6F1-CA0C-9963-C30B8ECE210A}"/>
              </a:ext>
            </a:extLst>
          </p:cNvPr>
          <p:cNvGrpSpPr/>
          <p:nvPr/>
        </p:nvGrpSpPr>
        <p:grpSpPr>
          <a:xfrm>
            <a:off x="9055608" y="1615845"/>
            <a:ext cx="2540000" cy="4051531"/>
            <a:chOff x="9055608" y="1615845"/>
            <a:chExt cx="2540000" cy="4051531"/>
          </a:xfrm>
        </p:grpSpPr>
        <p:sp>
          <p:nvSpPr>
            <p:cNvPr id="4" name="Google Shape;1373;p17">
              <a:extLst>
                <a:ext uri="{FF2B5EF4-FFF2-40B4-BE49-F238E27FC236}">
                  <a16:creationId xmlns:a16="http://schemas.microsoft.com/office/drawing/2014/main" id="{C7681D64-56C4-C842-8B03-0C4CF79CE080}"/>
                </a:ext>
              </a:extLst>
            </p:cNvPr>
            <p:cNvSpPr/>
            <p:nvPr/>
          </p:nvSpPr>
          <p:spPr>
            <a:xfrm>
              <a:off x="9055608" y="1615845"/>
              <a:ext cx="2540000" cy="4051531"/>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396000"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100" normalizeH="0" baseline="0" noProof="0" dirty="0">
                  <a:ln>
                    <a:noFill/>
                  </a:ln>
                  <a:solidFill>
                    <a:srgbClr val="FFFFFF">
                      <a:lumMod val="50000"/>
                    </a:srgbClr>
                  </a:solidFill>
                  <a:effectLst/>
                  <a:uLnTx/>
                  <a:uFillTx/>
                  <a:latin typeface="Roboto Bold"/>
                  <a:ea typeface="+mn-ea"/>
                  <a:cs typeface="Circular Std" panose="020B0604020101020102" pitchFamily="34" charset="0"/>
                  <a:sym typeface="Arial"/>
                </a:rPr>
                <a:t>TITRE</a:t>
              </a:r>
            </a:p>
          </p:txBody>
        </p:sp>
        <p:sp>
          <p:nvSpPr>
            <p:cNvPr id="8" name="Forme libre 7">
              <a:extLst>
                <a:ext uri="{FF2B5EF4-FFF2-40B4-BE49-F238E27FC236}">
                  <a16:creationId xmlns:a16="http://schemas.microsoft.com/office/drawing/2014/main" id="{1948E2DA-CC41-49C1-A063-47BB17F6A6B7}"/>
                </a:ext>
              </a:extLst>
            </p:cNvPr>
            <p:cNvSpPr/>
            <p:nvPr/>
          </p:nvSpPr>
          <p:spPr>
            <a:xfrm>
              <a:off x="9056117" y="1615846"/>
              <a:ext cx="2539491" cy="141314"/>
            </a:xfrm>
            <a:custGeom>
              <a:avLst/>
              <a:gdLst>
                <a:gd name="connsiteX0" fmla="*/ 123395 w 2539491"/>
                <a:gd name="connsiteY0" fmla="*/ 0 h 141314"/>
                <a:gd name="connsiteX1" fmla="*/ 2418205 w 2539491"/>
                <a:gd name="connsiteY1" fmla="*/ 0 h 141314"/>
                <a:gd name="connsiteX2" fmla="*/ 2531903 w 2539491"/>
                <a:gd name="connsiteY2" fmla="*/ 75364 h 141314"/>
                <a:gd name="connsiteX3" fmla="*/ 2539491 w 2539491"/>
                <a:gd name="connsiteY3" fmla="*/ 112949 h 141314"/>
                <a:gd name="connsiteX4" fmla="*/ 2539491 w 2539491"/>
                <a:gd name="connsiteY4" fmla="*/ 141314 h 141314"/>
                <a:gd name="connsiteX5" fmla="*/ 0 w 2539491"/>
                <a:gd name="connsiteY5" fmla="*/ 141314 h 141314"/>
                <a:gd name="connsiteX6" fmla="*/ 0 w 2539491"/>
                <a:gd name="connsiteY6" fmla="*/ 123395 h 141314"/>
                <a:gd name="connsiteX7" fmla="*/ 123395 w 2539491"/>
                <a:gd name="connsiteY7" fmla="*/ 0 h 14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39491" h="141314">
                  <a:moveTo>
                    <a:pt x="123395" y="0"/>
                  </a:moveTo>
                  <a:lnTo>
                    <a:pt x="2418205" y="0"/>
                  </a:lnTo>
                  <a:cubicBezTo>
                    <a:pt x="2469317" y="0"/>
                    <a:pt x="2513171" y="31076"/>
                    <a:pt x="2531903" y="75364"/>
                  </a:cubicBezTo>
                  <a:lnTo>
                    <a:pt x="2539491" y="112949"/>
                  </a:lnTo>
                  <a:lnTo>
                    <a:pt x="2539491" y="141314"/>
                  </a:lnTo>
                  <a:lnTo>
                    <a:pt x="0" y="141314"/>
                  </a:lnTo>
                  <a:lnTo>
                    <a:pt x="0" y="123395"/>
                  </a:lnTo>
                  <a:cubicBezTo>
                    <a:pt x="0" y="55246"/>
                    <a:pt x="55246" y="0"/>
                    <a:pt x="123395" y="0"/>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pitchFamily="2" charset="0"/>
                <a:cs typeface="+mn-cs"/>
                <a:sym typeface="Arial"/>
              </a:endParaRPr>
            </a:p>
          </p:txBody>
        </p:sp>
      </p:grpSp>
      <p:grpSp>
        <p:nvGrpSpPr>
          <p:cNvPr id="9" name="Groupe 8">
            <a:extLst>
              <a:ext uri="{FF2B5EF4-FFF2-40B4-BE49-F238E27FC236}">
                <a16:creationId xmlns:a16="http://schemas.microsoft.com/office/drawing/2014/main" id="{656BDA7C-FA0E-EB76-838C-0B2C33AB3195}"/>
              </a:ext>
            </a:extLst>
          </p:cNvPr>
          <p:cNvGrpSpPr>
            <a:grpSpLocks noChangeAspect="1"/>
          </p:cNvGrpSpPr>
          <p:nvPr/>
        </p:nvGrpSpPr>
        <p:grpSpPr>
          <a:xfrm>
            <a:off x="1575691" y="1360513"/>
            <a:ext cx="504000" cy="504000"/>
            <a:chOff x="326646" y="1357215"/>
            <a:chExt cx="540000" cy="540000"/>
          </a:xfrm>
        </p:grpSpPr>
        <p:sp>
          <p:nvSpPr>
            <p:cNvPr id="20" name="Forme libre 19">
              <a:extLst>
                <a:ext uri="{FF2B5EF4-FFF2-40B4-BE49-F238E27FC236}">
                  <a16:creationId xmlns:a16="http://schemas.microsoft.com/office/drawing/2014/main" id="{5691D296-740C-5533-8261-1C417409A85B}"/>
                </a:ext>
              </a:extLst>
            </p:cNvPr>
            <p:cNvSpPr/>
            <p:nvPr/>
          </p:nvSpPr>
          <p:spPr>
            <a:xfrm>
              <a:off x="326646"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21" name="Graphic 56">
              <a:extLst>
                <a:ext uri="{FF2B5EF4-FFF2-40B4-BE49-F238E27FC236}">
                  <a16:creationId xmlns:a16="http://schemas.microsoft.com/office/drawing/2014/main" id="{5AD29883-8B47-D918-026E-76049262E9FF}"/>
                </a:ext>
              </a:extLst>
            </p:cNvPr>
            <p:cNvSpPr/>
            <p:nvPr/>
          </p:nvSpPr>
          <p:spPr>
            <a:xfrm>
              <a:off x="457069" y="1430428"/>
              <a:ext cx="260947" cy="347618"/>
            </a:xfrm>
            <a:custGeom>
              <a:avLst/>
              <a:gdLst>
                <a:gd name="connsiteX0" fmla="*/ 249994 w 260947"/>
                <a:gd name="connsiteY0" fmla="*/ 291918 h 347618"/>
                <a:gd name="connsiteX1" fmla="*/ 220665 w 260947"/>
                <a:gd name="connsiteY1" fmla="*/ 291918 h 347618"/>
                <a:gd name="connsiteX2" fmla="*/ 220665 w 260947"/>
                <a:gd name="connsiteY2" fmla="*/ 337220 h 347618"/>
                <a:gd name="connsiteX3" fmla="*/ 246655 w 260947"/>
                <a:gd name="connsiteY3" fmla="*/ 336976 h 347618"/>
                <a:gd name="connsiteX4" fmla="*/ 250414 w 260947"/>
                <a:gd name="connsiteY4" fmla="*/ 331859 h 347618"/>
                <a:gd name="connsiteX5" fmla="*/ 251052 w 260947"/>
                <a:gd name="connsiteY5" fmla="*/ 321789 h 347618"/>
                <a:gd name="connsiteX6" fmla="*/ 256006 w 260947"/>
                <a:gd name="connsiteY6" fmla="*/ 317650 h 347618"/>
                <a:gd name="connsiteX7" fmla="*/ 260498 w 260947"/>
                <a:gd name="connsiteY7" fmla="*/ 321436 h 347618"/>
                <a:gd name="connsiteX8" fmla="*/ 259792 w 260947"/>
                <a:gd name="connsiteY8" fmla="*/ 338197 h 347618"/>
                <a:gd name="connsiteX9" fmla="*/ 244388 w 260947"/>
                <a:gd name="connsiteY9" fmla="*/ 347589 h 347618"/>
                <a:gd name="connsiteX10" fmla="*/ 144636 w 260947"/>
                <a:gd name="connsiteY10" fmla="*/ 347589 h 347618"/>
                <a:gd name="connsiteX11" fmla="*/ 98493 w 260947"/>
                <a:gd name="connsiteY11" fmla="*/ 347589 h 347618"/>
                <a:gd name="connsiteX12" fmla="*/ 90865 w 260947"/>
                <a:gd name="connsiteY12" fmla="*/ 342255 h 347618"/>
                <a:gd name="connsiteX13" fmla="*/ 98275 w 260947"/>
                <a:gd name="connsiteY13" fmla="*/ 337356 h 347618"/>
                <a:gd name="connsiteX14" fmla="*/ 115566 w 260947"/>
                <a:gd name="connsiteY14" fmla="*/ 337356 h 347618"/>
                <a:gd name="connsiteX15" fmla="*/ 115566 w 260947"/>
                <a:gd name="connsiteY15" fmla="*/ 222281 h 347618"/>
                <a:gd name="connsiteX16" fmla="*/ 96172 w 260947"/>
                <a:gd name="connsiteY16" fmla="*/ 218020 h 347618"/>
                <a:gd name="connsiteX17" fmla="*/ 84772 w 260947"/>
                <a:gd name="connsiteY17" fmla="*/ 208411 h 347618"/>
                <a:gd name="connsiteX18" fmla="*/ 66341 w 260947"/>
                <a:gd name="connsiteY18" fmla="*/ 205167 h 347618"/>
                <a:gd name="connsiteX19" fmla="*/ 36171 w 260947"/>
                <a:gd name="connsiteY19" fmla="*/ 217246 h 347618"/>
                <a:gd name="connsiteX20" fmla="*/ 10765 w 260947"/>
                <a:gd name="connsiteY20" fmla="*/ 252478 h 347618"/>
                <a:gd name="connsiteX21" fmla="*/ 10670 w 260947"/>
                <a:gd name="connsiteY21" fmla="*/ 280707 h 347618"/>
                <a:gd name="connsiteX22" fmla="*/ 41043 w 260947"/>
                <a:gd name="connsiteY22" fmla="*/ 280707 h 347618"/>
                <a:gd name="connsiteX23" fmla="*/ 41043 w 260947"/>
                <a:gd name="connsiteY23" fmla="*/ 267081 h 347618"/>
                <a:gd name="connsiteX24" fmla="*/ 41315 w 260947"/>
                <a:gd name="connsiteY24" fmla="*/ 250157 h 347618"/>
                <a:gd name="connsiteX25" fmla="*/ 46364 w 260947"/>
                <a:gd name="connsiteY25" fmla="*/ 244349 h 347618"/>
                <a:gd name="connsiteX26" fmla="*/ 51249 w 260947"/>
                <a:gd name="connsiteY26" fmla="*/ 249777 h 347618"/>
                <a:gd name="connsiteX27" fmla="*/ 51466 w 260947"/>
                <a:gd name="connsiteY27" fmla="*/ 255125 h 347618"/>
                <a:gd name="connsiteX28" fmla="*/ 51466 w 260947"/>
                <a:gd name="connsiteY28" fmla="*/ 329077 h 347618"/>
                <a:gd name="connsiteX29" fmla="*/ 51466 w 260947"/>
                <a:gd name="connsiteY29" fmla="*/ 337356 h 347618"/>
                <a:gd name="connsiteX30" fmla="*/ 69503 w 260947"/>
                <a:gd name="connsiteY30" fmla="*/ 337356 h 347618"/>
                <a:gd name="connsiteX31" fmla="*/ 76696 w 260947"/>
                <a:gd name="connsiteY31" fmla="*/ 342513 h 347618"/>
                <a:gd name="connsiteX32" fmla="*/ 69490 w 260947"/>
                <a:gd name="connsiteY32" fmla="*/ 347616 h 347618"/>
                <a:gd name="connsiteX33" fmla="*/ 15203 w 260947"/>
                <a:gd name="connsiteY33" fmla="*/ 347548 h 347618"/>
                <a:gd name="connsiteX34" fmla="*/ 274 w 260947"/>
                <a:gd name="connsiteY34" fmla="*/ 332755 h 347618"/>
                <a:gd name="connsiteX35" fmla="*/ 478 w 260947"/>
                <a:gd name="connsiteY35" fmla="*/ 252709 h 347618"/>
                <a:gd name="connsiteX36" fmla="*/ 32140 w 260947"/>
                <a:gd name="connsiteY36" fmla="*/ 207854 h 347618"/>
                <a:gd name="connsiteX37" fmla="*/ 92697 w 260947"/>
                <a:gd name="connsiteY37" fmla="*/ 184172 h 347618"/>
                <a:gd name="connsiteX38" fmla="*/ 95982 w 260947"/>
                <a:gd name="connsiteY38" fmla="*/ 167221 h 347618"/>
                <a:gd name="connsiteX39" fmla="*/ 77198 w 260947"/>
                <a:gd name="connsiteY39" fmla="*/ 135843 h 347618"/>
                <a:gd name="connsiteX40" fmla="*/ 72869 w 260947"/>
                <a:gd name="connsiteY40" fmla="*/ 131880 h 347618"/>
                <a:gd name="connsiteX41" fmla="*/ 59094 w 260947"/>
                <a:gd name="connsiteY41" fmla="*/ 92943 h 347618"/>
                <a:gd name="connsiteX42" fmla="*/ 60247 w 260947"/>
                <a:gd name="connsiteY42" fmla="*/ 85709 h 347618"/>
                <a:gd name="connsiteX43" fmla="*/ 57479 w 260947"/>
                <a:gd name="connsiteY43" fmla="*/ 54182 h 347618"/>
                <a:gd name="connsiteX44" fmla="*/ 74145 w 260947"/>
                <a:gd name="connsiteY44" fmla="*/ 33716 h 347618"/>
                <a:gd name="connsiteX45" fmla="*/ 78162 w 260947"/>
                <a:gd name="connsiteY45" fmla="*/ 30825 h 347618"/>
                <a:gd name="connsiteX46" fmla="*/ 117574 w 260947"/>
                <a:gd name="connsiteY46" fmla="*/ 2080 h 347618"/>
                <a:gd name="connsiteX47" fmla="*/ 178294 w 260947"/>
                <a:gd name="connsiteY47" fmla="*/ 11879 h 347618"/>
                <a:gd name="connsiteX48" fmla="*/ 191595 w 260947"/>
                <a:gd name="connsiteY48" fmla="*/ 29468 h 347618"/>
                <a:gd name="connsiteX49" fmla="*/ 194160 w 260947"/>
                <a:gd name="connsiteY49" fmla="*/ 32318 h 347618"/>
                <a:gd name="connsiteX50" fmla="*/ 203918 w 260947"/>
                <a:gd name="connsiteY50" fmla="*/ 41709 h 347618"/>
                <a:gd name="connsiteX51" fmla="*/ 205478 w 260947"/>
                <a:gd name="connsiteY51" fmla="*/ 67238 h 347618"/>
                <a:gd name="connsiteX52" fmla="*/ 199127 w 260947"/>
                <a:gd name="connsiteY52" fmla="*/ 80619 h 347618"/>
                <a:gd name="connsiteX53" fmla="*/ 201692 w 260947"/>
                <a:gd name="connsiteY53" fmla="*/ 93988 h 347618"/>
                <a:gd name="connsiteX54" fmla="*/ 189084 w 260947"/>
                <a:gd name="connsiteY54" fmla="*/ 131432 h 347618"/>
                <a:gd name="connsiteX55" fmla="*/ 183221 w 260947"/>
                <a:gd name="connsiteY55" fmla="*/ 137295 h 347618"/>
                <a:gd name="connsiteX56" fmla="*/ 166297 w 260947"/>
                <a:gd name="connsiteY56" fmla="*/ 165972 h 347618"/>
                <a:gd name="connsiteX57" fmla="*/ 169758 w 260947"/>
                <a:gd name="connsiteY57" fmla="*/ 184837 h 347618"/>
                <a:gd name="connsiteX58" fmla="*/ 228469 w 260947"/>
                <a:gd name="connsiteY58" fmla="*/ 207651 h 347618"/>
                <a:gd name="connsiteX59" fmla="*/ 260837 w 260947"/>
                <a:gd name="connsiteY59" fmla="*/ 254202 h 347618"/>
                <a:gd name="connsiteX60" fmla="*/ 260878 w 260947"/>
                <a:gd name="connsiteY60" fmla="*/ 294225 h 347618"/>
                <a:gd name="connsiteX61" fmla="*/ 255612 w 260947"/>
                <a:gd name="connsiteY61" fmla="*/ 303236 h 347618"/>
                <a:gd name="connsiteX62" fmla="*/ 250496 w 260947"/>
                <a:gd name="connsiteY62" fmla="*/ 294578 h 347618"/>
                <a:gd name="connsiteX63" fmla="*/ 249953 w 260947"/>
                <a:gd name="connsiteY63" fmla="*/ 291918 h 347618"/>
                <a:gd name="connsiteX64" fmla="*/ 209686 w 260947"/>
                <a:gd name="connsiteY64" fmla="*/ 336976 h 347618"/>
                <a:gd name="connsiteX65" fmla="*/ 209686 w 260947"/>
                <a:gd name="connsiteY65" fmla="*/ 328208 h 347618"/>
                <a:gd name="connsiteX66" fmla="*/ 209686 w 260947"/>
                <a:gd name="connsiteY66" fmla="*/ 252288 h 347618"/>
                <a:gd name="connsiteX67" fmla="*/ 214911 w 260947"/>
                <a:gd name="connsiteY67" fmla="*/ 244471 h 347618"/>
                <a:gd name="connsiteX68" fmla="*/ 220095 w 260947"/>
                <a:gd name="connsiteY68" fmla="*/ 252302 h 347618"/>
                <a:gd name="connsiteX69" fmla="*/ 220095 w 260947"/>
                <a:gd name="connsiteY69" fmla="*/ 280707 h 347618"/>
                <a:gd name="connsiteX70" fmla="*/ 250414 w 260947"/>
                <a:gd name="connsiteY70" fmla="*/ 280707 h 347618"/>
                <a:gd name="connsiteX71" fmla="*/ 250292 w 260947"/>
                <a:gd name="connsiteY71" fmla="*/ 251772 h 347618"/>
                <a:gd name="connsiteX72" fmla="*/ 224981 w 260947"/>
                <a:gd name="connsiteY72" fmla="*/ 217246 h 347618"/>
                <a:gd name="connsiteX73" fmla="*/ 205546 w 260947"/>
                <a:gd name="connsiteY73" fmla="*/ 209429 h 347618"/>
                <a:gd name="connsiteX74" fmla="*/ 167573 w 260947"/>
                <a:gd name="connsiteY74" fmla="*/ 215875 h 347618"/>
                <a:gd name="connsiteX75" fmla="*/ 164980 w 260947"/>
                <a:gd name="connsiteY75" fmla="*/ 218047 h 347618"/>
                <a:gd name="connsiteX76" fmla="*/ 145532 w 260947"/>
                <a:gd name="connsiteY76" fmla="*/ 222295 h 347618"/>
                <a:gd name="connsiteX77" fmla="*/ 145532 w 260947"/>
                <a:gd name="connsiteY77" fmla="*/ 336989 h 347618"/>
                <a:gd name="connsiteX78" fmla="*/ 209686 w 260947"/>
                <a:gd name="connsiteY78" fmla="*/ 336989 h 347618"/>
                <a:gd name="connsiteX79" fmla="*/ 86970 w 260947"/>
                <a:gd name="connsiteY79" fmla="*/ 84515 h 347618"/>
                <a:gd name="connsiteX80" fmla="*/ 87147 w 260947"/>
                <a:gd name="connsiteY80" fmla="*/ 130686 h 347618"/>
                <a:gd name="connsiteX81" fmla="*/ 131282 w 260947"/>
                <a:gd name="connsiteY81" fmla="*/ 168876 h 347618"/>
                <a:gd name="connsiteX82" fmla="*/ 174033 w 260947"/>
                <a:gd name="connsiteY82" fmla="*/ 129057 h 347618"/>
                <a:gd name="connsiteX83" fmla="*/ 174114 w 260947"/>
                <a:gd name="connsiteY83" fmla="*/ 88423 h 347618"/>
                <a:gd name="connsiteX84" fmla="*/ 171006 w 260947"/>
                <a:gd name="connsiteY84" fmla="*/ 83646 h 347618"/>
                <a:gd name="connsiteX85" fmla="*/ 160366 w 260947"/>
                <a:gd name="connsiteY85" fmla="*/ 70726 h 347618"/>
                <a:gd name="connsiteX86" fmla="*/ 154788 w 260947"/>
                <a:gd name="connsiteY86" fmla="*/ 64496 h 347618"/>
                <a:gd name="connsiteX87" fmla="*/ 105916 w 260947"/>
                <a:gd name="connsiteY87" fmla="*/ 64510 h 347618"/>
                <a:gd name="connsiteX88" fmla="*/ 100705 w 260947"/>
                <a:gd name="connsiteY88" fmla="*/ 69572 h 347618"/>
                <a:gd name="connsiteX89" fmla="*/ 86957 w 260947"/>
                <a:gd name="connsiteY89" fmla="*/ 84501 h 347618"/>
                <a:gd name="connsiteX90" fmla="*/ 71417 w 260947"/>
                <a:gd name="connsiteY90" fmla="*/ 86808 h 347618"/>
                <a:gd name="connsiteX91" fmla="*/ 76615 w 260947"/>
                <a:gd name="connsiteY91" fmla="*/ 81339 h 347618"/>
                <a:gd name="connsiteX92" fmla="*/ 85260 w 260947"/>
                <a:gd name="connsiteY92" fmla="*/ 73793 h 347618"/>
                <a:gd name="connsiteX93" fmla="*/ 89915 w 260947"/>
                <a:gd name="connsiteY93" fmla="*/ 68446 h 347618"/>
                <a:gd name="connsiteX94" fmla="*/ 104315 w 260947"/>
                <a:gd name="connsiteY94" fmla="*/ 54222 h 347618"/>
                <a:gd name="connsiteX95" fmla="*/ 157407 w 260947"/>
                <a:gd name="connsiteY95" fmla="*/ 54399 h 347618"/>
                <a:gd name="connsiteX96" fmla="*/ 170789 w 260947"/>
                <a:gd name="connsiteY96" fmla="*/ 67943 h 347618"/>
                <a:gd name="connsiteX97" fmla="*/ 173191 w 260947"/>
                <a:gd name="connsiteY97" fmla="*/ 72992 h 347618"/>
                <a:gd name="connsiteX98" fmla="*/ 185419 w 260947"/>
                <a:gd name="connsiteY98" fmla="*/ 85247 h 347618"/>
                <a:gd name="connsiteX99" fmla="*/ 199453 w 260947"/>
                <a:gd name="connsiteY99" fmla="*/ 56964 h 347618"/>
                <a:gd name="connsiteX100" fmla="*/ 197647 w 260947"/>
                <a:gd name="connsiteY100" fmla="*/ 50314 h 347618"/>
                <a:gd name="connsiteX101" fmla="*/ 180751 w 260947"/>
                <a:gd name="connsiteY101" fmla="*/ 35941 h 347618"/>
                <a:gd name="connsiteX102" fmla="*/ 175892 w 260947"/>
                <a:gd name="connsiteY102" fmla="*/ 22193 h 347618"/>
                <a:gd name="connsiteX103" fmla="*/ 122202 w 260947"/>
                <a:gd name="connsiteY103" fmla="*/ 11648 h 347618"/>
                <a:gd name="connsiteX104" fmla="*/ 86400 w 260947"/>
                <a:gd name="connsiteY104" fmla="*/ 37828 h 347618"/>
                <a:gd name="connsiteX105" fmla="*/ 77877 w 260947"/>
                <a:gd name="connsiteY105" fmla="*/ 43284 h 347618"/>
                <a:gd name="connsiteX106" fmla="*/ 67943 w 260947"/>
                <a:gd name="connsiteY106" fmla="*/ 52974 h 347618"/>
                <a:gd name="connsiteX107" fmla="*/ 71417 w 260947"/>
                <a:gd name="connsiteY107" fmla="*/ 86795 h 347618"/>
                <a:gd name="connsiteX108" fmla="*/ 40677 w 260947"/>
                <a:gd name="connsiteY108" fmla="*/ 337301 h 347618"/>
                <a:gd name="connsiteX109" fmla="*/ 40677 w 260947"/>
                <a:gd name="connsiteY109" fmla="*/ 292216 h 347618"/>
                <a:gd name="connsiteX110" fmla="*/ 10602 w 260947"/>
                <a:gd name="connsiteY110" fmla="*/ 292216 h 347618"/>
                <a:gd name="connsiteX111" fmla="*/ 10819 w 260947"/>
                <a:gd name="connsiteY111" fmla="*/ 332063 h 347618"/>
                <a:gd name="connsiteX112" fmla="*/ 15379 w 260947"/>
                <a:gd name="connsiteY112" fmla="*/ 337057 h 347618"/>
                <a:gd name="connsiteX113" fmla="*/ 40691 w 260947"/>
                <a:gd name="connsiteY113" fmla="*/ 337288 h 347618"/>
                <a:gd name="connsiteX114" fmla="*/ 134240 w 260947"/>
                <a:gd name="connsiteY114" fmla="*/ 336948 h 347618"/>
                <a:gd name="connsiteX115" fmla="*/ 134240 w 260947"/>
                <a:gd name="connsiteY115" fmla="*/ 212971 h 347618"/>
                <a:gd name="connsiteX116" fmla="*/ 126803 w 260947"/>
                <a:gd name="connsiteY116" fmla="*/ 212971 h 347618"/>
                <a:gd name="connsiteX117" fmla="*/ 126803 w 260947"/>
                <a:gd name="connsiteY117" fmla="*/ 336948 h 347618"/>
                <a:gd name="connsiteX118" fmla="*/ 134240 w 260947"/>
                <a:gd name="connsiteY118" fmla="*/ 336948 h 347618"/>
                <a:gd name="connsiteX119" fmla="*/ 109268 w 260947"/>
                <a:gd name="connsiteY119" fmla="*/ 175201 h 347618"/>
                <a:gd name="connsiteX120" fmla="*/ 113598 w 260947"/>
                <a:gd name="connsiteY120" fmla="*/ 188365 h 347618"/>
                <a:gd name="connsiteX121" fmla="*/ 126084 w 260947"/>
                <a:gd name="connsiteY121" fmla="*/ 200349 h 347618"/>
                <a:gd name="connsiteX122" fmla="*/ 135109 w 260947"/>
                <a:gd name="connsiteY122" fmla="*/ 200295 h 347618"/>
                <a:gd name="connsiteX123" fmla="*/ 147622 w 260947"/>
                <a:gd name="connsiteY123" fmla="*/ 188325 h 347618"/>
                <a:gd name="connsiteX124" fmla="*/ 151707 w 260947"/>
                <a:gd name="connsiteY124" fmla="*/ 175255 h 347618"/>
                <a:gd name="connsiteX125" fmla="*/ 109282 w 260947"/>
                <a:gd name="connsiteY125" fmla="*/ 175201 h 347618"/>
                <a:gd name="connsiteX126" fmla="*/ 108251 w 260947"/>
                <a:gd name="connsiteY126" fmla="*/ 214708 h 347618"/>
                <a:gd name="connsiteX127" fmla="*/ 115715 w 260947"/>
                <a:gd name="connsiteY127" fmla="*/ 203539 h 347618"/>
                <a:gd name="connsiteX128" fmla="*/ 88287 w 260947"/>
                <a:gd name="connsiteY128" fmla="*/ 197947 h 347618"/>
                <a:gd name="connsiteX129" fmla="*/ 91259 w 260947"/>
                <a:gd name="connsiteY129" fmla="*/ 200675 h 347618"/>
                <a:gd name="connsiteX130" fmla="*/ 108237 w 260947"/>
                <a:gd name="connsiteY130" fmla="*/ 214708 h 347618"/>
                <a:gd name="connsiteX131" fmla="*/ 173232 w 260947"/>
                <a:gd name="connsiteY131" fmla="*/ 197893 h 347618"/>
                <a:gd name="connsiteX132" fmla="*/ 145709 w 260947"/>
                <a:gd name="connsiteY132" fmla="*/ 203973 h 347618"/>
                <a:gd name="connsiteX133" fmla="*/ 152997 w 260947"/>
                <a:gd name="connsiteY133" fmla="*/ 214654 h 347618"/>
                <a:gd name="connsiteX134" fmla="*/ 173232 w 260947"/>
                <a:gd name="connsiteY134" fmla="*/ 197879 h 347618"/>
                <a:gd name="connsiteX135" fmla="*/ 76086 w 260947"/>
                <a:gd name="connsiteY135" fmla="*/ 95141 h 347618"/>
                <a:gd name="connsiteX136" fmla="*/ 64020 w 260947"/>
                <a:gd name="connsiteY136" fmla="*/ 109405 h 347618"/>
                <a:gd name="connsiteX137" fmla="*/ 76086 w 260947"/>
                <a:gd name="connsiteY137" fmla="*/ 121009 h 347618"/>
                <a:gd name="connsiteX138" fmla="*/ 76086 w 260947"/>
                <a:gd name="connsiteY138" fmla="*/ 95141 h 347618"/>
                <a:gd name="connsiteX139" fmla="*/ 185094 w 260947"/>
                <a:gd name="connsiteY139" fmla="*/ 95358 h 347618"/>
                <a:gd name="connsiteX140" fmla="*/ 185094 w 260947"/>
                <a:gd name="connsiteY140" fmla="*/ 121267 h 347618"/>
                <a:gd name="connsiteX141" fmla="*/ 197037 w 260947"/>
                <a:gd name="connsiteY141" fmla="*/ 109364 h 347618"/>
                <a:gd name="connsiteX142" fmla="*/ 185094 w 260947"/>
                <a:gd name="connsiteY142" fmla="*/ 95358 h 347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260947" h="347618">
                  <a:moveTo>
                    <a:pt x="249994" y="291918"/>
                  </a:moveTo>
                  <a:lnTo>
                    <a:pt x="220665" y="291918"/>
                  </a:lnTo>
                  <a:lnTo>
                    <a:pt x="220665" y="337220"/>
                  </a:lnTo>
                  <a:cubicBezTo>
                    <a:pt x="229270" y="337220"/>
                    <a:pt x="237983" y="337451"/>
                    <a:pt x="246655" y="336976"/>
                  </a:cubicBezTo>
                  <a:cubicBezTo>
                    <a:pt x="248053" y="336894"/>
                    <a:pt x="250007" y="333813"/>
                    <a:pt x="250414" y="331859"/>
                  </a:cubicBezTo>
                  <a:cubicBezTo>
                    <a:pt x="251106" y="328602"/>
                    <a:pt x="250184" y="324965"/>
                    <a:pt x="251052" y="321789"/>
                  </a:cubicBezTo>
                  <a:cubicBezTo>
                    <a:pt x="251541" y="319997"/>
                    <a:pt x="254147" y="317894"/>
                    <a:pt x="256006" y="317650"/>
                  </a:cubicBezTo>
                  <a:cubicBezTo>
                    <a:pt x="257390" y="317473"/>
                    <a:pt x="260417" y="319997"/>
                    <a:pt x="260498" y="321436"/>
                  </a:cubicBezTo>
                  <a:cubicBezTo>
                    <a:pt x="260810" y="327014"/>
                    <a:pt x="261027" y="332823"/>
                    <a:pt x="259792" y="338197"/>
                  </a:cubicBezTo>
                  <a:cubicBezTo>
                    <a:pt x="258272" y="344807"/>
                    <a:pt x="252857" y="347575"/>
                    <a:pt x="244388" y="347589"/>
                  </a:cubicBezTo>
                  <a:cubicBezTo>
                    <a:pt x="211138" y="347616"/>
                    <a:pt x="177887" y="347589"/>
                    <a:pt x="144636" y="347589"/>
                  </a:cubicBezTo>
                  <a:cubicBezTo>
                    <a:pt x="129260" y="347589"/>
                    <a:pt x="113869" y="347562"/>
                    <a:pt x="98493" y="347589"/>
                  </a:cubicBezTo>
                  <a:cubicBezTo>
                    <a:pt x="94625" y="347589"/>
                    <a:pt x="90757" y="347344"/>
                    <a:pt x="90865" y="342255"/>
                  </a:cubicBezTo>
                  <a:cubicBezTo>
                    <a:pt x="90960" y="337559"/>
                    <a:pt x="94747" y="337369"/>
                    <a:pt x="98275" y="337356"/>
                  </a:cubicBezTo>
                  <a:cubicBezTo>
                    <a:pt x="103880" y="337315"/>
                    <a:pt x="109486" y="337356"/>
                    <a:pt x="115566" y="337356"/>
                  </a:cubicBezTo>
                  <a:lnTo>
                    <a:pt x="115566" y="222281"/>
                  </a:lnTo>
                  <a:cubicBezTo>
                    <a:pt x="107097" y="228904"/>
                    <a:pt x="101845" y="222783"/>
                    <a:pt x="96172" y="218020"/>
                  </a:cubicBezTo>
                  <a:cubicBezTo>
                    <a:pt x="92358" y="214817"/>
                    <a:pt x="88083" y="212062"/>
                    <a:pt x="84772" y="208411"/>
                  </a:cubicBezTo>
                  <a:cubicBezTo>
                    <a:pt x="79261" y="202331"/>
                    <a:pt x="73751" y="201666"/>
                    <a:pt x="66341" y="205167"/>
                  </a:cubicBezTo>
                  <a:cubicBezTo>
                    <a:pt x="56569" y="209795"/>
                    <a:pt x="46187" y="213134"/>
                    <a:pt x="36171" y="217246"/>
                  </a:cubicBezTo>
                  <a:cubicBezTo>
                    <a:pt x="20442" y="223692"/>
                    <a:pt x="11796" y="235568"/>
                    <a:pt x="10765" y="252478"/>
                  </a:cubicBezTo>
                  <a:cubicBezTo>
                    <a:pt x="10208" y="261693"/>
                    <a:pt x="10670" y="270976"/>
                    <a:pt x="10670" y="280707"/>
                  </a:cubicBezTo>
                  <a:lnTo>
                    <a:pt x="41043" y="280707"/>
                  </a:lnTo>
                  <a:cubicBezTo>
                    <a:pt x="41043" y="276337"/>
                    <a:pt x="41043" y="271709"/>
                    <a:pt x="41043" y="267081"/>
                  </a:cubicBezTo>
                  <a:cubicBezTo>
                    <a:pt x="41043" y="261422"/>
                    <a:pt x="40582" y="255708"/>
                    <a:pt x="41315" y="250157"/>
                  </a:cubicBezTo>
                  <a:cubicBezTo>
                    <a:pt x="41586" y="248040"/>
                    <a:pt x="44599" y="246276"/>
                    <a:pt x="46364" y="244349"/>
                  </a:cubicBezTo>
                  <a:cubicBezTo>
                    <a:pt x="48033" y="246127"/>
                    <a:pt x="50123" y="247701"/>
                    <a:pt x="51249" y="249777"/>
                  </a:cubicBezTo>
                  <a:cubicBezTo>
                    <a:pt x="52009" y="251189"/>
                    <a:pt x="51466" y="253320"/>
                    <a:pt x="51466" y="255125"/>
                  </a:cubicBezTo>
                  <a:cubicBezTo>
                    <a:pt x="51466" y="279771"/>
                    <a:pt x="51466" y="304431"/>
                    <a:pt x="51466" y="329077"/>
                  </a:cubicBezTo>
                  <a:cubicBezTo>
                    <a:pt x="51466" y="331506"/>
                    <a:pt x="51466" y="333949"/>
                    <a:pt x="51466" y="337356"/>
                  </a:cubicBezTo>
                  <a:cubicBezTo>
                    <a:pt x="57913" y="337356"/>
                    <a:pt x="63708" y="337356"/>
                    <a:pt x="69503" y="337356"/>
                  </a:cubicBezTo>
                  <a:cubicBezTo>
                    <a:pt x="73127" y="337356"/>
                    <a:pt x="76737" y="337871"/>
                    <a:pt x="76696" y="342513"/>
                  </a:cubicBezTo>
                  <a:cubicBezTo>
                    <a:pt x="76656" y="347073"/>
                    <a:pt x="73208" y="347616"/>
                    <a:pt x="69490" y="347616"/>
                  </a:cubicBezTo>
                  <a:cubicBezTo>
                    <a:pt x="51399" y="347575"/>
                    <a:pt x="33294" y="347684"/>
                    <a:pt x="15203" y="347548"/>
                  </a:cubicBezTo>
                  <a:cubicBezTo>
                    <a:pt x="5961" y="347480"/>
                    <a:pt x="315" y="341970"/>
                    <a:pt x="274" y="332755"/>
                  </a:cubicBezTo>
                  <a:cubicBezTo>
                    <a:pt x="152" y="306073"/>
                    <a:pt x="-377" y="279364"/>
                    <a:pt x="478" y="252709"/>
                  </a:cubicBezTo>
                  <a:cubicBezTo>
                    <a:pt x="1170" y="231374"/>
                    <a:pt x="12176" y="215984"/>
                    <a:pt x="32140" y="207854"/>
                  </a:cubicBezTo>
                  <a:cubicBezTo>
                    <a:pt x="52213" y="199684"/>
                    <a:pt x="72516" y="192057"/>
                    <a:pt x="92697" y="184172"/>
                  </a:cubicBezTo>
                  <a:cubicBezTo>
                    <a:pt x="98778" y="181797"/>
                    <a:pt x="100976" y="171591"/>
                    <a:pt x="95982" y="167221"/>
                  </a:cubicBezTo>
                  <a:cubicBezTo>
                    <a:pt x="86278" y="158725"/>
                    <a:pt x="79845" y="148532"/>
                    <a:pt x="77198" y="135843"/>
                  </a:cubicBezTo>
                  <a:cubicBezTo>
                    <a:pt x="76873" y="134255"/>
                    <a:pt x="74606" y="132382"/>
                    <a:pt x="72869" y="131880"/>
                  </a:cubicBezTo>
                  <a:cubicBezTo>
                    <a:pt x="54249" y="126410"/>
                    <a:pt x="48060" y="108849"/>
                    <a:pt x="59094" y="92943"/>
                  </a:cubicBezTo>
                  <a:cubicBezTo>
                    <a:pt x="60356" y="91124"/>
                    <a:pt x="60451" y="88097"/>
                    <a:pt x="60247" y="85709"/>
                  </a:cubicBezTo>
                  <a:cubicBezTo>
                    <a:pt x="59392" y="75177"/>
                    <a:pt x="57207" y="64659"/>
                    <a:pt x="57479" y="54182"/>
                  </a:cubicBezTo>
                  <a:cubicBezTo>
                    <a:pt x="57737" y="43989"/>
                    <a:pt x="63355" y="36362"/>
                    <a:pt x="74145" y="33716"/>
                  </a:cubicBezTo>
                  <a:cubicBezTo>
                    <a:pt x="75665" y="33349"/>
                    <a:pt x="77592" y="32141"/>
                    <a:pt x="78162" y="30825"/>
                  </a:cubicBezTo>
                  <a:cubicBezTo>
                    <a:pt x="85708" y="13494"/>
                    <a:pt x="100311" y="5785"/>
                    <a:pt x="117574" y="2080"/>
                  </a:cubicBezTo>
                  <a:cubicBezTo>
                    <a:pt x="138991" y="-2521"/>
                    <a:pt x="159525" y="411"/>
                    <a:pt x="178294" y="11879"/>
                  </a:cubicBezTo>
                  <a:cubicBezTo>
                    <a:pt x="184687" y="15787"/>
                    <a:pt x="192925" y="19194"/>
                    <a:pt x="191595" y="29468"/>
                  </a:cubicBezTo>
                  <a:cubicBezTo>
                    <a:pt x="191486" y="30296"/>
                    <a:pt x="193223" y="31408"/>
                    <a:pt x="194160" y="32318"/>
                  </a:cubicBezTo>
                  <a:cubicBezTo>
                    <a:pt x="197417" y="35453"/>
                    <a:pt x="200918" y="38344"/>
                    <a:pt x="203918" y="41709"/>
                  </a:cubicBezTo>
                  <a:cubicBezTo>
                    <a:pt x="212101" y="50884"/>
                    <a:pt x="212183" y="56788"/>
                    <a:pt x="205478" y="67238"/>
                  </a:cubicBezTo>
                  <a:cubicBezTo>
                    <a:pt x="202832" y="71364"/>
                    <a:pt x="200864" y="76005"/>
                    <a:pt x="199127" y="80619"/>
                  </a:cubicBezTo>
                  <a:cubicBezTo>
                    <a:pt x="197335" y="85397"/>
                    <a:pt x="197620" y="89455"/>
                    <a:pt x="201692" y="93988"/>
                  </a:cubicBezTo>
                  <a:cubicBezTo>
                    <a:pt x="213201" y="106799"/>
                    <a:pt x="206252" y="126953"/>
                    <a:pt x="189084" y="131432"/>
                  </a:cubicBezTo>
                  <a:cubicBezTo>
                    <a:pt x="185460" y="132368"/>
                    <a:pt x="183994" y="133549"/>
                    <a:pt x="183221" y="137295"/>
                  </a:cubicBezTo>
                  <a:cubicBezTo>
                    <a:pt x="180859" y="148682"/>
                    <a:pt x="175023" y="158182"/>
                    <a:pt x="166297" y="165972"/>
                  </a:cubicBezTo>
                  <a:cubicBezTo>
                    <a:pt x="159674" y="171876"/>
                    <a:pt x="161574" y="181661"/>
                    <a:pt x="169758" y="184837"/>
                  </a:cubicBezTo>
                  <a:cubicBezTo>
                    <a:pt x="189328" y="192437"/>
                    <a:pt x="208912" y="200010"/>
                    <a:pt x="228469" y="207651"/>
                  </a:cubicBezTo>
                  <a:cubicBezTo>
                    <a:pt x="248216" y="215359"/>
                    <a:pt x="260525" y="232948"/>
                    <a:pt x="260837" y="254202"/>
                  </a:cubicBezTo>
                  <a:cubicBezTo>
                    <a:pt x="261041" y="267543"/>
                    <a:pt x="260905" y="280884"/>
                    <a:pt x="260878" y="294225"/>
                  </a:cubicBezTo>
                  <a:cubicBezTo>
                    <a:pt x="260878" y="298256"/>
                    <a:pt x="261611" y="303291"/>
                    <a:pt x="255612" y="303236"/>
                  </a:cubicBezTo>
                  <a:cubicBezTo>
                    <a:pt x="250116" y="303196"/>
                    <a:pt x="250740" y="298378"/>
                    <a:pt x="250496" y="294578"/>
                  </a:cubicBezTo>
                  <a:cubicBezTo>
                    <a:pt x="250455" y="293913"/>
                    <a:pt x="250238" y="293261"/>
                    <a:pt x="249953" y="291918"/>
                  </a:cubicBezTo>
                  <a:close/>
                  <a:moveTo>
                    <a:pt x="209686" y="336976"/>
                  </a:moveTo>
                  <a:cubicBezTo>
                    <a:pt x="209686" y="333556"/>
                    <a:pt x="209686" y="330882"/>
                    <a:pt x="209686" y="328208"/>
                  </a:cubicBezTo>
                  <a:cubicBezTo>
                    <a:pt x="209686" y="302897"/>
                    <a:pt x="209686" y="277599"/>
                    <a:pt x="209686" y="252288"/>
                  </a:cubicBezTo>
                  <a:cubicBezTo>
                    <a:pt x="209686" y="248542"/>
                    <a:pt x="209835" y="244444"/>
                    <a:pt x="214911" y="244471"/>
                  </a:cubicBezTo>
                  <a:cubicBezTo>
                    <a:pt x="219932" y="244498"/>
                    <a:pt x="220109" y="248502"/>
                    <a:pt x="220095" y="252302"/>
                  </a:cubicBezTo>
                  <a:cubicBezTo>
                    <a:pt x="220082" y="261720"/>
                    <a:pt x="220095" y="271139"/>
                    <a:pt x="220095" y="280707"/>
                  </a:cubicBezTo>
                  <a:lnTo>
                    <a:pt x="250414" y="280707"/>
                  </a:lnTo>
                  <a:cubicBezTo>
                    <a:pt x="250414" y="270719"/>
                    <a:pt x="250998" y="261205"/>
                    <a:pt x="250292" y="251772"/>
                  </a:cubicBezTo>
                  <a:cubicBezTo>
                    <a:pt x="249044" y="235242"/>
                    <a:pt x="240521" y="223530"/>
                    <a:pt x="224981" y="217246"/>
                  </a:cubicBezTo>
                  <a:cubicBezTo>
                    <a:pt x="218494" y="214627"/>
                    <a:pt x="211450" y="212998"/>
                    <a:pt x="205546" y="209429"/>
                  </a:cubicBezTo>
                  <a:cubicBezTo>
                    <a:pt x="190685" y="200431"/>
                    <a:pt x="178348" y="202575"/>
                    <a:pt x="167573" y="215875"/>
                  </a:cubicBezTo>
                  <a:cubicBezTo>
                    <a:pt x="166880" y="216730"/>
                    <a:pt x="165835" y="217314"/>
                    <a:pt x="164980" y="218047"/>
                  </a:cubicBezTo>
                  <a:cubicBezTo>
                    <a:pt x="159321" y="222837"/>
                    <a:pt x="154028" y="228877"/>
                    <a:pt x="145532" y="222295"/>
                  </a:cubicBezTo>
                  <a:lnTo>
                    <a:pt x="145532" y="336989"/>
                  </a:lnTo>
                  <a:lnTo>
                    <a:pt x="209686" y="336989"/>
                  </a:lnTo>
                  <a:close/>
                  <a:moveTo>
                    <a:pt x="86970" y="84515"/>
                  </a:moveTo>
                  <a:cubicBezTo>
                    <a:pt x="86970" y="100475"/>
                    <a:pt x="86210" y="115634"/>
                    <a:pt x="87147" y="130686"/>
                  </a:cubicBezTo>
                  <a:cubicBezTo>
                    <a:pt x="88517" y="152590"/>
                    <a:pt x="108590" y="169406"/>
                    <a:pt x="131282" y="168876"/>
                  </a:cubicBezTo>
                  <a:cubicBezTo>
                    <a:pt x="154204" y="168347"/>
                    <a:pt x="173164" y="150962"/>
                    <a:pt x="174033" y="129057"/>
                  </a:cubicBezTo>
                  <a:cubicBezTo>
                    <a:pt x="174576" y="115526"/>
                    <a:pt x="174318" y="101968"/>
                    <a:pt x="174114" y="88423"/>
                  </a:cubicBezTo>
                  <a:cubicBezTo>
                    <a:pt x="174087" y="86767"/>
                    <a:pt x="172486" y="84216"/>
                    <a:pt x="171006" y="83646"/>
                  </a:cubicBezTo>
                  <a:cubicBezTo>
                    <a:pt x="164885" y="81271"/>
                    <a:pt x="161900" y="76969"/>
                    <a:pt x="160366" y="70726"/>
                  </a:cubicBezTo>
                  <a:cubicBezTo>
                    <a:pt x="159769" y="68269"/>
                    <a:pt x="157095" y="65093"/>
                    <a:pt x="154788" y="64496"/>
                  </a:cubicBezTo>
                  <a:cubicBezTo>
                    <a:pt x="138556" y="60303"/>
                    <a:pt x="122162" y="60330"/>
                    <a:pt x="105916" y="64510"/>
                  </a:cubicBezTo>
                  <a:cubicBezTo>
                    <a:pt x="103813" y="65053"/>
                    <a:pt x="100990" y="67618"/>
                    <a:pt x="100705" y="69572"/>
                  </a:cubicBezTo>
                  <a:cubicBezTo>
                    <a:pt x="99510" y="77837"/>
                    <a:pt x="94882" y="82506"/>
                    <a:pt x="86957" y="84501"/>
                  </a:cubicBezTo>
                  <a:close/>
                  <a:moveTo>
                    <a:pt x="71417" y="86808"/>
                  </a:moveTo>
                  <a:cubicBezTo>
                    <a:pt x="73792" y="84297"/>
                    <a:pt x="75108" y="82709"/>
                    <a:pt x="76615" y="81339"/>
                  </a:cubicBezTo>
                  <a:cubicBezTo>
                    <a:pt x="79451" y="78774"/>
                    <a:pt x="82464" y="76399"/>
                    <a:pt x="85260" y="73793"/>
                  </a:cubicBezTo>
                  <a:cubicBezTo>
                    <a:pt x="86997" y="72164"/>
                    <a:pt x="89467" y="70481"/>
                    <a:pt x="89915" y="68446"/>
                  </a:cubicBezTo>
                  <a:cubicBezTo>
                    <a:pt x="91666" y="60370"/>
                    <a:pt x="96375" y="55987"/>
                    <a:pt x="104315" y="54222"/>
                  </a:cubicBezTo>
                  <a:cubicBezTo>
                    <a:pt x="122053" y="50273"/>
                    <a:pt x="139710" y="50355"/>
                    <a:pt x="157407" y="54399"/>
                  </a:cubicBezTo>
                  <a:cubicBezTo>
                    <a:pt x="164777" y="56082"/>
                    <a:pt x="169269" y="60438"/>
                    <a:pt x="170789" y="67943"/>
                  </a:cubicBezTo>
                  <a:cubicBezTo>
                    <a:pt x="171169" y="69789"/>
                    <a:pt x="172146" y="72829"/>
                    <a:pt x="173191" y="72992"/>
                  </a:cubicBezTo>
                  <a:cubicBezTo>
                    <a:pt x="180235" y="74078"/>
                    <a:pt x="184429" y="77946"/>
                    <a:pt x="185419" y="85247"/>
                  </a:cubicBezTo>
                  <a:cubicBezTo>
                    <a:pt x="190482" y="75218"/>
                    <a:pt x="195272" y="66220"/>
                    <a:pt x="199453" y="56964"/>
                  </a:cubicBezTo>
                  <a:cubicBezTo>
                    <a:pt x="200199" y="55295"/>
                    <a:pt x="199113" y="51739"/>
                    <a:pt x="197647" y="50314"/>
                  </a:cubicBezTo>
                  <a:cubicBezTo>
                    <a:pt x="192341" y="45170"/>
                    <a:pt x="186939" y="39891"/>
                    <a:pt x="180751" y="35941"/>
                  </a:cubicBezTo>
                  <a:cubicBezTo>
                    <a:pt x="172825" y="30893"/>
                    <a:pt x="172173" y="30608"/>
                    <a:pt x="175892" y="22193"/>
                  </a:cubicBezTo>
                  <a:cubicBezTo>
                    <a:pt x="159430" y="11363"/>
                    <a:pt x="141325" y="8201"/>
                    <a:pt x="122202" y="11648"/>
                  </a:cubicBezTo>
                  <a:cubicBezTo>
                    <a:pt x="106283" y="14512"/>
                    <a:pt x="92412" y="20660"/>
                    <a:pt x="86400" y="37828"/>
                  </a:cubicBezTo>
                  <a:cubicBezTo>
                    <a:pt x="85504" y="40393"/>
                    <a:pt x="81053" y="42564"/>
                    <a:pt x="77877" y="43284"/>
                  </a:cubicBezTo>
                  <a:cubicBezTo>
                    <a:pt x="72218" y="44559"/>
                    <a:pt x="69205" y="47627"/>
                    <a:pt x="67943" y="52974"/>
                  </a:cubicBezTo>
                  <a:cubicBezTo>
                    <a:pt x="65364" y="63981"/>
                    <a:pt x="68255" y="74390"/>
                    <a:pt x="71417" y="86795"/>
                  </a:cubicBezTo>
                  <a:close/>
                  <a:moveTo>
                    <a:pt x="40677" y="337301"/>
                  </a:moveTo>
                  <a:lnTo>
                    <a:pt x="40677" y="292216"/>
                  </a:lnTo>
                  <a:lnTo>
                    <a:pt x="10602" y="292216"/>
                  </a:lnTo>
                  <a:cubicBezTo>
                    <a:pt x="10602" y="305869"/>
                    <a:pt x="10426" y="318980"/>
                    <a:pt x="10819" y="332063"/>
                  </a:cubicBezTo>
                  <a:cubicBezTo>
                    <a:pt x="10873" y="333854"/>
                    <a:pt x="13696" y="336948"/>
                    <a:pt x="15379" y="337057"/>
                  </a:cubicBezTo>
                  <a:cubicBezTo>
                    <a:pt x="23658" y="337573"/>
                    <a:pt x="31991" y="337288"/>
                    <a:pt x="40691" y="337288"/>
                  </a:cubicBezTo>
                  <a:close/>
                  <a:moveTo>
                    <a:pt x="134240" y="336948"/>
                  </a:moveTo>
                  <a:lnTo>
                    <a:pt x="134240" y="212971"/>
                  </a:lnTo>
                  <a:lnTo>
                    <a:pt x="126803" y="212971"/>
                  </a:lnTo>
                  <a:lnTo>
                    <a:pt x="126803" y="336948"/>
                  </a:lnTo>
                  <a:lnTo>
                    <a:pt x="134240" y="336948"/>
                  </a:lnTo>
                  <a:close/>
                  <a:moveTo>
                    <a:pt x="109268" y="175201"/>
                  </a:moveTo>
                  <a:cubicBezTo>
                    <a:pt x="107776" y="180860"/>
                    <a:pt x="108861" y="184810"/>
                    <a:pt x="113598" y="188365"/>
                  </a:cubicBezTo>
                  <a:cubicBezTo>
                    <a:pt x="118171" y="191813"/>
                    <a:pt x="121442" y="197024"/>
                    <a:pt x="126084" y="200349"/>
                  </a:cubicBezTo>
                  <a:cubicBezTo>
                    <a:pt x="128133" y="201828"/>
                    <a:pt x="133033" y="201774"/>
                    <a:pt x="135109" y="200295"/>
                  </a:cubicBezTo>
                  <a:cubicBezTo>
                    <a:pt x="139751" y="196970"/>
                    <a:pt x="143062" y="191813"/>
                    <a:pt x="147622" y="188325"/>
                  </a:cubicBezTo>
                  <a:cubicBezTo>
                    <a:pt x="152291" y="184755"/>
                    <a:pt x="153567" y="180860"/>
                    <a:pt x="151707" y="175255"/>
                  </a:cubicBezTo>
                  <a:cubicBezTo>
                    <a:pt x="137606" y="180616"/>
                    <a:pt x="123478" y="180494"/>
                    <a:pt x="109282" y="175201"/>
                  </a:cubicBezTo>
                  <a:close/>
                  <a:moveTo>
                    <a:pt x="108251" y="214708"/>
                  </a:moveTo>
                  <a:cubicBezTo>
                    <a:pt x="110924" y="210704"/>
                    <a:pt x="113367" y="207054"/>
                    <a:pt x="115715" y="203539"/>
                  </a:cubicBezTo>
                  <a:cubicBezTo>
                    <a:pt x="101614" y="190564"/>
                    <a:pt x="99483" y="190157"/>
                    <a:pt x="88287" y="197947"/>
                  </a:cubicBezTo>
                  <a:cubicBezTo>
                    <a:pt x="89291" y="198870"/>
                    <a:pt x="90241" y="199820"/>
                    <a:pt x="91259" y="200675"/>
                  </a:cubicBezTo>
                  <a:cubicBezTo>
                    <a:pt x="96620" y="205126"/>
                    <a:pt x="102008" y="209564"/>
                    <a:pt x="108237" y="214708"/>
                  </a:cubicBezTo>
                  <a:close/>
                  <a:moveTo>
                    <a:pt x="173232" y="197893"/>
                  </a:moveTo>
                  <a:cubicBezTo>
                    <a:pt x="159782" y="190415"/>
                    <a:pt x="156783" y="191107"/>
                    <a:pt x="145709" y="203973"/>
                  </a:cubicBezTo>
                  <a:cubicBezTo>
                    <a:pt x="148029" y="207366"/>
                    <a:pt x="150391" y="210840"/>
                    <a:pt x="152997" y="214654"/>
                  </a:cubicBezTo>
                  <a:cubicBezTo>
                    <a:pt x="159932" y="208899"/>
                    <a:pt x="166487" y="203471"/>
                    <a:pt x="173232" y="197879"/>
                  </a:cubicBezTo>
                  <a:close/>
                  <a:moveTo>
                    <a:pt x="76086" y="95141"/>
                  </a:moveTo>
                  <a:cubicBezTo>
                    <a:pt x="67332" y="97272"/>
                    <a:pt x="63518" y="102063"/>
                    <a:pt x="64020" y="109405"/>
                  </a:cubicBezTo>
                  <a:cubicBezTo>
                    <a:pt x="64482" y="116177"/>
                    <a:pt x="68852" y="120425"/>
                    <a:pt x="76086" y="121009"/>
                  </a:cubicBezTo>
                  <a:lnTo>
                    <a:pt x="76086" y="95141"/>
                  </a:lnTo>
                  <a:close/>
                  <a:moveTo>
                    <a:pt x="185094" y="95358"/>
                  </a:moveTo>
                  <a:lnTo>
                    <a:pt x="185094" y="121267"/>
                  </a:lnTo>
                  <a:cubicBezTo>
                    <a:pt x="192545" y="119828"/>
                    <a:pt x="196562" y="115702"/>
                    <a:pt x="197037" y="109364"/>
                  </a:cubicBezTo>
                  <a:cubicBezTo>
                    <a:pt x="197512" y="102972"/>
                    <a:pt x="193603" y="98208"/>
                    <a:pt x="185094" y="95358"/>
                  </a:cubicBezTo>
                  <a:close/>
                </a:path>
              </a:pathLst>
            </a:custGeom>
            <a:gradFill>
              <a:gsLst>
                <a:gs pos="0">
                  <a:srgbClr val="4E4199"/>
                </a:gs>
                <a:gs pos="100000">
                  <a:srgbClr val="BF7AD1">
                    <a:alpha val="80000"/>
                  </a:srgbClr>
                </a:gs>
              </a:gsLst>
              <a:lin ang="2700000" scaled="0"/>
            </a:grad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grpSp>
      <p:grpSp>
        <p:nvGrpSpPr>
          <p:cNvPr id="22" name="Groupe 21">
            <a:extLst>
              <a:ext uri="{FF2B5EF4-FFF2-40B4-BE49-F238E27FC236}">
                <a16:creationId xmlns:a16="http://schemas.microsoft.com/office/drawing/2014/main" id="{9673ED2F-3CBD-9CA8-DA51-30C6C5E05A96}"/>
              </a:ext>
            </a:extLst>
          </p:cNvPr>
          <p:cNvGrpSpPr>
            <a:grpSpLocks noChangeAspect="1"/>
          </p:cNvGrpSpPr>
          <p:nvPr/>
        </p:nvGrpSpPr>
        <p:grpSpPr>
          <a:xfrm>
            <a:off x="4399007" y="1360513"/>
            <a:ext cx="504000" cy="504000"/>
            <a:chOff x="3199549" y="1357215"/>
            <a:chExt cx="540000" cy="540000"/>
          </a:xfrm>
        </p:grpSpPr>
        <p:sp>
          <p:nvSpPr>
            <p:cNvPr id="23" name="Forme libre 22">
              <a:extLst>
                <a:ext uri="{FF2B5EF4-FFF2-40B4-BE49-F238E27FC236}">
                  <a16:creationId xmlns:a16="http://schemas.microsoft.com/office/drawing/2014/main" id="{9463D348-5EA6-6F69-F529-B41D9354ACC2}"/>
                </a:ext>
              </a:extLst>
            </p:cNvPr>
            <p:cNvSpPr/>
            <p:nvPr/>
          </p:nvSpPr>
          <p:spPr>
            <a:xfrm>
              <a:off x="3199549"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pic>
          <p:nvPicPr>
            <p:cNvPr id="24" name="Graphique 23">
              <a:extLst>
                <a:ext uri="{FF2B5EF4-FFF2-40B4-BE49-F238E27FC236}">
                  <a16:creationId xmlns:a16="http://schemas.microsoft.com/office/drawing/2014/main" id="{D628AE7D-B2E9-A784-50BF-E10E2E4E0644}"/>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4462" r="72200" b="39584"/>
            <a:stretch/>
          </p:blipFill>
          <p:spPr>
            <a:xfrm>
              <a:off x="3294331" y="1485802"/>
              <a:ext cx="318539" cy="344166"/>
            </a:xfrm>
            <a:custGeom>
              <a:avLst/>
              <a:gdLst>
                <a:gd name="connsiteX0" fmla="*/ 0 w 695325"/>
                <a:gd name="connsiteY0" fmla="*/ 0 h 751266"/>
                <a:gd name="connsiteX1" fmla="*/ 695325 w 695325"/>
                <a:gd name="connsiteY1" fmla="*/ 0 h 751266"/>
                <a:gd name="connsiteX2" fmla="*/ 695325 w 695325"/>
                <a:gd name="connsiteY2" fmla="*/ 262522 h 751266"/>
                <a:gd name="connsiteX3" fmla="*/ 655865 w 695325"/>
                <a:gd name="connsiteY3" fmla="*/ 262522 h 751266"/>
                <a:gd name="connsiteX4" fmla="*/ 655865 w 695325"/>
                <a:gd name="connsiteY4" fmla="*/ 751266 h 751266"/>
                <a:gd name="connsiteX5" fmla="*/ 0 w 695325"/>
                <a:gd name="connsiteY5" fmla="*/ 751266 h 751266"/>
                <a:gd name="connsiteX6" fmla="*/ 0 w 695325"/>
                <a:gd name="connsiteY6" fmla="*/ 676340 h 751266"/>
                <a:gd name="connsiteX7" fmla="*/ 33546 w 695325"/>
                <a:gd name="connsiteY7" fmla="*/ 650506 h 751266"/>
                <a:gd name="connsiteX8" fmla="*/ 130175 w 695325"/>
                <a:gd name="connsiteY8" fmla="*/ 392652 h 751266"/>
                <a:gd name="connsiteX9" fmla="*/ 33546 w 695325"/>
                <a:gd name="connsiteY9" fmla="*/ 134799 h 751266"/>
                <a:gd name="connsiteX10" fmla="*/ 0 w 695325"/>
                <a:gd name="connsiteY10" fmla="*/ 108964 h 751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5325" h="751266">
                  <a:moveTo>
                    <a:pt x="0" y="0"/>
                  </a:moveTo>
                  <a:lnTo>
                    <a:pt x="695325" y="0"/>
                  </a:lnTo>
                  <a:lnTo>
                    <a:pt x="695325" y="262522"/>
                  </a:lnTo>
                  <a:lnTo>
                    <a:pt x="655865" y="262522"/>
                  </a:lnTo>
                  <a:lnTo>
                    <a:pt x="655865" y="751266"/>
                  </a:lnTo>
                  <a:lnTo>
                    <a:pt x="0" y="751266"/>
                  </a:lnTo>
                  <a:lnTo>
                    <a:pt x="0" y="676340"/>
                  </a:lnTo>
                  <a:lnTo>
                    <a:pt x="33546" y="650506"/>
                  </a:lnTo>
                  <a:cubicBezTo>
                    <a:pt x="91845" y="594624"/>
                    <a:pt x="130175" y="499989"/>
                    <a:pt x="130175" y="392652"/>
                  </a:cubicBezTo>
                  <a:cubicBezTo>
                    <a:pt x="130175" y="285315"/>
                    <a:pt x="91845" y="190680"/>
                    <a:pt x="33546" y="134799"/>
                  </a:cubicBezTo>
                  <a:lnTo>
                    <a:pt x="0" y="108964"/>
                  </a:lnTo>
                  <a:close/>
                </a:path>
              </a:pathLst>
            </a:custGeom>
          </p:spPr>
        </p:pic>
      </p:grpSp>
      <p:sp>
        <p:nvSpPr>
          <p:cNvPr id="26" name="Forme libre 25">
            <a:extLst>
              <a:ext uri="{FF2B5EF4-FFF2-40B4-BE49-F238E27FC236}">
                <a16:creationId xmlns:a16="http://schemas.microsoft.com/office/drawing/2014/main" id="{D2A301FC-7972-3AE1-6AD9-9D3A65D63E12}"/>
              </a:ext>
            </a:extLst>
          </p:cNvPr>
          <p:cNvSpPr/>
          <p:nvPr/>
        </p:nvSpPr>
        <p:spPr>
          <a:xfrm>
            <a:off x="7192418" y="1360512"/>
            <a:ext cx="504000" cy="504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27" name="Graphique 31">
            <a:extLst>
              <a:ext uri="{FF2B5EF4-FFF2-40B4-BE49-F238E27FC236}">
                <a16:creationId xmlns:a16="http://schemas.microsoft.com/office/drawing/2014/main" id="{4CB7E04A-BF35-D988-D79C-5D54F4862CF7}"/>
              </a:ext>
            </a:extLst>
          </p:cNvPr>
          <p:cNvGrpSpPr/>
          <p:nvPr/>
        </p:nvGrpSpPr>
        <p:grpSpPr>
          <a:xfrm flipH="1">
            <a:off x="7293480" y="1469789"/>
            <a:ext cx="295953" cy="281154"/>
            <a:chOff x="5756796" y="1663700"/>
            <a:chExt cx="330869" cy="314324"/>
          </a:xfrm>
          <a:gradFill>
            <a:gsLst>
              <a:gs pos="100000">
                <a:srgbClr val="00C4CC"/>
              </a:gs>
              <a:gs pos="0">
                <a:srgbClr val="7D2AE8"/>
              </a:gs>
            </a:gsLst>
            <a:lin ang="0" scaled="0"/>
          </a:gradFill>
        </p:grpSpPr>
        <p:sp>
          <p:nvSpPr>
            <p:cNvPr id="28" name="Forme libre 27">
              <a:extLst>
                <a:ext uri="{FF2B5EF4-FFF2-40B4-BE49-F238E27FC236}">
                  <a16:creationId xmlns:a16="http://schemas.microsoft.com/office/drawing/2014/main" id="{42FB2FE9-CB4E-BB80-0427-4C9611EE366B}"/>
                </a:ext>
              </a:extLst>
            </p:cNvPr>
            <p:cNvSpPr/>
            <p:nvPr/>
          </p:nvSpPr>
          <p:spPr>
            <a:xfrm>
              <a:off x="5756796" y="1834648"/>
              <a:ext cx="99261" cy="143376"/>
            </a:xfrm>
            <a:custGeom>
              <a:avLst/>
              <a:gdLst>
                <a:gd name="connsiteX0" fmla="*/ 73720 w 99261"/>
                <a:gd name="connsiteY0" fmla="*/ 71970 h 143376"/>
                <a:gd name="connsiteX1" fmla="*/ 88262 w 99261"/>
                <a:gd name="connsiteY1" fmla="*/ 44144 h 143376"/>
                <a:gd name="connsiteX2" fmla="*/ 49660 w 99261"/>
                <a:gd name="connsiteY2" fmla="*/ 29 h 143376"/>
                <a:gd name="connsiteX3" fmla="*/ 11059 w 99261"/>
                <a:gd name="connsiteY3" fmla="*/ 44144 h 143376"/>
                <a:gd name="connsiteX4" fmla="*/ 25601 w 99261"/>
                <a:gd name="connsiteY4" fmla="*/ 71988 h 143376"/>
                <a:gd name="connsiteX5" fmla="*/ 30 w 99261"/>
                <a:gd name="connsiteY5" fmla="*/ 100944 h 143376"/>
                <a:gd name="connsiteX6" fmla="*/ 30 w 99261"/>
                <a:gd name="connsiteY6" fmla="*/ 143405 h 143376"/>
                <a:gd name="connsiteX7" fmla="*/ 11059 w 99261"/>
                <a:gd name="connsiteY7" fmla="*/ 143405 h 143376"/>
                <a:gd name="connsiteX8" fmla="*/ 11059 w 99261"/>
                <a:gd name="connsiteY8" fmla="*/ 100944 h 143376"/>
                <a:gd name="connsiteX9" fmla="*/ 29257 w 99261"/>
                <a:gd name="connsiteY9" fmla="*/ 82746 h 143376"/>
                <a:gd name="connsiteX10" fmla="*/ 41499 w 99261"/>
                <a:gd name="connsiteY10" fmla="*/ 82746 h 143376"/>
                <a:gd name="connsiteX11" fmla="*/ 33508 w 99261"/>
                <a:gd name="connsiteY11" fmla="*/ 102752 h 143376"/>
                <a:gd name="connsiteX12" fmla="*/ 34733 w 99261"/>
                <a:gd name="connsiteY12" fmla="*/ 108703 h 143376"/>
                <a:gd name="connsiteX13" fmla="*/ 45762 w 99261"/>
                <a:gd name="connsiteY13" fmla="*/ 119732 h 143376"/>
                <a:gd name="connsiteX14" fmla="*/ 53559 w 99261"/>
                <a:gd name="connsiteY14" fmla="*/ 119732 h 143376"/>
                <a:gd name="connsiteX15" fmla="*/ 64588 w 99261"/>
                <a:gd name="connsiteY15" fmla="*/ 108703 h 143376"/>
                <a:gd name="connsiteX16" fmla="*/ 65812 w 99261"/>
                <a:gd name="connsiteY16" fmla="*/ 102752 h 143376"/>
                <a:gd name="connsiteX17" fmla="*/ 57805 w 99261"/>
                <a:gd name="connsiteY17" fmla="*/ 82746 h 143376"/>
                <a:gd name="connsiteX18" fmla="*/ 70064 w 99261"/>
                <a:gd name="connsiteY18" fmla="*/ 82746 h 143376"/>
                <a:gd name="connsiteX19" fmla="*/ 88262 w 99261"/>
                <a:gd name="connsiteY19" fmla="*/ 100944 h 143376"/>
                <a:gd name="connsiteX20" fmla="*/ 88262 w 99261"/>
                <a:gd name="connsiteY20" fmla="*/ 143405 h 143376"/>
                <a:gd name="connsiteX21" fmla="*/ 99291 w 99261"/>
                <a:gd name="connsiteY21" fmla="*/ 143405 h 143376"/>
                <a:gd name="connsiteX22" fmla="*/ 99291 w 99261"/>
                <a:gd name="connsiteY22" fmla="*/ 100944 h 143376"/>
                <a:gd name="connsiteX23" fmla="*/ 73720 w 99261"/>
                <a:gd name="connsiteY23" fmla="*/ 71970 h 143376"/>
                <a:gd name="connsiteX24" fmla="*/ 22375 w 99261"/>
                <a:gd name="connsiteY24" fmla="*/ 38310 h 143376"/>
                <a:gd name="connsiteX25" fmla="*/ 49660 w 99261"/>
                <a:gd name="connsiteY25" fmla="*/ 11058 h 143376"/>
                <a:gd name="connsiteX26" fmla="*/ 76389 w 99261"/>
                <a:gd name="connsiteY26" fmla="*/ 33899 h 143376"/>
                <a:gd name="connsiteX27" fmla="*/ 58015 w 99261"/>
                <a:gd name="connsiteY27" fmla="*/ 22870 h 143376"/>
                <a:gd name="connsiteX28" fmla="*/ 50449 w 99261"/>
                <a:gd name="connsiteY28" fmla="*/ 24762 h 143376"/>
                <a:gd name="connsiteX29" fmla="*/ 49947 w 99261"/>
                <a:gd name="connsiteY29" fmla="*/ 25853 h 143376"/>
                <a:gd name="connsiteX30" fmla="*/ 22375 w 99261"/>
                <a:gd name="connsiteY30" fmla="*/ 38310 h 143376"/>
                <a:gd name="connsiteX31" fmla="*/ 49660 w 99261"/>
                <a:gd name="connsiteY31" fmla="*/ 108019 h 143376"/>
                <a:gd name="connsiteX32" fmla="*/ 45100 w 99261"/>
                <a:gd name="connsiteY32" fmla="*/ 103458 h 143376"/>
                <a:gd name="connsiteX33" fmla="*/ 49660 w 99261"/>
                <a:gd name="connsiteY33" fmla="*/ 92077 h 143376"/>
                <a:gd name="connsiteX34" fmla="*/ 54221 w 99261"/>
                <a:gd name="connsiteY34" fmla="*/ 103474 h 143376"/>
                <a:gd name="connsiteX35" fmla="*/ 49660 w 99261"/>
                <a:gd name="connsiteY35" fmla="*/ 108019 h 143376"/>
                <a:gd name="connsiteX36" fmla="*/ 49660 w 99261"/>
                <a:gd name="connsiteY36" fmla="*/ 71717 h 143376"/>
                <a:gd name="connsiteX37" fmla="*/ 22854 w 99261"/>
                <a:gd name="connsiteY37" fmla="*/ 49372 h 143376"/>
                <a:gd name="connsiteX38" fmla="*/ 57265 w 99261"/>
                <a:gd name="connsiteY38" fmla="*/ 35289 h 143376"/>
                <a:gd name="connsiteX39" fmla="*/ 76979 w 99261"/>
                <a:gd name="connsiteY39" fmla="*/ 47117 h 143376"/>
                <a:gd name="connsiteX40" fmla="*/ 49660 w 99261"/>
                <a:gd name="connsiteY40"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9261" h="143376">
                  <a:moveTo>
                    <a:pt x="73720" y="71970"/>
                  </a:moveTo>
                  <a:cubicBezTo>
                    <a:pt x="82323" y="65201"/>
                    <a:pt x="87616" y="55072"/>
                    <a:pt x="88262" y="44144"/>
                  </a:cubicBezTo>
                  <a:cubicBezTo>
                    <a:pt x="88262" y="7682"/>
                    <a:pt x="67268" y="29"/>
                    <a:pt x="49660" y="29"/>
                  </a:cubicBezTo>
                  <a:cubicBezTo>
                    <a:pt x="32053" y="29"/>
                    <a:pt x="11059" y="7682"/>
                    <a:pt x="11059" y="44144"/>
                  </a:cubicBezTo>
                  <a:cubicBezTo>
                    <a:pt x="11700" y="55079"/>
                    <a:pt x="16994" y="65214"/>
                    <a:pt x="25601" y="71988"/>
                  </a:cubicBezTo>
                  <a:cubicBezTo>
                    <a:pt x="10983" y="73789"/>
                    <a:pt x="9" y="86215"/>
                    <a:pt x="30" y="100944"/>
                  </a:cubicBezTo>
                  <a:lnTo>
                    <a:pt x="30" y="143405"/>
                  </a:lnTo>
                  <a:lnTo>
                    <a:pt x="11059" y="143405"/>
                  </a:lnTo>
                  <a:lnTo>
                    <a:pt x="11059" y="100944"/>
                  </a:lnTo>
                  <a:cubicBezTo>
                    <a:pt x="11059" y="90894"/>
                    <a:pt x="19207" y="82746"/>
                    <a:pt x="29257" y="82746"/>
                  </a:cubicBezTo>
                  <a:lnTo>
                    <a:pt x="41499" y="82746"/>
                  </a:lnTo>
                  <a:lnTo>
                    <a:pt x="33508" y="102752"/>
                  </a:lnTo>
                  <a:cubicBezTo>
                    <a:pt x="32689" y="104802"/>
                    <a:pt x="33171" y="107142"/>
                    <a:pt x="34733" y="108703"/>
                  </a:cubicBezTo>
                  <a:lnTo>
                    <a:pt x="45762" y="119732"/>
                  </a:lnTo>
                  <a:cubicBezTo>
                    <a:pt x="47915" y="121884"/>
                    <a:pt x="51406" y="121884"/>
                    <a:pt x="53559" y="119732"/>
                  </a:cubicBezTo>
                  <a:lnTo>
                    <a:pt x="64588" y="108703"/>
                  </a:lnTo>
                  <a:cubicBezTo>
                    <a:pt x="66150" y="107142"/>
                    <a:pt x="66632" y="104802"/>
                    <a:pt x="65812" y="102752"/>
                  </a:cubicBezTo>
                  <a:lnTo>
                    <a:pt x="57805" y="82746"/>
                  </a:lnTo>
                  <a:lnTo>
                    <a:pt x="70064" y="82746"/>
                  </a:lnTo>
                  <a:cubicBezTo>
                    <a:pt x="80114" y="82746"/>
                    <a:pt x="88262" y="90894"/>
                    <a:pt x="88262" y="100944"/>
                  </a:cubicBezTo>
                  <a:lnTo>
                    <a:pt x="88262" y="143405"/>
                  </a:lnTo>
                  <a:lnTo>
                    <a:pt x="99291" y="143405"/>
                  </a:lnTo>
                  <a:lnTo>
                    <a:pt x="99291" y="100944"/>
                  </a:lnTo>
                  <a:cubicBezTo>
                    <a:pt x="99321" y="86209"/>
                    <a:pt x="88344" y="73773"/>
                    <a:pt x="73720" y="71970"/>
                  </a:cubicBezTo>
                  <a:close/>
                  <a:moveTo>
                    <a:pt x="22375" y="38310"/>
                  </a:moveTo>
                  <a:cubicBezTo>
                    <a:pt x="23869" y="19831"/>
                    <a:pt x="32565" y="11058"/>
                    <a:pt x="49660" y="11058"/>
                  </a:cubicBezTo>
                  <a:cubicBezTo>
                    <a:pt x="65310" y="11058"/>
                    <a:pt x="73924" y="18458"/>
                    <a:pt x="76389" y="33899"/>
                  </a:cubicBezTo>
                  <a:lnTo>
                    <a:pt x="58015" y="22870"/>
                  </a:lnTo>
                  <a:cubicBezTo>
                    <a:pt x="55403" y="21303"/>
                    <a:pt x="52016" y="22150"/>
                    <a:pt x="50449" y="24762"/>
                  </a:cubicBezTo>
                  <a:cubicBezTo>
                    <a:pt x="50242" y="25106"/>
                    <a:pt x="50074" y="25472"/>
                    <a:pt x="49947" y="25853"/>
                  </a:cubicBezTo>
                  <a:cubicBezTo>
                    <a:pt x="47157" y="34224"/>
                    <a:pt x="32097" y="37389"/>
                    <a:pt x="22375" y="38310"/>
                  </a:cubicBezTo>
                  <a:close/>
                  <a:moveTo>
                    <a:pt x="49660" y="108019"/>
                  </a:moveTo>
                  <a:lnTo>
                    <a:pt x="45100" y="103458"/>
                  </a:lnTo>
                  <a:lnTo>
                    <a:pt x="49660" y="92077"/>
                  </a:lnTo>
                  <a:lnTo>
                    <a:pt x="54221" y="103474"/>
                  </a:lnTo>
                  <a:lnTo>
                    <a:pt x="49660" y="108019"/>
                  </a:lnTo>
                  <a:close/>
                  <a:moveTo>
                    <a:pt x="49660" y="71717"/>
                  </a:moveTo>
                  <a:cubicBezTo>
                    <a:pt x="37361" y="69622"/>
                    <a:pt x="27130" y="61093"/>
                    <a:pt x="22854" y="49372"/>
                  </a:cubicBezTo>
                  <a:cubicBezTo>
                    <a:pt x="32295" y="48595"/>
                    <a:pt x="49324" y="45733"/>
                    <a:pt x="57265" y="35289"/>
                  </a:cubicBezTo>
                  <a:lnTo>
                    <a:pt x="76979" y="47117"/>
                  </a:lnTo>
                  <a:cubicBezTo>
                    <a:pt x="74762" y="60617"/>
                    <a:pt x="58125" y="71717"/>
                    <a:pt x="49660" y="71717"/>
                  </a:cubicBez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29" name="Forme libre 28">
              <a:extLst>
                <a:ext uri="{FF2B5EF4-FFF2-40B4-BE49-F238E27FC236}">
                  <a16:creationId xmlns:a16="http://schemas.microsoft.com/office/drawing/2014/main" id="{E284A726-6E1E-212D-81A6-F70D7B60FDB2}"/>
                </a:ext>
              </a:extLst>
            </p:cNvPr>
            <p:cNvSpPr/>
            <p:nvPr/>
          </p:nvSpPr>
          <p:spPr>
            <a:xfrm>
              <a:off x="5778854"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30" name="Forme libre 29">
              <a:extLst>
                <a:ext uri="{FF2B5EF4-FFF2-40B4-BE49-F238E27FC236}">
                  <a16:creationId xmlns:a16="http://schemas.microsoft.com/office/drawing/2014/main" id="{EE684878-4730-3948-855B-852CC593F603}"/>
                </a:ext>
              </a:extLst>
            </p:cNvPr>
            <p:cNvSpPr/>
            <p:nvPr/>
          </p:nvSpPr>
          <p:spPr>
            <a:xfrm>
              <a:off x="5822970"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32" name="Forme libre 31">
              <a:extLst>
                <a:ext uri="{FF2B5EF4-FFF2-40B4-BE49-F238E27FC236}">
                  <a16:creationId xmlns:a16="http://schemas.microsoft.com/office/drawing/2014/main" id="{090F169A-444C-2A4F-2176-360405181E9F}"/>
                </a:ext>
              </a:extLst>
            </p:cNvPr>
            <p:cNvSpPr/>
            <p:nvPr/>
          </p:nvSpPr>
          <p:spPr>
            <a:xfrm>
              <a:off x="5872600" y="1834648"/>
              <a:ext cx="99261" cy="143376"/>
            </a:xfrm>
            <a:custGeom>
              <a:avLst/>
              <a:gdLst>
                <a:gd name="connsiteX0" fmla="*/ 73720 w 99261"/>
                <a:gd name="connsiteY0" fmla="*/ 71970 h 143376"/>
                <a:gd name="connsiteX1" fmla="*/ 88262 w 99261"/>
                <a:gd name="connsiteY1" fmla="*/ 44144 h 143376"/>
                <a:gd name="connsiteX2" fmla="*/ 49660 w 99261"/>
                <a:gd name="connsiteY2" fmla="*/ 29 h 143376"/>
                <a:gd name="connsiteX3" fmla="*/ 11059 w 99261"/>
                <a:gd name="connsiteY3" fmla="*/ 44144 h 143376"/>
                <a:gd name="connsiteX4" fmla="*/ 25601 w 99261"/>
                <a:gd name="connsiteY4" fmla="*/ 71988 h 143376"/>
                <a:gd name="connsiteX5" fmla="*/ 30 w 99261"/>
                <a:gd name="connsiteY5" fmla="*/ 100944 h 143376"/>
                <a:gd name="connsiteX6" fmla="*/ 30 w 99261"/>
                <a:gd name="connsiteY6" fmla="*/ 143405 h 143376"/>
                <a:gd name="connsiteX7" fmla="*/ 11059 w 99261"/>
                <a:gd name="connsiteY7" fmla="*/ 143405 h 143376"/>
                <a:gd name="connsiteX8" fmla="*/ 11059 w 99261"/>
                <a:gd name="connsiteY8" fmla="*/ 100944 h 143376"/>
                <a:gd name="connsiteX9" fmla="*/ 29257 w 99261"/>
                <a:gd name="connsiteY9" fmla="*/ 82746 h 143376"/>
                <a:gd name="connsiteX10" fmla="*/ 41499 w 99261"/>
                <a:gd name="connsiteY10" fmla="*/ 82746 h 143376"/>
                <a:gd name="connsiteX11" fmla="*/ 33497 w 99261"/>
                <a:gd name="connsiteY11" fmla="*/ 102752 h 143376"/>
                <a:gd name="connsiteX12" fmla="*/ 34722 w 99261"/>
                <a:gd name="connsiteY12" fmla="*/ 108703 h 143376"/>
                <a:gd name="connsiteX13" fmla="*/ 45750 w 99261"/>
                <a:gd name="connsiteY13" fmla="*/ 119732 h 143376"/>
                <a:gd name="connsiteX14" fmla="*/ 53548 w 99261"/>
                <a:gd name="connsiteY14" fmla="*/ 119732 h 143376"/>
                <a:gd name="connsiteX15" fmla="*/ 64577 w 99261"/>
                <a:gd name="connsiteY15" fmla="*/ 108703 h 143376"/>
                <a:gd name="connsiteX16" fmla="*/ 65801 w 99261"/>
                <a:gd name="connsiteY16" fmla="*/ 102752 h 143376"/>
                <a:gd name="connsiteX17" fmla="*/ 57805 w 99261"/>
                <a:gd name="connsiteY17" fmla="*/ 82746 h 143376"/>
                <a:gd name="connsiteX18" fmla="*/ 70064 w 99261"/>
                <a:gd name="connsiteY18" fmla="*/ 82746 h 143376"/>
                <a:gd name="connsiteX19" fmla="*/ 88262 w 99261"/>
                <a:gd name="connsiteY19" fmla="*/ 100944 h 143376"/>
                <a:gd name="connsiteX20" fmla="*/ 88262 w 99261"/>
                <a:gd name="connsiteY20" fmla="*/ 143405 h 143376"/>
                <a:gd name="connsiteX21" fmla="*/ 99291 w 99261"/>
                <a:gd name="connsiteY21" fmla="*/ 143405 h 143376"/>
                <a:gd name="connsiteX22" fmla="*/ 99291 w 99261"/>
                <a:gd name="connsiteY22" fmla="*/ 100944 h 143376"/>
                <a:gd name="connsiteX23" fmla="*/ 73720 w 99261"/>
                <a:gd name="connsiteY23" fmla="*/ 71970 h 143376"/>
                <a:gd name="connsiteX24" fmla="*/ 22375 w 99261"/>
                <a:gd name="connsiteY24" fmla="*/ 38310 h 143376"/>
                <a:gd name="connsiteX25" fmla="*/ 49660 w 99261"/>
                <a:gd name="connsiteY25" fmla="*/ 11058 h 143376"/>
                <a:gd name="connsiteX26" fmla="*/ 76389 w 99261"/>
                <a:gd name="connsiteY26" fmla="*/ 33899 h 143376"/>
                <a:gd name="connsiteX27" fmla="*/ 58014 w 99261"/>
                <a:gd name="connsiteY27" fmla="*/ 22870 h 143376"/>
                <a:gd name="connsiteX28" fmla="*/ 50449 w 99261"/>
                <a:gd name="connsiteY28" fmla="*/ 24762 h 143376"/>
                <a:gd name="connsiteX29" fmla="*/ 49947 w 99261"/>
                <a:gd name="connsiteY29" fmla="*/ 25853 h 143376"/>
                <a:gd name="connsiteX30" fmla="*/ 22375 w 99261"/>
                <a:gd name="connsiteY30" fmla="*/ 38310 h 143376"/>
                <a:gd name="connsiteX31" fmla="*/ 49660 w 99261"/>
                <a:gd name="connsiteY31" fmla="*/ 108019 h 143376"/>
                <a:gd name="connsiteX32" fmla="*/ 45099 w 99261"/>
                <a:gd name="connsiteY32" fmla="*/ 103458 h 143376"/>
                <a:gd name="connsiteX33" fmla="*/ 49660 w 99261"/>
                <a:gd name="connsiteY33" fmla="*/ 92077 h 143376"/>
                <a:gd name="connsiteX34" fmla="*/ 54221 w 99261"/>
                <a:gd name="connsiteY34" fmla="*/ 103474 h 143376"/>
                <a:gd name="connsiteX35" fmla="*/ 49660 w 99261"/>
                <a:gd name="connsiteY35" fmla="*/ 108019 h 143376"/>
                <a:gd name="connsiteX36" fmla="*/ 49660 w 99261"/>
                <a:gd name="connsiteY36" fmla="*/ 71717 h 143376"/>
                <a:gd name="connsiteX37" fmla="*/ 22855 w 99261"/>
                <a:gd name="connsiteY37" fmla="*/ 49372 h 143376"/>
                <a:gd name="connsiteX38" fmla="*/ 57265 w 99261"/>
                <a:gd name="connsiteY38" fmla="*/ 35289 h 143376"/>
                <a:gd name="connsiteX39" fmla="*/ 76979 w 99261"/>
                <a:gd name="connsiteY39" fmla="*/ 47117 h 143376"/>
                <a:gd name="connsiteX40" fmla="*/ 49660 w 99261"/>
                <a:gd name="connsiteY40"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9261" h="143376">
                  <a:moveTo>
                    <a:pt x="73720" y="71970"/>
                  </a:moveTo>
                  <a:cubicBezTo>
                    <a:pt x="82322" y="65201"/>
                    <a:pt x="87615" y="55072"/>
                    <a:pt x="88262" y="44144"/>
                  </a:cubicBezTo>
                  <a:cubicBezTo>
                    <a:pt x="88262" y="7682"/>
                    <a:pt x="67268" y="29"/>
                    <a:pt x="49660" y="29"/>
                  </a:cubicBezTo>
                  <a:cubicBezTo>
                    <a:pt x="32052" y="29"/>
                    <a:pt x="11059" y="7682"/>
                    <a:pt x="11059" y="44144"/>
                  </a:cubicBezTo>
                  <a:cubicBezTo>
                    <a:pt x="11700" y="55079"/>
                    <a:pt x="16994" y="65214"/>
                    <a:pt x="25601" y="71988"/>
                  </a:cubicBezTo>
                  <a:cubicBezTo>
                    <a:pt x="10983" y="73789"/>
                    <a:pt x="9" y="86215"/>
                    <a:pt x="30" y="100944"/>
                  </a:cubicBezTo>
                  <a:lnTo>
                    <a:pt x="30" y="143405"/>
                  </a:lnTo>
                  <a:lnTo>
                    <a:pt x="11059" y="143405"/>
                  </a:lnTo>
                  <a:lnTo>
                    <a:pt x="11059" y="100944"/>
                  </a:lnTo>
                  <a:cubicBezTo>
                    <a:pt x="11059" y="90894"/>
                    <a:pt x="19207" y="82746"/>
                    <a:pt x="29257" y="82746"/>
                  </a:cubicBezTo>
                  <a:lnTo>
                    <a:pt x="41499" y="82746"/>
                  </a:lnTo>
                  <a:lnTo>
                    <a:pt x="33497" y="102752"/>
                  </a:lnTo>
                  <a:cubicBezTo>
                    <a:pt x="32678" y="104802"/>
                    <a:pt x="33160" y="107142"/>
                    <a:pt x="34722" y="108703"/>
                  </a:cubicBezTo>
                  <a:lnTo>
                    <a:pt x="45750" y="119732"/>
                  </a:lnTo>
                  <a:cubicBezTo>
                    <a:pt x="47904" y="121884"/>
                    <a:pt x="51395" y="121884"/>
                    <a:pt x="53548" y="119732"/>
                  </a:cubicBezTo>
                  <a:lnTo>
                    <a:pt x="64577" y="108703"/>
                  </a:lnTo>
                  <a:cubicBezTo>
                    <a:pt x="66139" y="107142"/>
                    <a:pt x="66620" y="104802"/>
                    <a:pt x="65801" y="102752"/>
                  </a:cubicBezTo>
                  <a:lnTo>
                    <a:pt x="57805" y="82746"/>
                  </a:lnTo>
                  <a:lnTo>
                    <a:pt x="70064" y="82746"/>
                  </a:lnTo>
                  <a:cubicBezTo>
                    <a:pt x="80114" y="82746"/>
                    <a:pt x="88262" y="90894"/>
                    <a:pt x="88262" y="100944"/>
                  </a:cubicBezTo>
                  <a:lnTo>
                    <a:pt x="88262" y="143405"/>
                  </a:lnTo>
                  <a:lnTo>
                    <a:pt x="99291" y="143405"/>
                  </a:lnTo>
                  <a:lnTo>
                    <a:pt x="99291" y="100944"/>
                  </a:lnTo>
                  <a:cubicBezTo>
                    <a:pt x="99321" y="86209"/>
                    <a:pt x="88344" y="73773"/>
                    <a:pt x="73720" y="71970"/>
                  </a:cubicBezTo>
                  <a:close/>
                  <a:moveTo>
                    <a:pt x="22375" y="38310"/>
                  </a:moveTo>
                  <a:cubicBezTo>
                    <a:pt x="23869" y="19831"/>
                    <a:pt x="32566" y="11058"/>
                    <a:pt x="49660" y="11058"/>
                  </a:cubicBezTo>
                  <a:cubicBezTo>
                    <a:pt x="65311" y="11058"/>
                    <a:pt x="73924" y="18458"/>
                    <a:pt x="76389" y="33899"/>
                  </a:cubicBezTo>
                  <a:lnTo>
                    <a:pt x="58014" y="22870"/>
                  </a:lnTo>
                  <a:cubicBezTo>
                    <a:pt x="55403" y="21303"/>
                    <a:pt x="52016" y="22150"/>
                    <a:pt x="50449" y="24762"/>
                  </a:cubicBezTo>
                  <a:cubicBezTo>
                    <a:pt x="50242" y="25106"/>
                    <a:pt x="50073" y="25472"/>
                    <a:pt x="49947" y="25853"/>
                  </a:cubicBezTo>
                  <a:cubicBezTo>
                    <a:pt x="47157" y="34224"/>
                    <a:pt x="32097" y="37389"/>
                    <a:pt x="22375" y="38310"/>
                  </a:cubicBezTo>
                  <a:close/>
                  <a:moveTo>
                    <a:pt x="49660" y="108019"/>
                  </a:moveTo>
                  <a:lnTo>
                    <a:pt x="45099" y="103458"/>
                  </a:lnTo>
                  <a:lnTo>
                    <a:pt x="49660" y="92077"/>
                  </a:lnTo>
                  <a:lnTo>
                    <a:pt x="54221" y="103474"/>
                  </a:lnTo>
                  <a:lnTo>
                    <a:pt x="49660" y="108019"/>
                  </a:lnTo>
                  <a:close/>
                  <a:moveTo>
                    <a:pt x="49660" y="71717"/>
                  </a:moveTo>
                  <a:cubicBezTo>
                    <a:pt x="37361" y="69622"/>
                    <a:pt x="27130" y="61093"/>
                    <a:pt x="22855" y="49372"/>
                  </a:cubicBezTo>
                  <a:cubicBezTo>
                    <a:pt x="32295" y="48595"/>
                    <a:pt x="49324" y="45733"/>
                    <a:pt x="57265" y="35289"/>
                  </a:cubicBezTo>
                  <a:lnTo>
                    <a:pt x="76979" y="47117"/>
                  </a:lnTo>
                  <a:cubicBezTo>
                    <a:pt x="74762" y="60617"/>
                    <a:pt x="58125" y="71717"/>
                    <a:pt x="49660" y="71717"/>
                  </a:cubicBez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33" name="Forme libre 32">
              <a:extLst>
                <a:ext uri="{FF2B5EF4-FFF2-40B4-BE49-F238E27FC236}">
                  <a16:creationId xmlns:a16="http://schemas.microsoft.com/office/drawing/2014/main" id="{EC8A4736-623B-9951-F2DD-AC32F96CB895}"/>
                </a:ext>
              </a:extLst>
            </p:cNvPr>
            <p:cNvSpPr/>
            <p:nvPr/>
          </p:nvSpPr>
          <p:spPr>
            <a:xfrm>
              <a:off x="5894658" y="1955967"/>
              <a:ext cx="11029" cy="22057"/>
            </a:xfrm>
            <a:custGeom>
              <a:avLst/>
              <a:gdLst>
                <a:gd name="connsiteX0" fmla="*/ 30 w 11029"/>
                <a:gd name="connsiteY0" fmla="*/ 29 h 22057"/>
                <a:gd name="connsiteX1" fmla="*/ 11059 w 11029"/>
                <a:gd name="connsiteY1" fmla="*/ 29 h 22057"/>
                <a:gd name="connsiteX2" fmla="*/ 11059 w 11029"/>
                <a:gd name="connsiteY2" fmla="*/ 22087 h 22057"/>
                <a:gd name="connsiteX3" fmla="*/ 30 w 11029"/>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9"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34" name="Forme libre 33">
              <a:extLst>
                <a:ext uri="{FF2B5EF4-FFF2-40B4-BE49-F238E27FC236}">
                  <a16:creationId xmlns:a16="http://schemas.microsoft.com/office/drawing/2014/main" id="{6F7EB6E6-87FD-D110-F6BE-82B81066B96B}"/>
                </a:ext>
              </a:extLst>
            </p:cNvPr>
            <p:cNvSpPr/>
            <p:nvPr/>
          </p:nvSpPr>
          <p:spPr>
            <a:xfrm>
              <a:off x="5938774"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35" name="Forme libre 34">
              <a:extLst>
                <a:ext uri="{FF2B5EF4-FFF2-40B4-BE49-F238E27FC236}">
                  <a16:creationId xmlns:a16="http://schemas.microsoft.com/office/drawing/2014/main" id="{8AA67057-8157-DEB5-D5FC-59618CCBE2E3}"/>
                </a:ext>
              </a:extLst>
            </p:cNvPr>
            <p:cNvSpPr/>
            <p:nvPr/>
          </p:nvSpPr>
          <p:spPr>
            <a:xfrm>
              <a:off x="5988404" y="1834648"/>
              <a:ext cx="99260" cy="143376"/>
            </a:xfrm>
            <a:custGeom>
              <a:avLst/>
              <a:gdLst>
                <a:gd name="connsiteX0" fmla="*/ 86270 w 99260"/>
                <a:gd name="connsiteY0" fmla="*/ 76630 h 143376"/>
                <a:gd name="connsiteX1" fmla="*/ 73720 w 99260"/>
                <a:gd name="connsiteY1" fmla="*/ 71988 h 143376"/>
                <a:gd name="connsiteX2" fmla="*/ 88261 w 99260"/>
                <a:gd name="connsiteY2" fmla="*/ 44144 h 143376"/>
                <a:gd name="connsiteX3" fmla="*/ 49660 w 99260"/>
                <a:gd name="connsiteY3" fmla="*/ 29 h 143376"/>
                <a:gd name="connsiteX4" fmla="*/ 11059 w 99260"/>
                <a:gd name="connsiteY4" fmla="*/ 44144 h 143376"/>
                <a:gd name="connsiteX5" fmla="*/ 25601 w 99260"/>
                <a:gd name="connsiteY5" fmla="*/ 71988 h 143376"/>
                <a:gd name="connsiteX6" fmla="*/ 30 w 99260"/>
                <a:gd name="connsiteY6" fmla="*/ 100944 h 143376"/>
                <a:gd name="connsiteX7" fmla="*/ 30 w 99260"/>
                <a:gd name="connsiteY7" fmla="*/ 143405 h 143376"/>
                <a:gd name="connsiteX8" fmla="*/ 11059 w 99260"/>
                <a:gd name="connsiteY8" fmla="*/ 143405 h 143376"/>
                <a:gd name="connsiteX9" fmla="*/ 11059 w 99260"/>
                <a:gd name="connsiteY9" fmla="*/ 100944 h 143376"/>
                <a:gd name="connsiteX10" fmla="*/ 29257 w 99260"/>
                <a:gd name="connsiteY10" fmla="*/ 82746 h 143376"/>
                <a:gd name="connsiteX11" fmla="*/ 41499 w 99260"/>
                <a:gd name="connsiteY11" fmla="*/ 82746 h 143376"/>
                <a:gd name="connsiteX12" fmla="*/ 33497 w 99260"/>
                <a:gd name="connsiteY12" fmla="*/ 102752 h 143376"/>
                <a:gd name="connsiteX13" fmla="*/ 34721 w 99260"/>
                <a:gd name="connsiteY13" fmla="*/ 108703 h 143376"/>
                <a:gd name="connsiteX14" fmla="*/ 45750 w 99260"/>
                <a:gd name="connsiteY14" fmla="*/ 119732 h 143376"/>
                <a:gd name="connsiteX15" fmla="*/ 53548 w 99260"/>
                <a:gd name="connsiteY15" fmla="*/ 119732 h 143376"/>
                <a:gd name="connsiteX16" fmla="*/ 64577 w 99260"/>
                <a:gd name="connsiteY16" fmla="*/ 108703 h 143376"/>
                <a:gd name="connsiteX17" fmla="*/ 65801 w 99260"/>
                <a:gd name="connsiteY17" fmla="*/ 102752 h 143376"/>
                <a:gd name="connsiteX18" fmla="*/ 57805 w 99260"/>
                <a:gd name="connsiteY18" fmla="*/ 82746 h 143376"/>
                <a:gd name="connsiteX19" fmla="*/ 70064 w 99260"/>
                <a:gd name="connsiteY19" fmla="*/ 82746 h 143376"/>
                <a:gd name="connsiteX20" fmla="*/ 88261 w 99260"/>
                <a:gd name="connsiteY20" fmla="*/ 100944 h 143376"/>
                <a:gd name="connsiteX21" fmla="*/ 88261 w 99260"/>
                <a:gd name="connsiteY21" fmla="*/ 143405 h 143376"/>
                <a:gd name="connsiteX22" fmla="*/ 99290 w 99260"/>
                <a:gd name="connsiteY22" fmla="*/ 143405 h 143376"/>
                <a:gd name="connsiteX23" fmla="*/ 99290 w 99260"/>
                <a:gd name="connsiteY23" fmla="*/ 100944 h 143376"/>
                <a:gd name="connsiteX24" fmla="*/ 86270 w 99260"/>
                <a:gd name="connsiteY24" fmla="*/ 76630 h 143376"/>
                <a:gd name="connsiteX25" fmla="*/ 22375 w 99260"/>
                <a:gd name="connsiteY25" fmla="*/ 38310 h 143376"/>
                <a:gd name="connsiteX26" fmla="*/ 49660 w 99260"/>
                <a:gd name="connsiteY26" fmla="*/ 11058 h 143376"/>
                <a:gd name="connsiteX27" fmla="*/ 76389 w 99260"/>
                <a:gd name="connsiteY27" fmla="*/ 33899 h 143376"/>
                <a:gd name="connsiteX28" fmla="*/ 58014 w 99260"/>
                <a:gd name="connsiteY28" fmla="*/ 22870 h 143376"/>
                <a:gd name="connsiteX29" fmla="*/ 50449 w 99260"/>
                <a:gd name="connsiteY29" fmla="*/ 24762 h 143376"/>
                <a:gd name="connsiteX30" fmla="*/ 49947 w 99260"/>
                <a:gd name="connsiteY30" fmla="*/ 25853 h 143376"/>
                <a:gd name="connsiteX31" fmla="*/ 22375 w 99260"/>
                <a:gd name="connsiteY31" fmla="*/ 38310 h 143376"/>
                <a:gd name="connsiteX32" fmla="*/ 49660 w 99260"/>
                <a:gd name="connsiteY32" fmla="*/ 108035 h 143376"/>
                <a:gd name="connsiteX33" fmla="*/ 45099 w 99260"/>
                <a:gd name="connsiteY33" fmla="*/ 103474 h 143376"/>
                <a:gd name="connsiteX34" fmla="*/ 49660 w 99260"/>
                <a:gd name="connsiteY34" fmla="*/ 92077 h 143376"/>
                <a:gd name="connsiteX35" fmla="*/ 54221 w 99260"/>
                <a:gd name="connsiteY35" fmla="*/ 103474 h 143376"/>
                <a:gd name="connsiteX36" fmla="*/ 49660 w 99260"/>
                <a:gd name="connsiteY36" fmla="*/ 108035 h 143376"/>
                <a:gd name="connsiteX37" fmla="*/ 49660 w 99260"/>
                <a:gd name="connsiteY37" fmla="*/ 71717 h 143376"/>
                <a:gd name="connsiteX38" fmla="*/ 22855 w 99260"/>
                <a:gd name="connsiteY38" fmla="*/ 49372 h 143376"/>
                <a:gd name="connsiteX39" fmla="*/ 57265 w 99260"/>
                <a:gd name="connsiteY39" fmla="*/ 35289 h 143376"/>
                <a:gd name="connsiteX40" fmla="*/ 76979 w 99260"/>
                <a:gd name="connsiteY40" fmla="*/ 47117 h 143376"/>
                <a:gd name="connsiteX41" fmla="*/ 49660 w 99260"/>
                <a:gd name="connsiteY41" fmla="*/ 71717 h 143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9260" h="143376">
                  <a:moveTo>
                    <a:pt x="86270" y="76630"/>
                  </a:moveTo>
                  <a:cubicBezTo>
                    <a:pt x="82504" y="74130"/>
                    <a:pt x="78207" y="72541"/>
                    <a:pt x="73720" y="71988"/>
                  </a:cubicBezTo>
                  <a:cubicBezTo>
                    <a:pt x="82327" y="65214"/>
                    <a:pt x="87620" y="55079"/>
                    <a:pt x="88261" y="44144"/>
                  </a:cubicBezTo>
                  <a:cubicBezTo>
                    <a:pt x="88261" y="7682"/>
                    <a:pt x="67268" y="29"/>
                    <a:pt x="49660" y="29"/>
                  </a:cubicBezTo>
                  <a:cubicBezTo>
                    <a:pt x="32052" y="29"/>
                    <a:pt x="11059" y="7682"/>
                    <a:pt x="11059" y="44144"/>
                  </a:cubicBezTo>
                  <a:cubicBezTo>
                    <a:pt x="11700" y="55079"/>
                    <a:pt x="16994" y="65214"/>
                    <a:pt x="25601" y="71988"/>
                  </a:cubicBezTo>
                  <a:cubicBezTo>
                    <a:pt x="10983" y="73789"/>
                    <a:pt x="8" y="86215"/>
                    <a:pt x="30" y="100944"/>
                  </a:cubicBezTo>
                  <a:lnTo>
                    <a:pt x="30" y="143405"/>
                  </a:lnTo>
                  <a:lnTo>
                    <a:pt x="11059" y="143405"/>
                  </a:lnTo>
                  <a:lnTo>
                    <a:pt x="11059" y="100944"/>
                  </a:lnTo>
                  <a:cubicBezTo>
                    <a:pt x="11059" y="90894"/>
                    <a:pt x="19207" y="82746"/>
                    <a:pt x="29257" y="82746"/>
                  </a:cubicBezTo>
                  <a:lnTo>
                    <a:pt x="41499" y="82746"/>
                  </a:lnTo>
                  <a:lnTo>
                    <a:pt x="33497" y="102752"/>
                  </a:lnTo>
                  <a:cubicBezTo>
                    <a:pt x="32678" y="104802"/>
                    <a:pt x="33160" y="107142"/>
                    <a:pt x="34721" y="108703"/>
                  </a:cubicBezTo>
                  <a:lnTo>
                    <a:pt x="45750" y="119732"/>
                  </a:lnTo>
                  <a:cubicBezTo>
                    <a:pt x="47904" y="121884"/>
                    <a:pt x="51395" y="121884"/>
                    <a:pt x="53548" y="119732"/>
                  </a:cubicBezTo>
                  <a:lnTo>
                    <a:pt x="64577" y="108703"/>
                  </a:lnTo>
                  <a:cubicBezTo>
                    <a:pt x="66139" y="107142"/>
                    <a:pt x="66620" y="104802"/>
                    <a:pt x="65801" y="102752"/>
                  </a:cubicBezTo>
                  <a:lnTo>
                    <a:pt x="57805" y="82746"/>
                  </a:lnTo>
                  <a:lnTo>
                    <a:pt x="70064" y="82746"/>
                  </a:lnTo>
                  <a:cubicBezTo>
                    <a:pt x="80114" y="82746"/>
                    <a:pt x="88261" y="90894"/>
                    <a:pt x="88261" y="100944"/>
                  </a:cubicBezTo>
                  <a:lnTo>
                    <a:pt x="88261" y="143405"/>
                  </a:lnTo>
                  <a:lnTo>
                    <a:pt x="99290" y="143405"/>
                  </a:lnTo>
                  <a:lnTo>
                    <a:pt x="99290" y="100944"/>
                  </a:lnTo>
                  <a:cubicBezTo>
                    <a:pt x="99295" y="91171"/>
                    <a:pt x="94408" y="82044"/>
                    <a:pt x="86270" y="76630"/>
                  </a:cubicBezTo>
                  <a:close/>
                  <a:moveTo>
                    <a:pt x="22375" y="38310"/>
                  </a:moveTo>
                  <a:cubicBezTo>
                    <a:pt x="23869" y="19831"/>
                    <a:pt x="32566" y="11058"/>
                    <a:pt x="49660" y="11058"/>
                  </a:cubicBezTo>
                  <a:cubicBezTo>
                    <a:pt x="65311" y="11058"/>
                    <a:pt x="73924" y="18458"/>
                    <a:pt x="76389" y="33899"/>
                  </a:cubicBezTo>
                  <a:lnTo>
                    <a:pt x="58014" y="22870"/>
                  </a:lnTo>
                  <a:cubicBezTo>
                    <a:pt x="55403" y="21303"/>
                    <a:pt x="52016" y="22150"/>
                    <a:pt x="50449" y="24762"/>
                  </a:cubicBezTo>
                  <a:cubicBezTo>
                    <a:pt x="50242" y="25106"/>
                    <a:pt x="50073" y="25472"/>
                    <a:pt x="49947" y="25853"/>
                  </a:cubicBezTo>
                  <a:cubicBezTo>
                    <a:pt x="47157" y="34224"/>
                    <a:pt x="32097" y="37389"/>
                    <a:pt x="22375" y="38310"/>
                  </a:cubicBezTo>
                  <a:close/>
                  <a:moveTo>
                    <a:pt x="49660" y="108035"/>
                  </a:moveTo>
                  <a:lnTo>
                    <a:pt x="45099" y="103474"/>
                  </a:lnTo>
                  <a:lnTo>
                    <a:pt x="49660" y="92077"/>
                  </a:lnTo>
                  <a:lnTo>
                    <a:pt x="54221" y="103474"/>
                  </a:lnTo>
                  <a:lnTo>
                    <a:pt x="49660" y="108035"/>
                  </a:lnTo>
                  <a:close/>
                  <a:moveTo>
                    <a:pt x="49660" y="71717"/>
                  </a:moveTo>
                  <a:cubicBezTo>
                    <a:pt x="37360" y="69622"/>
                    <a:pt x="27130" y="61093"/>
                    <a:pt x="22855" y="49372"/>
                  </a:cubicBezTo>
                  <a:cubicBezTo>
                    <a:pt x="32295" y="48595"/>
                    <a:pt x="49324" y="45733"/>
                    <a:pt x="57265" y="35289"/>
                  </a:cubicBezTo>
                  <a:lnTo>
                    <a:pt x="76979" y="47117"/>
                  </a:lnTo>
                  <a:cubicBezTo>
                    <a:pt x="74762" y="60617"/>
                    <a:pt x="58125" y="71717"/>
                    <a:pt x="49660" y="71717"/>
                  </a:cubicBez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36" name="Forme libre 35">
              <a:extLst>
                <a:ext uri="{FF2B5EF4-FFF2-40B4-BE49-F238E27FC236}">
                  <a16:creationId xmlns:a16="http://schemas.microsoft.com/office/drawing/2014/main" id="{61B94692-B544-EBED-FC68-722AC00D73DC}"/>
                </a:ext>
              </a:extLst>
            </p:cNvPr>
            <p:cNvSpPr/>
            <p:nvPr/>
          </p:nvSpPr>
          <p:spPr>
            <a:xfrm>
              <a:off x="6010462"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37" name="Forme libre 36">
              <a:extLst>
                <a:ext uri="{FF2B5EF4-FFF2-40B4-BE49-F238E27FC236}">
                  <a16:creationId xmlns:a16="http://schemas.microsoft.com/office/drawing/2014/main" id="{33B4FAF5-AB36-A227-C151-6C658786868D}"/>
                </a:ext>
              </a:extLst>
            </p:cNvPr>
            <p:cNvSpPr/>
            <p:nvPr/>
          </p:nvSpPr>
          <p:spPr>
            <a:xfrm>
              <a:off x="6054578" y="1955967"/>
              <a:ext cx="11028" cy="22057"/>
            </a:xfrm>
            <a:custGeom>
              <a:avLst/>
              <a:gdLst>
                <a:gd name="connsiteX0" fmla="*/ 30 w 11028"/>
                <a:gd name="connsiteY0" fmla="*/ 29 h 22057"/>
                <a:gd name="connsiteX1" fmla="*/ 11059 w 11028"/>
                <a:gd name="connsiteY1" fmla="*/ 29 h 22057"/>
                <a:gd name="connsiteX2" fmla="*/ 11059 w 11028"/>
                <a:gd name="connsiteY2" fmla="*/ 22087 h 22057"/>
                <a:gd name="connsiteX3" fmla="*/ 30 w 11028"/>
                <a:gd name="connsiteY3" fmla="*/ 22087 h 22057"/>
              </a:gdLst>
              <a:ahLst/>
              <a:cxnLst>
                <a:cxn ang="0">
                  <a:pos x="connsiteX0" y="connsiteY0"/>
                </a:cxn>
                <a:cxn ang="0">
                  <a:pos x="connsiteX1" y="connsiteY1"/>
                </a:cxn>
                <a:cxn ang="0">
                  <a:pos x="connsiteX2" y="connsiteY2"/>
                </a:cxn>
                <a:cxn ang="0">
                  <a:pos x="connsiteX3" y="connsiteY3"/>
                </a:cxn>
              </a:cxnLst>
              <a:rect l="l" t="t" r="r" b="b"/>
              <a:pathLst>
                <a:path w="11028" h="22057">
                  <a:moveTo>
                    <a:pt x="30" y="29"/>
                  </a:moveTo>
                  <a:lnTo>
                    <a:pt x="11059" y="29"/>
                  </a:lnTo>
                  <a:lnTo>
                    <a:pt x="11059" y="22087"/>
                  </a:lnTo>
                  <a:lnTo>
                    <a:pt x="30" y="22087"/>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58" name="Forme libre 57">
              <a:extLst>
                <a:ext uri="{FF2B5EF4-FFF2-40B4-BE49-F238E27FC236}">
                  <a16:creationId xmlns:a16="http://schemas.microsoft.com/office/drawing/2014/main" id="{553797C6-5C1D-23FF-743B-AB9FB7CC4101}"/>
                </a:ext>
              </a:extLst>
            </p:cNvPr>
            <p:cNvSpPr/>
            <p:nvPr/>
          </p:nvSpPr>
          <p:spPr>
            <a:xfrm>
              <a:off x="5756797" y="1663700"/>
              <a:ext cx="330868" cy="159917"/>
            </a:xfrm>
            <a:custGeom>
              <a:avLst/>
              <a:gdLst>
                <a:gd name="connsiteX0" fmla="*/ 314355 w 330868"/>
                <a:gd name="connsiteY0" fmla="*/ 38630 h 159917"/>
                <a:gd name="connsiteX1" fmla="*/ 226123 w 330868"/>
                <a:gd name="connsiteY1" fmla="*/ 38630 h 159917"/>
                <a:gd name="connsiteX2" fmla="*/ 209580 w 330868"/>
                <a:gd name="connsiteY2" fmla="*/ 55174 h 159917"/>
                <a:gd name="connsiteX3" fmla="*/ 209580 w 330868"/>
                <a:gd name="connsiteY3" fmla="*/ 60688 h 159917"/>
                <a:gd name="connsiteX4" fmla="*/ 165464 w 330868"/>
                <a:gd name="connsiteY4" fmla="*/ 60688 h 159917"/>
                <a:gd name="connsiteX5" fmla="*/ 165464 w 330868"/>
                <a:gd name="connsiteY5" fmla="*/ 16572 h 159917"/>
                <a:gd name="connsiteX6" fmla="*/ 148921 w 330868"/>
                <a:gd name="connsiteY6" fmla="*/ 29 h 159917"/>
                <a:gd name="connsiteX7" fmla="*/ 16573 w 330868"/>
                <a:gd name="connsiteY7" fmla="*/ 29 h 159917"/>
                <a:gd name="connsiteX8" fmla="*/ 30 w 330868"/>
                <a:gd name="connsiteY8" fmla="*/ 16572 h 159917"/>
                <a:gd name="connsiteX9" fmla="*/ 30 w 330868"/>
                <a:gd name="connsiteY9" fmla="*/ 82746 h 159917"/>
                <a:gd name="connsiteX10" fmla="*/ 16573 w 330868"/>
                <a:gd name="connsiteY10" fmla="*/ 99290 h 159917"/>
                <a:gd name="connsiteX11" fmla="*/ 28705 w 330868"/>
                <a:gd name="connsiteY11" fmla="*/ 99290 h 159917"/>
                <a:gd name="connsiteX12" fmla="*/ 45436 w 330868"/>
                <a:gd name="connsiteY12" fmla="*/ 119362 h 159917"/>
                <a:gd name="connsiteX13" fmla="*/ 53203 w 330868"/>
                <a:gd name="connsiteY13" fmla="*/ 120065 h 159917"/>
                <a:gd name="connsiteX14" fmla="*/ 53906 w 330868"/>
                <a:gd name="connsiteY14" fmla="*/ 119362 h 159917"/>
                <a:gd name="connsiteX15" fmla="*/ 70615 w 330868"/>
                <a:gd name="connsiteY15" fmla="*/ 99290 h 159917"/>
                <a:gd name="connsiteX16" fmla="*/ 93776 w 330868"/>
                <a:gd name="connsiteY16" fmla="*/ 99290 h 159917"/>
                <a:gd name="connsiteX17" fmla="*/ 93776 w 330868"/>
                <a:gd name="connsiteY17" fmla="*/ 121347 h 159917"/>
                <a:gd name="connsiteX18" fmla="*/ 110319 w 330868"/>
                <a:gd name="connsiteY18" fmla="*/ 137891 h 159917"/>
                <a:gd name="connsiteX19" fmla="*/ 144509 w 330868"/>
                <a:gd name="connsiteY19" fmla="*/ 137891 h 159917"/>
                <a:gd name="connsiteX20" fmla="*/ 161240 w 330868"/>
                <a:gd name="connsiteY20" fmla="*/ 157964 h 159917"/>
                <a:gd name="connsiteX21" fmla="*/ 169007 w 330868"/>
                <a:gd name="connsiteY21" fmla="*/ 158667 h 159917"/>
                <a:gd name="connsiteX22" fmla="*/ 169710 w 330868"/>
                <a:gd name="connsiteY22" fmla="*/ 157964 h 159917"/>
                <a:gd name="connsiteX23" fmla="*/ 186419 w 330868"/>
                <a:gd name="connsiteY23" fmla="*/ 137891 h 159917"/>
                <a:gd name="connsiteX24" fmla="*/ 220609 w 330868"/>
                <a:gd name="connsiteY24" fmla="*/ 137891 h 159917"/>
                <a:gd name="connsiteX25" fmla="*/ 237152 w 330868"/>
                <a:gd name="connsiteY25" fmla="*/ 121347 h 159917"/>
                <a:gd name="connsiteX26" fmla="*/ 237152 w 330868"/>
                <a:gd name="connsiteY26" fmla="*/ 115833 h 159917"/>
                <a:gd name="connsiteX27" fmla="*/ 265828 w 330868"/>
                <a:gd name="connsiteY27" fmla="*/ 115833 h 159917"/>
                <a:gd name="connsiteX28" fmla="*/ 282559 w 330868"/>
                <a:gd name="connsiteY28" fmla="*/ 135906 h 159917"/>
                <a:gd name="connsiteX29" fmla="*/ 290325 w 330868"/>
                <a:gd name="connsiteY29" fmla="*/ 136609 h 159917"/>
                <a:gd name="connsiteX30" fmla="*/ 291029 w 330868"/>
                <a:gd name="connsiteY30" fmla="*/ 135906 h 159917"/>
                <a:gd name="connsiteX31" fmla="*/ 307738 w 330868"/>
                <a:gd name="connsiteY31" fmla="*/ 115833 h 159917"/>
                <a:gd name="connsiteX32" fmla="*/ 314355 w 330868"/>
                <a:gd name="connsiteY32" fmla="*/ 115833 h 159917"/>
                <a:gd name="connsiteX33" fmla="*/ 330898 w 330868"/>
                <a:gd name="connsiteY33" fmla="*/ 99290 h 159917"/>
                <a:gd name="connsiteX34" fmla="*/ 330898 w 330868"/>
                <a:gd name="connsiteY34" fmla="*/ 55174 h 159917"/>
                <a:gd name="connsiteX35" fmla="*/ 314355 w 330868"/>
                <a:gd name="connsiteY35" fmla="*/ 38630 h 159917"/>
                <a:gd name="connsiteX36" fmla="*/ 68040 w 330868"/>
                <a:gd name="connsiteY36" fmla="*/ 88261 h 159917"/>
                <a:gd name="connsiteX37" fmla="*/ 63805 w 330868"/>
                <a:gd name="connsiteY37" fmla="*/ 90246 h 159917"/>
                <a:gd name="connsiteX38" fmla="*/ 49660 w 330868"/>
                <a:gd name="connsiteY38" fmla="*/ 107220 h 159917"/>
                <a:gd name="connsiteX39" fmla="*/ 35516 w 330868"/>
                <a:gd name="connsiteY39" fmla="*/ 90246 h 159917"/>
                <a:gd name="connsiteX40" fmla="*/ 31280 w 330868"/>
                <a:gd name="connsiteY40" fmla="*/ 88261 h 159917"/>
                <a:gd name="connsiteX41" fmla="*/ 16573 w 330868"/>
                <a:gd name="connsiteY41" fmla="*/ 88261 h 159917"/>
                <a:gd name="connsiteX42" fmla="*/ 11059 w 330868"/>
                <a:gd name="connsiteY42" fmla="*/ 82746 h 159917"/>
                <a:gd name="connsiteX43" fmla="*/ 11059 w 330868"/>
                <a:gd name="connsiteY43" fmla="*/ 16572 h 159917"/>
                <a:gd name="connsiteX44" fmla="*/ 16573 w 330868"/>
                <a:gd name="connsiteY44" fmla="*/ 11058 h 159917"/>
                <a:gd name="connsiteX45" fmla="*/ 148921 w 330868"/>
                <a:gd name="connsiteY45" fmla="*/ 11058 h 159917"/>
                <a:gd name="connsiteX46" fmla="*/ 154435 w 330868"/>
                <a:gd name="connsiteY46" fmla="*/ 16572 h 159917"/>
                <a:gd name="connsiteX47" fmla="*/ 154435 w 330868"/>
                <a:gd name="connsiteY47" fmla="*/ 82746 h 159917"/>
                <a:gd name="connsiteX48" fmla="*/ 148921 w 330868"/>
                <a:gd name="connsiteY48" fmla="*/ 88261 h 159917"/>
                <a:gd name="connsiteX49" fmla="*/ 68040 w 330868"/>
                <a:gd name="connsiteY49" fmla="*/ 88261 h 159917"/>
                <a:gd name="connsiteX50" fmla="*/ 226123 w 330868"/>
                <a:gd name="connsiteY50" fmla="*/ 121347 h 159917"/>
                <a:gd name="connsiteX51" fmla="*/ 220609 w 330868"/>
                <a:gd name="connsiteY51" fmla="*/ 126862 h 159917"/>
                <a:gd name="connsiteX52" fmla="*/ 183844 w 330868"/>
                <a:gd name="connsiteY52" fmla="*/ 126862 h 159917"/>
                <a:gd name="connsiteX53" fmla="*/ 179609 w 330868"/>
                <a:gd name="connsiteY53" fmla="*/ 128847 h 159917"/>
                <a:gd name="connsiteX54" fmla="*/ 165464 w 330868"/>
                <a:gd name="connsiteY54" fmla="*/ 145821 h 159917"/>
                <a:gd name="connsiteX55" fmla="*/ 151319 w 330868"/>
                <a:gd name="connsiteY55" fmla="*/ 128847 h 159917"/>
                <a:gd name="connsiteX56" fmla="*/ 147085 w 330868"/>
                <a:gd name="connsiteY56" fmla="*/ 126862 h 159917"/>
                <a:gd name="connsiteX57" fmla="*/ 110319 w 330868"/>
                <a:gd name="connsiteY57" fmla="*/ 126862 h 159917"/>
                <a:gd name="connsiteX58" fmla="*/ 104805 w 330868"/>
                <a:gd name="connsiteY58" fmla="*/ 121347 h 159917"/>
                <a:gd name="connsiteX59" fmla="*/ 104805 w 330868"/>
                <a:gd name="connsiteY59" fmla="*/ 99290 h 159917"/>
                <a:gd name="connsiteX60" fmla="*/ 148921 w 330868"/>
                <a:gd name="connsiteY60" fmla="*/ 99290 h 159917"/>
                <a:gd name="connsiteX61" fmla="*/ 165464 w 330868"/>
                <a:gd name="connsiteY61" fmla="*/ 82746 h 159917"/>
                <a:gd name="connsiteX62" fmla="*/ 165464 w 330868"/>
                <a:gd name="connsiteY62" fmla="*/ 71717 h 159917"/>
                <a:gd name="connsiteX63" fmla="*/ 220609 w 330868"/>
                <a:gd name="connsiteY63" fmla="*/ 71717 h 159917"/>
                <a:gd name="connsiteX64" fmla="*/ 226123 w 330868"/>
                <a:gd name="connsiteY64" fmla="*/ 77232 h 159917"/>
                <a:gd name="connsiteX65" fmla="*/ 226123 w 330868"/>
                <a:gd name="connsiteY65" fmla="*/ 121347 h 159917"/>
                <a:gd name="connsiteX66" fmla="*/ 319869 w 330868"/>
                <a:gd name="connsiteY66" fmla="*/ 99290 h 159917"/>
                <a:gd name="connsiteX67" fmla="*/ 314355 w 330868"/>
                <a:gd name="connsiteY67" fmla="*/ 104804 h 159917"/>
                <a:gd name="connsiteX68" fmla="*/ 305162 w 330868"/>
                <a:gd name="connsiteY68" fmla="*/ 104804 h 159917"/>
                <a:gd name="connsiteX69" fmla="*/ 300928 w 330868"/>
                <a:gd name="connsiteY69" fmla="*/ 106789 h 159917"/>
                <a:gd name="connsiteX70" fmla="*/ 286783 w 330868"/>
                <a:gd name="connsiteY70" fmla="*/ 123763 h 159917"/>
                <a:gd name="connsiteX71" fmla="*/ 272638 w 330868"/>
                <a:gd name="connsiteY71" fmla="*/ 106789 h 159917"/>
                <a:gd name="connsiteX72" fmla="*/ 268403 w 330868"/>
                <a:gd name="connsiteY72" fmla="*/ 104804 h 159917"/>
                <a:gd name="connsiteX73" fmla="*/ 237152 w 330868"/>
                <a:gd name="connsiteY73" fmla="*/ 104804 h 159917"/>
                <a:gd name="connsiteX74" fmla="*/ 237152 w 330868"/>
                <a:gd name="connsiteY74" fmla="*/ 77232 h 159917"/>
                <a:gd name="connsiteX75" fmla="*/ 220609 w 330868"/>
                <a:gd name="connsiteY75" fmla="*/ 60688 h 159917"/>
                <a:gd name="connsiteX76" fmla="*/ 220609 w 330868"/>
                <a:gd name="connsiteY76" fmla="*/ 55174 h 159917"/>
                <a:gd name="connsiteX77" fmla="*/ 226123 w 330868"/>
                <a:gd name="connsiteY77" fmla="*/ 49659 h 159917"/>
                <a:gd name="connsiteX78" fmla="*/ 314355 w 330868"/>
                <a:gd name="connsiteY78" fmla="*/ 49659 h 159917"/>
                <a:gd name="connsiteX79" fmla="*/ 319869 w 330868"/>
                <a:gd name="connsiteY79" fmla="*/ 55174 h 159917"/>
                <a:gd name="connsiteX80" fmla="*/ 319869 w 330868"/>
                <a:gd name="connsiteY80" fmla="*/ 99290 h 159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30868" h="159917">
                  <a:moveTo>
                    <a:pt x="314355" y="38630"/>
                  </a:moveTo>
                  <a:lnTo>
                    <a:pt x="226123" y="38630"/>
                  </a:lnTo>
                  <a:cubicBezTo>
                    <a:pt x="216987" y="38630"/>
                    <a:pt x="209580" y="46037"/>
                    <a:pt x="209580" y="55174"/>
                  </a:cubicBezTo>
                  <a:lnTo>
                    <a:pt x="209580" y="60688"/>
                  </a:lnTo>
                  <a:lnTo>
                    <a:pt x="165464" y="60688"/>
                  </a:lnTo>
                  <a:lnTo>
                    <a:pt x="165464" y="16572"/>
                  </a:lnTo>
                  <a:cubicBezTo>
                    <a:pt x="165464" y="7436"/>
                    <a:pt x="158057" y="29"/>
                    <a:pt x="148921" y="29"/>
                  </a:cubicBezTo>
                  <a:lnTo>
                    <a:pt x="16573" y="29"/>
                  </a:lnTo>
                  <a:cubicBezTo>
                    <a:pt x="7437" y="29"/>
                    <a:pt x="30" y="7436"/>
                    <a:pt x="30" y="16572"/>
                  </a:cubicBezTo>
                  <a:lnTo>
                    <a:pt x="30" y="82746"/>
                  </a:lnTo>
                  <a:cubicBezTo>
                    <a:pt x="30" y="91883"/>
                    <a:pt x="7437" y="99290"/>
                    <a:pt x="16573" y="99290"/>
                  </a:cubicBezTo>
                  <a:lnTo>
                    <a:pt x="28705" y="99290"/>
                  </a:lnTo>
                  <a:lnTo>
                    <a:pt x="45436" y="119362"/>
                  </a:lnTo>
                  <a:cubicBezTo>
                    <a:pt x="47387" y="121701"/>
                    <a:pt x="50864" y="122016"/>
                    <a:pt x="53203" y="120065"/>
                  </a:cubicBezTo>
                  <a:cubicBezTo>
                    <a:pt x="53458" y="119853"/>
                    <a:pt x="53694" y="119617"/>
                    <a:pt x="53906" y="119362"/>
                  </a:cubicBezTo>
                  <a:lnTo>
                    <a:pt x="70615" y="99290"/>
                  </a:lnTo>
                  <a:lnTo>
                    <a:pt x="93776" y="99290"/>
                  </a:lnTo>
                  <a:lnTo>
                    <a:pt x="93776" y="121347"/>
                  </a:lnTo>
                  <a:cubicBezTo>
                    <a:pt x="93776" y="130484"/>
                    <a:pt x="101183" y="137891"/>
                    <a:pt x="110319" y="137891"/>
                  </a:cubicBezTo>
                  <a:lnTo>
                    <a:pt x="144509" y="137891"/>
                  </a:lnTo>
                  <a:lnTo>
                    <a:pt x="161240" y="157964"/>
                  </a:lnTo>
                  <a:cubicBezTo>
                    <a:pt x="163190" y="160302"/>
                    <a:pt x="166668" y="160618"/>
                    <a:pt x="169007" y="158667"/>
                  </a:cubicBezTo>
                  <a:cubicBezTo>
                    <a:pt x="169263" y="158454"/>
                    <a:pt x="169498" y="158218"/>
                    <a:pt x="169710" y="157964"/>
                  </a:cubicBezTo>
                  <a:lnTo>
                    <a:pt x="186419" y="137891"/>
                  </a:lnTo>
                  <a:lnTo>
                    <a:pt x="220609" y="137891"/>
                  </a:lnTo>
                  <a:cubicBezTo>
                    <a:pt x="229745" y="137891"/>
                    <a:pt x="237152" y="130484"/>
                    <a:pt x="237152" y="121347"/>
                  </a:cubicBezTo>
                  <a:lnTo>
                    <a:pt x="237152" y="115833"/>
                  </a:lnTo>
                  <a:lnTo>
                    <a:pt x="265828" y="115833"/>
                  </a:lnTo>
                  <a:lnTo>
                    <a:pt x="282559" y="135906"/>
                  </a:lnTo>
                  <a:cubicBezTo>
                    <a:pt x="284509" y="138244"/>
                    <a:pt x="287986" y="138560"/>
                    <a:pt x="290325" y="136609"/>
                  </a:cubicBezTo>
                  <a:cubicBezTo>
                    <a:pt x="290581" y="136396"/>
                    <a:pt x="290817" y="136160"/>
                    <a:pt x="291029" y="135906"/>
                  </a:cubicBezTo>
                  <a:lnTo>
                    <a:pt x="307738" y="115833"/>
                  </a:lnTo>
                  <a:lnTo>
                    <a:pt x="314355" y="115833"/>
                  </a:lnTo>
                  <a:cubicBezTo>
                    <a:pt x="323491" y="115833"/>
                    <a:pt x="330898" y="108426"/>
                    <a:pt x="330898" y="99290"/>
                  </a:cubicBezTo>
                  <a:lnTo>
                    <a:pt x="330898" y="55174"/>
                  </a:lnTo>
                  <a:cubicBezTo>
                    <a:pt x="330898" y="46037"/>
                    <a:pt x="323491" y="38630"/>
                    <a:pt x="314355" y="38630"/>
                  </a:cubicBezTo>
                  <a:close/>
                  <a:moveTo>
                    <a:pt x="68040" y="88261"/>
                  </a:moveTo>
                  <a:cubicBezTo>
                    <a:pt x="66404" y="88261"/>
                    <a:pt x="64852" y="88988"/>
                    <a:pt x="63805" y="90246"/>
                  </a:cubicBezTo>
                  <a:lnTo>
                    <a:pt x="49660" y="107220"/>
                  </a:lnTo>
                  <a:lnTo>
                    <a:pt x="35516" y="90246"/>
                  </a:lnTo>
                  <a:cubicBezTo>
                    <a:pt x="34469" y="88988"/>
                    <a:pt x="32917" y="88261"/>
                    <a:pt x="31280" y="88261"/>
                  </a:cubicBezTo>
                  <a:lnTo>
                    <a:pt x="16573" y="88261"/>
                  </a:lnTo>
                  <a:cubicBezTo>
                    <a:pt x="13528" y="88261"/>
                    <a:pt x="11059" y="85791"/>
                    <a:pt x="11059" y="82746"/>
                  </a:cubicBezTo>
                  <a:lnTo>
                    <a:pt x="11059" y="16572"/>
                  </a:lnTo>
                  <a:cubicBezTo>
                    <a:pt x="11059" y="13527"/>
                    <a:pt x="13528" y="11058"/>
                    <a:pt x="16573" y="11058"/>
                  </a:cubicBezTo>
                  <a:lnTo>
                    <a:pt x="148921" y="11058"/>
                  </a:lnTo>
                  <a:cubicBezTo>
                    <a:pt x="151966" y="11058"/>
                    <a:pt x="154435" y="13527"/>
                    <a:pt x="154435" y="16572"/>
                  </a:cubicBezTo>
                  <a:lnTo>
                    <a:pt x="154435" y="82746"/>
                  </a:lnTo>
                  <a:cubicBezTo>
                    <a:pt x="154435" y="85791"/>
                    <a:pt x="151966" y="88261"/>
                    <a:pt x="148921" y="88261"/>
                  </a:cubicBezTo>
                  <a:lnTo>
                    <a:pt x="68040" y="88261"/>
                  </a:lnTo>
                  <a:close/>
                  <a:moveTo>
                    <a:pt x="226123" y="121347"/>
                  </a:moveTo>
                  <a:cubicBezTo>
                    <a:pt x="226123" y="124393"/>
                    <a:pt x="223654" y="126862"/>
                    <a:pt x="220609" y="126862"/>
                  </a:cubicBezTo>
                  <a:lnTo>
                    <a:pt x="183844" y="126862"/>
                  </a:lnTo>
                  <a:cubicBezTo>
                    <a:pt x="182207" y="126863"/>
                    <a:pt x="180655" y="127590"/>
                    <a:pt x="179609" y="128847"/>
                  </a:cubicBezTo>
                  <a:lnTo>
                    <a:pt x="165464" y="145821"/>
                  </a:lnTo>
                  <a:lnTo>
                    <a:pt x="151319" y="128847"/>
                  </a:lnTo>
                  <a:cubicBezTo>
                    <a:pt x="150273" y="127590"/>
                    <a:pt x="148721" y="126863"/>
                    <a:pt x="147085" y="126862"/>
                  </a:cubicBezTo>
                  <a:lnTo>
                    <a:pt x="110319" y="126862"/>
                  </a:lnTo>
                  <a:cubicBezTo>
                    <a:pt x="107274" y="126862"/>
                    <a:pt x="104805" y="124393"/>
                    <a:pt x="104805" y="121347"/>
                  </a:cubicBezTo>
                  <a:lnTo>
                    <a:pt x="104805" y="99290"/>
                  </a:lnTo>
                  <a:lnTo>
                    <a:pt x="148921" y="99290"/>
                  </a:lnTo>
                  <a:cubicBezTo>
                    <a:pt x="158057" y="99290"/>
                    <a:pt x="165464" y="91883"/>
                    <a:pt x="165464" y="82746"/>
                  </a:cubicBezTo>
                  <a:lnTo>
                    <a:pt x="165464" y="71717"/>
                  </a:lnTo>
                  <a:lnTo>
                    <a:pt x="220609" y="71717"/>
                  </a:lnTo>
                  <a:cubicBezTo>
                    <a:pt x="223654" y="71717"/>
                    <a:pt x="226123" y="74186"/>
                    <a:pt x="226123" y="77232"/>
                  </a:cubicBezTo>
                  <a:lnTo>
                    <a:pt x="226123" y="121347"/>
                  </a:lnTo>
                  <a:close/>
                  <a:moveTo>
                    <a:pt x="319869" y="99290"/>
                  </a:moveTo>
                  <a:cubicBezTo>
                    <a:pt x="319869" y="102335"/>
                    <a:pt x="317400" y="104804"/>
                    <a:pt x="314355" y="104804"/>
                  </a:cubicBezTo>
                  <a:lnTo>
                    <a:pt x="305162" y="104804"/>
                  </a:lnTo>
                  <a:cubicBezTo>
                    <a:pt x="303526" y="104805"/>
                    <a:pt x="301974" y="105532"/>
                    <a:pt x="300928" y="106789"/>
                  </a:cubicBezTo>
                  <a:lnTo>
                    <a:pt x="286783" y="123763"/>
                  </a:lnTo>
                  <a:lnTo>
                    <a:pt x="272638" y="106789"/>
                  </a:lnTo>
                  <a:cubicBezTo>
                    <a:pt x="271591" y="105532"/>
                    <a:pt x="270039" y="104805"/>
                    <a:pt x="268403" y="104804"/>
                  </a:cubicBezTo>
                  <a:lnTo>
                    <a:pt x="237152" y="104804"/>
                  </a:lnTo>
                  <a:lnTo>
                    <a:pt x="237152" y="77232"/>
                  </a:lnTo>
                  <a:cubicBezTo>
                    <a:pt x="237152" y="68095"/>
                    <a:pt x="229745" y="60688"/>
                    <a:pt x="220609" y="60688"/>
                  </a:cubicBezTo>
                  <a:lnTo>
                    <a:pt x="220609" y="55174"/>
                  </a:lnTo>
                  <a:cubicBezTo>
                    <a:pt x="220609" y="52128"/>
                    <a:pt x="223078" y="49659"/>
                    <a:pt x="226123" y="49659"/>
                  </a:cubicBezTo>
                  <a:lnTo>
                    <a:pt x="314355" y="49659"/>
                  </a:lnTo>
                  <a:cubicBezTo>
                    <a:pt x="317400" y="49659"/>
                    <a:pt x="319869" y="52128"/>
                    <a:pt x="319869" y="55174"/>
                  </a:cubicBezTo>
                  <a:lnTo>
                    <a:pt x="319869" y="99290"/>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2" name="Forme libre 61">
              <a:extLst>
                <a:ext uri="{FF2B5EF4-FFF2-40B4-BE49-F238E27FC236}">
                  <a16:creationId xmlns:a16="http://schemas.microsoft.com/office/drawing/2014/main" id="{B3589B7B-79E9-18B9-B9E6-52FD15ED5940}"/>
                </a:ext>
              </a:extLst>
            </p:cNvPr>
            <p:cNvSpPr/>
            <p:nvPr/>
          </p:nvSpPr>
          <p:spPr>
            <a:xfrm>
              <a:off x="5778854"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3" name="Forme libre 62">
              <a:extLst>
                <a:ext uri="{FF2B5EF4-FFF2-40B4-BE49-F238E27FC236}">
                  <a16:creationId xmlns:a16="http://schemas.microsoft.com/office/drawing/2014/main" id="{98832651-114C-2923-1BF2-F600B0FE1EC5}"/>
                </a:ext>
              </a:extLst>
            </p:cNvPr>
            <p:cNvSpPr/>
            <p:nvPr/>
          </p:nvSpPr>
          <p:spPr>
            <a:xfrm>
              <a:off x="5800912"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4" name="Forme libre 63">
              <a:extLst>
                <a:ext uri="{FF2B5EF4-FFF2-40B4-BE49-F238E27FC236}">
                  <a16:creationId xmlns:a16="http://schemas.microsoft.com/office/drawing/2014/main" id="{BA0B55F5-1E2B-00A7-E4EC-C14271EEA3B8}"/>
                </a:ext>
              </a:extLst>
            </p:cNvPr>
            <p:cNvSpPr/>
            <p:nvPr/>
          </p:nvSpPr>
          <p:spPr>
            <a:xfrm>
              <a:off x="5822970" y="168575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5" name="Forme libre 64">
              <a:extLst>
                <a:ext uri="{FF2B5EF4-FFF2-40B4-BE49-F238E27FC236}">
                  <a16:creationId xmlns:a16="http://schemas.microsoft.com/office/drawing/2014/main" id="{8AEA263F-F380-C846-52B0-A22F3BEF9DD4}"/>
                </a:ext>
              </a:extLst>
            </p:cNvPr>
            <p:cNvSpPr/>
            <p:nvPr/>
          </p:nvSpPr>
          <p:spPr>
            <a:xfrm>
              <a:off x="5933260" y="174641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6" name="Forme libre 65">
              <a:extLst>
                <a:ext uri="{FF2B5EF4-FFF2-40B4-BE49-F238E27FC236}">
                  <a16:creationId xmlns:a16="http://schemas.microsoft.com/office/drawing/2014/main" id="{D2525149-28A2-7146-E45C-DBCC52E07541}"/>
                </a:ext>
              </a:extLst>
            </p:cNvPr>
            <p:cNvSpPr/>
            <p:nvPr/>
          </p:nvSpPr>
          <p:spPr>
            <a:xfrm>
              <a:off x="5955318" y="1746417"/>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7" name="Forme libre 66">
              <a:extLst>
                <a:ext uri="{FF2B5EF4-FFF2-40B4-BE49-F238E27FC236}">
                  <a16:creationId xmlns:a16="http://schemas.microsoft.com/office/drawing/2014/main" id="{774F2923-76F9-BB74-25A5-CBB5BA5D736B}"/>
                </a:ext>
              </a:extLst>
            </p:cNvPr>
            <p:cNvSpPr/>
            <p:nvPr/>
          </p:nvSpPr>
          <p:spPr>
            <a:xfrm>
              <a:off x="6010462"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8" name="Forme libre 67">
              <a:extLst>
                <a:ext uri="{FF2B5EF4-FFF2-40B4-BE49-F238E27FC236}">
                  <a16:creationId xmlns:a16="http://schemas.microsoft.com/office/drawing/2014/main" id="{1D46962C-34ED-CB15-3494-43BCDCB5C2EA}"/>
                </a:ext>
              </a:extLst>
            </p:cNvPr>
            <p:cNvSpPr/>
            <p:nvPr/>
          </p:nvSpPr>
          <p:spPr>
            <a:xfrm>
              <a:off x="6032520"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sp>
          <p:nvSpPr>
            <p:cNvPr id="69" name="Forme libre 68">
              <a:extLst>
                <a:ext uri="{FF2B5EF4-FFF2-40B4-BE49-F238E27FC236}">
                  <a16:creationId xmlns:a16="http://schemas.microsoft.com/office/drawing/2014/main" id="{DBA5556B-DEE3-2DAD-1721-09083517A5C3}"/>
                </a:ext>
              </a:extLst>
            </p:cNvPr>
            <p:cNvSpPr/>
            <p:nvPr/>
          </p:nvSpPr>
          <p:spPr>
            <a:xfrm>
              <a:off x="6054578" y="1724359"/>
              <a:ext cx="11028" cy="11028"/>
            </a:xfrm>
            <a:custGeom>
              <a:avLst/>
              <a:gdLst>
                <a:gd name="connsiteX0" fmla="*/ 30 w 11028"/>
                <a:gd name="connsiteY0" fmla="*/ 29 h 11028"/>
                <a:gd name="connsiteX1" fmla="*/ 11059 w 11028"/>
                <a:gd name="connsiteY1" fmla="*/ 29 h 11028"/>
                <a:gd name="connsiteX2" fmla="*/ 11059 w 11028"/>
                <a:gd name="connsiteY2" fmla="*/ 11058 h 11028"/>
                <a:gd name="connsiteX3" fmla="*/ 30 w 11028"/>
                <a:gd name="connsiteY3" fmla="*/ 11058 h 11028"/>
              </a:gdLst>
              <a:ahLst/>
              <a:cxnLst>
                <a:cxn ang="0">
                  <a:pos x="connsiteX0" y="connsiteY0"/>
                </a:cxn>
                <a:cxn ang="0">
                  <a:pos x="connsiteX1" y="connsiteY1"/>
                </a:cxn>
                <a:cxn ang="0">
                  <a:pos x="connsiteX2" y="connsiteY2"/>
                </a:cxn>
                <a:cxn ang="0">
                  <a:pos x="connsiteX3" y="connsiteY3"/>
                </a:cxn>
              </a:cxnLst>
              <a:rect l="l" t="t" r="r" b="b"/>
              <a:pathLst>
                <a:path w="11028" h="11028">
                  <a:moveTo>
                    <a:pt x="30" y="29"/>
                  </a:moveTo>
                  <a:lnTo>
                    <a:pt x="11059" y="29"/>
                  </a:lnTo>
                  <a:lnTo>
                    <a:pt x="11059" y="11058"/>
                  </a:lnTo>
                  <a:lnTo>
                    <a:pt x="30" y="11058"/>
                  </a:lnTo>
                  <a:close/>
                </a:path>
              </a:pathLst>
            </a:custGeom>
            <a:grp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2000" b="0" i="0" u="none" strike="noStrike" kern="0" cap="all" spc="50" normalizeH="0" baseline="0" noProof="0">
                <a:ln>
                  <a:noFill/>
                </a:ln>
                <a:solidFill>
                  <a:srgbClr val="FFFFFF"/>
                </a:solidFill>
                <a:effectLst/>
                <a:uLnTx/>
                <a:uFillTx/>
                <a:latin typeface="Roboto Bold"/>
                <a:ea typeface="Roboto" pitchFamily="2" charset="0"/>
                <a:cs typeface="+mn-cs"/>
              </a:endParaRPr>
            </a:p>
          </p:txBody>
        </p:sp>
      </p:grpSp>
      <p:grpSp>
        <p:nvGrpSpPr>
          <p:cNvPr id="70" name="Groupe 69">
            <a:extLst>
              <a:ext uri="{FF2B5EF4-FFF2-40B4-BE49-F238E27FC236}">
                <a16:creationId xmlns:a16="http://schemas.microsoft.com/office/drawing/2014/main" id="{EE50DBB3-513D-A2F8-A325-158E84DBD3D1}"/>
              </a:ext>
            </a:extLst>
          </p:cNvPr>
          <p:cNvGrpSpPr>
            <a:grpSpLocks noChangeAspect="1"/>
          </p:cNvGrpSpPr>
          <p:nvPr/>
        </p:nvGrpSpPr>
        <p:grpSpPr>
          <a:xfrm>
            <a:off x="10036443" y="1360513"/>
            <a:ext cx="504000" cy="504000"/>
            <a:chOff x="8857842" y="1357215"/>
            <a:chExt cx="540000" cy="540000"/>
          </a:xfrm>
        </p:grpSpPr>
        <p:sp>
          <p:nvSpPr>
            <p:cNvPr id="71" name="Forme libre 70">
              <a:extLst>
                <a:ext uri="{FF2B5EF4-FFF2-40B4-BE49-F238E27FC236}">
                  <a16:creationId xmlns:a16="http://schemas.microsoft.com/office/drawing/2014/main" id="{57500550-4050-90C0-878F-D3183AF934F3}"/>
                </a:ext>
              </a:extLst>
            </p:cNvPr>
            <p:cNvSpPr/>
            <p:nvPr/>
          </p:nvSpPr>
          <p:spPr>
            <a:xfrm>
              <a:off x="8857842" y="1357215"/>
              <a:ext cx="540000" cy="540000"/>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72" name="Graphique 89" descr="Horloge contour">
              <a:extLst>
                <a:ext uri="{FF2B5EF4-FFF2-40B4-BE49-F238E27FC236}">
                  <a16:creationId xmlns:a16="http://schemas.microsoft.com/office/drawing/2014/main" id="{658C4487-7183-D438-65C1-D4E763A2954C}"/>
                </a:ext>
              </a:extLst>
            </p:cNvPr>
            <p:cNvGrpSpPr/>
            <p:nvPr/>
          </p:nvGrpSpPr>
          <p:grpSpPr>
            <a:xfrm>
              <a:off x="8972958" y="1473163"/>
              <a:ext cx="302369" cy="302369"/>
              <a:chOff x="9895022" y="1098162"/>
              <a:chExt cx="302369" cy="302369"/>
            </a:xfrm>
            <a:gradFill>
              <a:gsLst>
                <a:gs pos="0">
                  <a:srgbClr val="F7931F"/>
                </a:gs>
                <a:gs pos="100000">
                  <a:srgbClr val="F7931F">
                    <a:lumMod val="60000"/>
                    <a:lumOff val="40000"/>
                  </a:srgbClr>
                </a:gs>
              </a:gsLst>
              <a:lin ang="2700000" scaled="0"/>
            </a:gradFill>
          </p:grpSpPr>
          <p:sp>
            <p:nvSpPr>
              <p:cNvPr id="73" name="Forme libre 72">
                <a:extLst>
                  <a:ext uri="{FF2B5EF4-FFF2-40B4-BE49-F238E27FC236}">
                    <a16:creationId xmlns:a16="http://schemas.microsoft.com/office/drawing/2014/main" id="{822695F9-187B-A600-1517-C1ADB4351EC6}"/>
                  </a:ext>
                </a:extLst>
              </p:cNvPr>
              <p:cNvSpPr/>
              <p:nvPr/>
            </p:nvSpPr>
            <p:spPr>
              <a:xfrm>
                <a:off x="9895022" y="1098162"/>
                <a:ext cx="302369" cy="302369"/>
              </a:xfrm>
              <a:custGeom>
                <a:avLst/>
                <a:gdLst>
                  <a:gd name="connsiteX0" fmla="*/ 151185 w 302369"/>
                  <a:gd name="connsiteY0" fmla="*/ 302370 h 302369"/>
                  <a:gd name="connsiteX1" fmla="*/ 0 w 302369"/>
                  <a:gd name="connsiteY1" fmla="*/ 151185 h 302369"/>
                  <a:gd name="connsiteX2" fmla="*/ 151185 w 302369"/>
                  <a:gd name="connsiteY2" fmla="*/ 0 h 302369"/>
                  <a:gd name="connsiteX3" fmla="*/ 302370 w 302369"/>
                  <a:gd name="connsiteY3" fmla="*/ 151185 h 302369"/>
                  <a:gd name="connsiteX4" fmla="*/ 151185 w 302369"/>
                  <a:gd name="connsiteY4" fmla="*/ 302370 h 302369"/>
                  <a:gd name="connsiteX5" fmla="*/ 151185 w 302369"/>
                  <a:gd name="connsiteY5" fmla="*/ 7957 h 302369"/>
                  <a:gd name="connsiteX6" fmla="*/ 7957 w 302369"/>
                  <a:gd name="connsiteY6" fmla="*/ 151185 h 302369"/>
                  <a:gd name="connsiteX7" fmla="*/ 151185 w 302369"/>
                  <a:gd name="connsiteY7" fmla="*/ 294413 h 302369"/>
                  <a:gd name="connsiteX8" fmla="*/ 294413 w 302369"/>
                  <a:gd name="connsiteY8" fmla="*/ 151185 h 302369"/>
                  <a:gd name="connsiteX9" fmla="*/ 151185 w 302369"/>
                  <a:gd name="connsiteY9" fmla="*/ 7957 h 302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2369" h="302369">
                    <a:moveTo>
                      <a:pt x="151185" y="302370"/>
                    </a:moveTo>
                    <a:cubicBezTo>
                      <a:pt x="67688" y="302370"/>
                      <a:pt x="0" y="234682"/>
                      <a:pt x="0" y="151185"/>
                    </a:cubicBezTo>
                    <a:cubicBezTo>
                      <a:pt x="0" y="67688"/>
                      <a:pt x="67688" y="0"/>
                      <a:pt x="151185" y="0"/>
                    </a:cubicBezTo>
                    <a:cubicBezTo>
                      <a:pt x="234682" y="0"/>
                      <a:pt x="302370" y="67688"/>
                      <a:pt x="302370" y="151185"/>
                    </a:cubicBezTo>
                    <a:cubicBezTo>
                      <a:pt x="302276" y="234643"/>
                      <a:pt x="234643" y="302276"/>
                      <a:pt x="151185" y="302370"/>
                    </a:cubicBezTo>
                    <a:close/>
                    <a:moveTo>
                      <a:pt x="151185" y="7957"/>
                    </a:moveTo>
                    <a:cubicBezTo>
                      <a:pt x="72082" y="7957"/>
                      <a:pt x="7957" y="72082"/>
                      <a:pt x="7957" y="151185"/>
                    </a:cubicBezTo>
                    <a:cubicBezTo>
                      <a:pt x="7957" y="230287"/>
                      <a:pt x="72082" y="294413"/>
                      <a:pt x="151185" y="294413"/>
                    </a:cubicBezTo>
                    <a:cubicBezTo>
                      <a:pt x="230287" y="294413"/>
                      <a:pt x="294413" y="230287"/>
                      <a:pt x="294413" y="151185"/>
                    </a:cubicBezTo>
                    <a:cubicBezTo>
                      <a:pt x="294325" y="72119"/>
                      <a:pt x="230251" y="8045"/>
                      <a:pt x="151185"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74" name="Forme libre 73">
                <a:extLst>
                  <a:ext uri="{FF2B5EF4-FFF2-40B4-BE49-F238E27FC236}">
                    <a16:creationId xmlns:a16="http://schemas.microsoft.com/office/drawing/2014/main" id="{CF21C60F-C5AA-6E2A-E56B-6C1E259E100D}"/>
                  </a:ext>
                </a:extLst>
              </p:cNvPr>
              <p:cNvSpPr/>
              <p:nvPr/>
            </p:nvSpPr>
            <p:spPr>
              <a:xfrm>
                <a:off x="10042228" y="1173755"/>
                <a:ext cx="62491" cy="134105"/>
              </a:xfrm>
              <a:custGeom>
                <a:avLst/>
                <a:gdLst>
                  <a:gd name="connsiteX0" fmla="*/ 56865 w 62491"/>
                  <a:gd name="connsiteY0" fmla="*/ 134105 h 134105"/>
                  <a:gd name="connsiteX1" fmla="*/ 1166 w 62491"/>
                  <a:gd name="connsiteY1" fmla="*/ 78405 h 134105"/>
                  <a:gd name="connsiteX2" fmla="*/ 0 w 62491"/>
                  <a:gd name="connsiteY2" fmla="*/ 75592 h 134105"/>
                  <a:gd name="connsiteX3" fmla="*/ 0 w 62491"/>
                  <a:gd name="connsiteY3" fmla="*/ 0 h 134105"/>
                  <a:gd name="connsiteX4" fmla="*/ 7957 w 62491"/>
                  <a:gd name="connsiteY4" fmla="*/ 0 h 134105"/>
                  <a:gd name="connsiteX5" fmla="*/ 7957 w 62491"/>
                  <a:gd name="connsiteY5" fmla="*/ 73945 h 134105"/>
                  <a:gd name="connsiteX6" fmla="*/ 62491 w 62491"/>
                  <a:gd name="connsiteY6" fmla="*/ 128479 h 134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491" h="134105">
                    <a:moveTo>
                      <a:pt x="56865" y="134105"/>
                    </a:moveTo>
                    <a:lnTo>
                      <a:pt x="1166" y="78405"/>
                    </a:lnTo>
                    <a:cubicBezTo>
                      <a:pt x="419" y="77659"/>
                      <a:pt x="0" y="76648"/>
                      <a:pt x="0" y="75592"/>
                    </a:cubicBezTo>
                    <a:lnTo>
                      <a:pt x="0" y="0"/>
                    </a:lnTo>
                    <a:lnTo>
                      <a:pt x="7957" y="0"/>
                    </a:lnTo>
                    <a:lnTo>
                      <a:pt x="7957" y="73945"/>
                    </a:lnTo>
                    <a:lnTo>
                      <a:pt x="62491" y="128479"/>
                    </a:ln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79" name="Forme libre 78">
                <a:extLst>
                  <a:ext uri="{FF2B5EF4-FFF2-40B4-BE49-F238E27FC236}">
                    <a16:creationId xmlns:a16="http://schemas.microsoft.com/office/drawing/2014/main" id="{41A62CAE-F4DE-1CA0-292D-ACA4A363C6D5}"/>
                  </a:ext>
                </a:extLst>
              </p:cNvPr>
              <p:cNvSpPr/>
              <p:nvPr/>
            </p:nvSpPr>
            <p:spPr>
              <a:xfrm>
                <a:off x="10038250" y="1141926"/>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0" name="Forme libre 79">
                <a:extLst>
                  <a:ext uri="{FF2B5EF4-FFF2-40B4-BE49-F238E27FC236}">
                    <a16:creationId xmlns:a16="http://schemas.microsoft.com/office/drawing/2014/main" id="{10B04771-1FF3-7A38-2081-5D78DB11CBFC}"/>
                  </a:ext>
                </a:extLst>
              </p:cNvPr>
              <p:cNvSpPr/>
              <p:nvPr/>
            </p:nvSpPr>
            <p:spPr>
              <a:xfrm>
                <a:off x="9938786" y="1241390"/>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1" name="Forme libre 80">
                <a:extLst>
                  <a:ext uri="{FF2B5EF4-FFF2-40B4-BE49-F238E27FC236}">
                    <a16:creationId xmlns:a16="http://schemas.microsoft.com/office/drawing/2014/main" id="{683730D9-692D-CB24-A5F7-856A7F0A9A5A}"/>
                  </a:ext>
                </a:extLst>
              </p:cNvPr>
              <p:cNvSpPr/>
              <p:nvPr/>
            </p:nvSpPr>
            <p:spPr>
              <a:xfrm>
                <a:off x="10038250" y="1340854"/>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2" name="Forme libre 81">
                <a:extLst>
                  <a:ext uri="{FF2B5EF4-FFF2-40B4-BE49-F238E27FC236}">
                    <a16:creationId xmlns:a16="http://schemas.microsoft.com/office/drawing/2014/main" id="{34B91BF0-C5BE-BD48-2CE3-AF34D89D9271}"/>
                  </a:ext>
                </a:extLst>
              </p:cNvPr>
              <p:cNvSpPr/>
              <p:nvPr/>
            </p:nvSpPr>
            <p:spPr>
              <a:xfrm>
                <a:off x="10137714" y="1241390"/>
                <a:ext cx="15914" cy="15914"/>
              </a:xfrm>
              <a:custGeom>
                <a:avLst/>
                <a:gdLst>
                  <a:gd name="connsiteX0" fmla="*/ 15914 w 15914"/>
                  <a:gd name="connsiteY0" fmla="*/ 7957 h 15914"/>
                  <a:gd name="connsiteX1" fmla="*/ 7957 w 15914"/>
                  <a:gd name="connsiteY1" fmla="*/ 15914 h 15914"/>
                  <a:gd name="connsiteX2" fmla="*/ 0 w 15914"/>
                  <a:gd name="connsiteY2" fmla="*/ 7957 h 15914"/>
                  <a:gd name="connsiteX3" fmla="*/ 7957 w 15914"/>
                  <a:gd name="connsiteY3" fmla="*/ 0 h 15914"/>
                  <a:gd name="connsiteX4" fmla="*/ 15914 w 15914"/>
                  <a:gd name="connsiteY4" fmla="*/ 7957 h 15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14" h="15914">
                    <a:moveTo>
                      <a:pt x="15914" y="7957"/>
                    </a:moveTo>
                    <a:cubicBezTo>
                      <a:pt x="15914" y="12352"/>
                      <a:pt x="12352" y="15914"/>
                      <a:pt x="7957" y="15914"/>
                    </a:cubicBezTo>
                    <a:cubicBezTo>
                      <a:pt x="3563" y="15914"/>
                      <a:pt x="0" y="12352"/>
                      <a:pt x="0" y="7957"/>
                    </a:cubicBezTo>
                    <a:cubicBezTo>
                      <a:pt x="0" y="3563"/>
                      <a:pt x="3563" y="0"/>
                      <a:pt x="7957" y="0"/>
                    </a:cubicBezTo>
                    <a:cubicBezTo>
                      <a:pt x="12352" y="0"/>
                      <a:pt x="15914" y="3563"/>
                      <a:pt x="15914"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sp>
            <p:nvSpPr>
              <p:cNvPr id="83" name="Forme libre 82">
                <a:extLst>
                  <a:ext uri="{FF2B5EF4-FFF2-40B4-BE49-F238E27FC236}">
                    <a16:creationId xmlns:a16="http://schemas.microsoft.com/office/drawing/2014/main" id="{F7499F75-100F-D292-46A7-8A4999C0B5F9}"/>
                  </a:ext>
                </a:extLst>
              </p:cNvPr>
              <p:cNvSpPr/>
              <p:nvPr/>
            </p:nvSpPr>
            <p:spPr>
              <a:xfrm>
                <a:off x="9914915" y="1118055"/>
                <a:ext cx="262584" cy="262584"/>
              </a:xfrm>
              <a:custGeom>
                <a:avLst/>
                <a:gdLst>
                  <a:gd name="connsiteX0" fmla="*/ 131292 w 262584"/>
                  <a:gd name="connsiteY0" fmla="*/ 262584 h 262584"/>
                  <a:gd name="connsiteX1" fmla="*/ 0 w 262584"/>
                  <a:gd name="connsiteY1" fmla="*/ 131292 h 262584"/>
                  <a:gd name="connsiteX2" fmla="*/ 131292 w 262584"/>
                  <a:gd name="connsiteY2" fmla="*/ 0 h 262584"/>
                  <a:gd name="connsiteX3" fmla="*/ 262584 w 262584"/>
                  <a:gd name="connsiteY3" fmla="*/ 131292 h 262584"/>
                  <a:gd name="connsiteX4" fmla="*/ 131292 w 262584"/>
                  <a:gd name="connsiteY4" fmla="*/ 262584 h 262584"/>
                  <a:gd name="connsiteX5" fmla="*/ 131292 w 262584"/>
                  <a:gd name="connsiteY5" fmla="*/ 7957 h 262584"/>
                  <a:gd name="connsiteX6" fmla="*/ 7957 w 262584"/>
                  <a:gd name="connsiteY6" fmla="*/ 131292 h 262584"/>
                  <a:gd name="connsiteX7" fmla="*/ 131292 w 262584"/>
                  <a:gd name="connsiteY7" fmla="*/ 254627 h 262584"/>
                  <a:gd name="connsiteX8" fmla="*/ 254627 w 262584"/>
                  <a:gd name="connsiteY8" fmla="*/ 131292 h 262584"/>
                  <a:gd name="connsiteX9" fmla="*/ 131292 w 262584"/>
                  <a:gd name="connsiteY9" fmla="*/ 7957 h 262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584" h="262584">
                    <a:moveTo>
                      <a:pt x="131292" y="262584"/>
                    </a:moveTo>
                    <a:cubicBezTo>
                      <a:pt x="58782" y="262584"/>
                      <a:pt x="0" y="203803"/>
                      <a:pt x="0" y="131292"/>
                    </a:cubicBezTo>
                    <a:cubicBezTo>
                      <a:pt x="0" y="58782"/>
                      <a:pt x="58782" y="0"/>
                      <a:pt x="131292" y="0"/>
                    </a:cubicBezTo>
                    <a:cubicBezTo>
                      <a:pt x="203803" y="0"/>
                      <a:pt x="262584" y="58782"/>
                      <a:pt x="262584" y="131292"/>
                    </a:cubicBezTo>
                    <a:cubicBezTo>
                      <a:pt x="262501" y="203768"/>
                      <a:pt x="203768" y="262501"/>
                      <a:pt x="131292" y="262584"/>
                    </a:cubicBezTo>
                    <a:close/>
                    <a:moveTo>
                      <a:pt x="131292" y="7957"/>
                    </a:moveTo>
                    <a:cubicBezTo>
                      <a:pt x="63176" y="7957"/>
                      <a:pt x="7957" y="63176"/>
                      <a:pt x="7957" y="131292"/>
                    </a:cubicBezTo>
                    <a:cubicBezTo>
                      <a:pt x="7957" y="199408"/>
                      <a:pt x="63176" y="254627"/>
                      <a:pt x="131292" y="254627"/>
                    </a:cubicBezTo>
                    <a:cubicBezTo>
                      <a:pt x="199408" y="254627"/>
                      <a:pt x="254627" y="199408"/>
                      <a:pt x="254627" y="131292"/>
                    </a:cubicBezTo>
                    <a:cubicBezTo>
                      <a:pt x="254549" y="63209"/>
                      <a:pt x="199376" y="8036"/>
                      <a:pt x="131292" y="7957"/>
                    </a:cubicBezTo>
                    <a:close/>
                  </a:path>
                </a:pathLst>
              </a:custGeom>
              <a:grpFill/>
              <a:ln w="635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Roboto Lt"/>
                  <a:ea typeface="+mn-ea"/>
                  <a:cs typeface="+mn-cs"/>
                </a:endParaRPr>
              </a:p>
            </p:txBody>
          </p:sp>
        </p:grpSp>
      </p:grpSp>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Title</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Roboto</a:t>
            </a:r>
            <a:r>
              <a:rPr kumimoji="1" lang="zh-Hans" altLang="en-U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 </a:t>
            </a:r>
            <a:r>
              <a:rPr kumimoji="1" lang="en-US" altLang="zh-Hans"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Bold – 32 </a:t>
            </a:r>
            <a:r>
              <a:rPr kumimoji="1" lang="en-US" altLang="zh-Hans" sz="3200" b="0" i="0" u="none" strike="noStrike" kern="1200" cap="none" spc="50" normalizeH="0" baseline="0" noProof="0" dirty="0" err="1">
                <a:ln>
                  <a:noFill/>
                </a:ln>
                <a:gradFill>
                  <a:gsLst>
                    <a:gs pos="0">
                      <a:srgbClr val="4E4199"/>
                    </a:gs>
                    <a:gs pos="100000">
                      <a:srgbClr val="BF7AD1">
                        <a:alpha val="80000"/>
                      </a:srgbClr>
                    </a:gs>
                  </a:gsLst>
                  <a:lin ang="2700000" scaled="0"/>
                </a:gradFill>
                <a:effectLst/>
                <a:uLnTx/>
                <a:uFillTx/>
                <a:latin typeface="Roboto Bold"/>
                <a:ea typeface="等线 Light" panose="02010600030101010101" pitchFamily="2" charset="-122"/>
                <a:cs typeface="+mj-cs"/>
              </a:rPr>
              <a:t>pt</a:t>
            </a:r>
            <a:endParaRPr lang="fr-FR" dirty="0"/>
          </a:p>
        </p:txBody>
      </p:sp>
      <p:pic>
        <p:nvPicPr>
          <p:cNvPr id="117" name="Image 116" descr="Une image contenant clipart&#10;&#10;Description générée automatiquement">
            <a:extLst>
              <a:ext uri="{FF2B5EF4-FFF2-40B4-BE49-F238E27FC236}">
                <a16:creationId xmlns:a16="http://schemas.microsoft.com/office/drawing/2014/main" id="{AE76A536-EE46-0909-5119-0415294AC543}"/>
              </a:ext>
            </a:extLst>
          </p:cNvPr>
          <p:cNvPicPr>
            <a:picLocks noChangeAspect="1"/>
          </p:cNvPicPr>
          <p:nvPr/>
        </p:nvPicPr>
        <p:blipFill>
          <a:blip r:embed="rId4"/>
          <a:stretch>
            <a:fillRect/>
          </a:stretch>
        </p:blipFill>
        <p:spPr>
          <a:xfrm>
            <a:off x="1142815" y="4658561"/>
            <a:ext cx="254767" cy="212306"/>
          </a:xfrm>
          <a:prstGeom prst="rect">
            <a:avLst/>
          </a:prstGeom>
        </p:spPr>
      </p:pic>
      <p:graphicFrame>
        <p:nvGraphicFramePr>
          <p:cNvPr id="11" name="Tableau 11">
            <a:extLst>
              <a:ext uri="{FF2B5EF4-FFF2-40B4-BE49-F238E27FC236}">
                <a16:creationId xmlns:a16="http://schemas.microsoft.com/office/drawing/2014/main" id="{F7C12FF9-24BB-654F-BBF8-2FE34F9DA919}"/>
              </a:ext>
            </a:extLst>
          </p:cNvPr>
          <p:cNvGraphicFramePr>
            <a:graphicFrameLocks noGrp="1"/>
          </p:cNvGraphicFramePr>
          <p:nvPr/>
        </p:nvGraphicFramePr>
        <p:xfrm>
          <a:off x="745435" y="2477899"/>
          <a:ext cx="2206488" cy="2350576"/>
        </p:xfrm>
        <a:graphic>
          <a:graphicData uri="http://schemas.openxmlformats.org/drawingml/2006/table">
            <a:tbl>
              <a:tblPr firstRow="1" bandRow="1">
                <a:tableStyleId>{5C22544A-7EE6-4342-B048-85BDC9FD1C3A}</a:tableStyleId>
              </a:tblPr>
              <a:tblGrid>
                <a:gridCol w="1103244">
                  <a:extLst>
                    <a:ext uri="{9D8B030D-6E8A-4147-A177-3AD203B41FA5}">
                      <a16:colId xmlns:a16="http://schemas.microsoft.com/office/drawing/2014/main" val="2366073710"/>
                    </a:ext>
                  </a:extLst>
                </a:gridCol>
                <a:gridCol w="1103244">
                  <a:extLst>
                    <a:ext uri="{9D8B030D-6E8A-4147-A177-3AD203B41FA5}">
                      <a16:colId xmlns:a16="http://schemas.microsoft.com/office/drawing/2014/main" val="1052299665"/>
                    </a:ext>
                  </a:extLst>
                </a:gridCol>
              </a:tblGrid>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Sponsor</a:t>
                      </a:r>
                    </a:p>
                  </a:txBody>
                  <a:tcPr anchor="ctr">
                    <a:lnB w="3175" cap="flat" cmpd="sng" algn="ctr">
                      <a:solidFill>
                        <a:schemeClr val="bg2">
                          <a:lumMod val="90000"/>
                        </a:schemeClr>
                      </a:solidFill>
                      <a:prstDash val="solid"/>
                      <a:round/>
                      <a:headEnd type="none" w="med" len="med"/>
                      <a:tailEnd type="none" w="med" len="med"/>
                    </a:lnB>
                    <a:noFill/>
                  </a:tcPr>
                </a:tc>
                <a:tc>
                  <a:txBody>
                    <a:bodyPr/>
                    <a:lstStyle/>
                    <a:p>
                      <a:pPr algn="r"/>
                      <a:r>
                        <a:rPr lang="fr-FR" sz="1100" spc="100" baseline="0" dirty="0">
                          <a:solidFill>
                            <a:schemeClr val="tx2"/>
                          </a:solidFill>
                          <a:latin typeface="+mj-lt"/>
                        </a:rPr>
                        <a:t>Nom  Sponsor</a:t>
                      </a:r>
                    </a:p>
                  </a:txBody>
                  <a:tcPr anchor="ctr">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67021204"/>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Direction</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r"/>
                      <a:r>
                        <a:rPr lang="fr-FR" sz="1100" spc="100" baseline="0" dirty="0">
                          <a:solidFill>
                            <a:schemeClr val="tx2"/>
                          </a:solidFill>
                          <a:latin typeface="+mj-lt"/>
                        </a:rPr>
                        <a:t>Nom </a:t>
                      </a:r>
                      <a:br>
                        <a:rPr lang="fr-FR" sz="1100" spc="100" baseline="0" dirty="0">
                          <a:solidFill>
                            <a:schemeClr val="tx2"/>
                          </a:solidFill>
                          <a:latin typeface="+mj-lt"/>
                        </a:rPr>
                      </a:br>
                      <a:r>
                        <a:rPr lang="fr-FR" sz="1100" spc="100" baseline="0" dirty="0">
                          <a:solidFill>
                            <a:schemeClr val="tx2"/>
                          </a:solidFill>
                          <a:latin typeface="+mj-lt"/>
                        </a:rPr>
                        <a:t>Directeur</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7621051"/>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Chef</a:t>
                      </a:r>
                      <a:b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b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de projet</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r"/>
                      <a:r>
                        <a:rPr lang="fr-FR" sz="1100" spc="100" baseline="0" dirty="0">
                          <a:solidFill>
                            <a:schemeClr val="tx2"/>
                          </a:solidFill>
                          <a:latin typeface="+mj-lt"/>
                        </a:rPr>
                        <a:t>Nom Chef de Projet</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9979348"/>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Autre</a:t>
                      </a:r>
                    </a:p>
                  </a:txBody>
                  <a:tcPr anchor="ctr">
                    <a:lnT w="3175" cap="flat" cmpd="sng" algn="ctr">
                      <a:solidFill>
                        <a:schemeClr val="bg2">
                          <a:lumMod val="90000"/>
                        </a:schemeClr>
                      </a:solidFill>
                      <a:prstDash val="solid"/>
                      <a:round/>
                      <a:headEnd type="none" w="med" len="med"/>
                      <a:tailEnd type="none" w="med" len="med"/>
                    </a:lnT>
                    <a:noFill/>
                  </a:tcPr>
                </a:tc>
                <a:tc>
                  <a:txBody>
                    <a:bodyPr/>
                    <a:lstStyle/>
                    <a:p>
                      <a:pPr algn="r"/>
                      <a:r>
                        <a:rPr lang="fr-FR" sz="1100" spc="100" baseline="0" dirty="0">
                          <a:solidFill>
                            <a:schemeClr val="tx2"/>
                          </a:solidFill>
                          <a:latin typeface="+mj-lt"/>
                        </a:rPr>
                        <a:t>Autre</a:t>
                      </a:r>
                    </a:p>
                  </a:txBody>
                  <a:tcPr anchor="ctr">
                    <a:lnT w="3175" cap="flat" cmpd="sng" algn="ctr">
                      <a:solidFill>
                        <a:schemeClr val="bg2">
                          <a:lumMod val="90000"/>
                        </a:schemeClr>
                      </a:solidFill>
                      <a:prstDash val="solid"/>
                      <a:round/>
                      <a:headEnd type="none" w="med" len="med"/>
                      <a:tailEnd type="none" w="med" len="med"/>
                    </a:lnT>
                    <a:noFill/>
                  </a:tcPr>
                </a:tc>
                <a:extLst>
                  <a:ext uri="{0D108BD9-81ED-4DB2-BD59-A6C34878D82A}">
                    <a16:rowId xmlns:a16="http://schemas.microsoft.com/office/drawing/2014/main" val="2671593267"/>
                  </a:ext>
                </a:extLst>
              </a:tr>
            </a:tbl>
          </a:graphicData>
        </a:graphic>
      </p:graphicFrame>
      <p:graphicFrame>
        <p:nvGraphicFramePr>
          <p:cNvPr id="12" name="Tableau 11">
            <a:extLst>
              <a:ext uri="{FF2B5EF4-FFF2-40B4-BE49-F238E27FC236}">
                <a16:creationId xmlns:a16="http://schemas.microsoft.com/office/drawing/2014/main" id="{7583BAF7-9B79-FEBA-22BA-174A25514326}"/>
              </a:ext>
            </a:extLst>
          </p:cNvPr>
          <p:cNvGraphicFramePr>
            <a:graphicFrameLocks noGrp="1"/>
          </p:cNvGraphicFramePr>
          <p:nvPr/>
        </p:nvGraphicFramePr>
        <p:xfrm>
          <a:off x="3588027" y="2477899"/>
          <a:ext cx="2206488" cy="2350576"/>
        </p:xfrm>
        <a:graphic>
          <a:graphicData uri="http://schemas.openxmlformats.org/drawingml/2006/table">
            <a:tbl>
              <a:tblPr firstRow="1" bandRow="1">
                <a:tableStyleId>{5C22544A-7EE6-4342-B048-85BDC9FD1C3A}</a:tableStyleId>
              </a:tblPr>
              <a:tblGrid>
                <a:gridCol w="1222512">
                  <a:extLst>
                    <a:ext uri="{9D8B030D-6E8A-4147-A177-3AD203B41FA5}">
                      <a16:colId xmlns:a16="http://schemas.microsoft.com/office/drawing/2014/main" val="2366073710"/>
                    </a:ext>
                  </a:extLst>
                </a:gridCol>
                <a:gridCol w="983976">
                  <a:extLst>
                    <a:ext uri="{9D8B030D-6E8A-4147-A177-3AD203B41FA5}">
                      <a16:colId xmlns:a16="http://schemas.microsoft.com/office/drawing/2014/main" val="1052299665"/>
                    </a:ext>
                  </a:extLst>
                </a:gridCol>
              </a:tblGrid>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Sponsor</a:t>
                      </a:r>
                    </a:p>
                  </a:txBody>
                  <a:tcPr anchor="ctr">
                    <a:lnB w="3175" cap="flat" cmpd="sng" algn="ctr">
                      <a:solidFill>
                        <a:schemeClr val="bg2">
                          <a:lumMod val="90000"/>
                        </a:schemeClr>
                      </a:solidFill>
                      <a:prstDash val="solid"/>
                      <a:round/>
                      <a:headEnd type="none" w="med" len="med"/>
                      <a:tailEnd type="none" w="med" len="med"/>
                    </a:lnB>
                    <a:noFill/>
                  </a:tcPr>
                </a:tc>
                <a:tc>
                  <a:txBody>
                    <a:bodyPr/>
                    <a:lstStyle/>
                    <a:p>
                      <a:pPr algn="r"/>
                      <a:r>
                        <a:rPr lang="fr-FR" sz="1100" spc="100" baseline="0" dirty="0">
                          <a:solidFill>
                            <a:schemeClr val="tx2"/>
                          </a:solidFill>
                          <a:latin typeface="+mj-lt"/>
                        </a:rPr>
                        <a:t>Nom  Sponsor</a:t>
                      </a:r>
                    </a:p>
                  </a:txBody>
                  <a:tcPr anchor="ctr">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67021204"/>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Chief </a:t>
                      </a:r>
                      <a:r>
                        <a:rPr kumimoji="0" lang="fr-FR" sz="1100" b="0" i="0" u="none" strike="noStrike" kern="1200" cap="none" spc="100" normalizeH="0" baseline="0" noProof="0" dirty="0" err="1">
                          <a:ln>
                            <a:noFill/>
                          </a:ln>
                          <a:solidFill>
                            <a:srgbClr val="A6A6A6"/>
                          </a:solidFill>
                          <a:effectLst/>
                          <a:uLnTx/>
                          <a:uFillTx/>
                          <a:latin typeface="+mn-lt"/>
                          <a:ea typeface="Roboto" panose="02000000000000000000" pitchFamily="2" charset="0"/>
                          <a:cs typeface="+mn-cs"/>
                          <a:sym typeface="Arial"/>
                        </a:rPr>
                        <a:t>Orchestrator</a:t>
                      </a: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 </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r"/>
                      <a:r>
                        <a:rPr lang="fr-FR" sz="1100" spc="100" baseline="0" dirty="0">
                          <a:solidFill>
                            <a:schemeClr val="tx2"/>
                          </a:solidFill>
                          <a:latin typeface="+mj-lt"/>
                        </a:rPr>
                        <a:t>Nom </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7621051"/>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err="1">
                          <a:ln>
                            <a:noFill/>
                          </a:ln>
                          <a:solidFill>
                            <a:srgbClr val="A6A6A6"/>
                          </a:solidFill>
                          <a:effectLst/>
                          <a:uLnTx/>
                          <a:uFillTx/>
                          <a:latin typeface="+mn-lt"/>
                          <a:ea typeface="Roboto" panose="02000000000000000000" pitchFamily="2" charset="0"/>
                          <a:cs typeface="+mn-cs"/>
                          <a:sym typeface="Arial"/>
                        </a:rPr>
                        <a:t>Account</a:t>
                      </a: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 Manager</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tc>
                  <a:txBody>
                    <a:bodyPr/>
                    <a:lstStyle/>
                    <a:p>
                      <a:pPr algn="r"/>
                      <a:r>
                        <a:rPr lang="fr-FR" sz="1100" spc="100" baseline="0" dirty="0">
                          <a:solidFill>
                            <a:schemeClr val="tx2"/>
                          </a:solidFill>
                          <a:latin typeface="+mj-lt"/>
                        </a:rPr>
                        <a:t>Nom</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9979348"/>
                  </a:ext>
                </a:extLst>
              </a:tr>
              <a:tr h="5876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CSM</a:t>
                      </a:r>
                    </a:p>
                  </a:txBody>
                  <a:tcPr anchor="ctr">
                    <a:lnT w="3175" cap="flat" cmpd="sng" algn="ctr">
                      <a:solidFill>
                        <a:schemeClr val="bg2">
                          <a:lumMod val="90000"/>
                        </a:schemeClr>
                      </a:solidFill>
                      <a:prstDash val="solid"/>
                      <a:round/>
                      <a:headEnd type="none" w="med" len="med"/>
                      <a:tailEnd type="none" w="med" len="med"/>
                    </a:lnT>
                    <a:noFill/>
                  </a:tcPr>
                </a:tc>
                <a:tc>
                  <a:txBody>
                    <a:bodyPr/>
                    <a:lstStyle/>
                    <a:p>
                      <a:pPr algn="r"/>
                      <a:r>
                        <a:rPr lang="fr-FR" sz="1100" spc="100" baseline="0" dirty="0">
                          <a:solidFill>
                            <a:schemeClr val="tx2"/>
                          </a:solidFill>
                          <a:latin typeface="+mj-lt"/>
                        </a:rPr>
                        <a:t>Nom</a:t>
                      </a:r>
                    </a:p>
                  </a:txBody>
                  <a:tcPr anchor="ctr">
                    <a:lnT w="3175" cap="flat" cmpd="sng" algn="ctr">
                      <a:solidFill>
                        <a:schemeClr val="bg2">
                          <a:lumMod val="90000"/>
                        </a:schemeClr>
                      </a:solidFill>
                      <a:prstDash val="solid"/>
                      <a:round/>
                      <a:headEnd type="none" w="med" len="med"/>
                      <a:tailEnd type="none" w="med" len="med"/>
                    </a:lnT>
                    <a:noFill/>
                  </a:tcPr>
                </a:tc>
                <a:extLst>
                  <a:ext uri="{0D108BD9-81ED-4DB2-BD59-A6C34878D82A}">
                    <a16:rowId xmlns:a16="http://schemas.microsoft.com/office/drawing/2014/main" val="2671593267"/>
                  </a:ext>
                </a:extLst>
              </a:tr>
            </a:tbl>
          </a:graphicData>
        </a:graphic>
      </p:graphicFrame>
      <p:graphicFrame>
        <p:nvGraphicFramePr>
          <p:cNvPr id="13" name="Tableau 12">
            <a:extLst>
              <a:ext uri="{FF2B5EF4-FFF2-40B4-BE49-F238E27FC236}">
                <a16:creationId xmlns:a16="http://schemas.microsoft.com/office/drawing/2014/main" id="{28B8797B-F89C-1029-06FC-443017F92638}"/>
              </a:ext>
            </a:extLst>
          </p:cNvPr>
          <p:cNvGraphicFramePr>
            <a:graphicFrameLocks noGrp="1"/>
          </p:cNvGraphicFramePr>
          <p:nvPr>
            <p:extLst>
              <p:ext uri="{D42A27DB-BD31-4B8C-83A1-F6EECF244321}">
                <p14:modId xmlns:p14="http://schemas.microsoft.com/office/powerpoint/2010/main" val="3650738188"/>
              </p:ext>
            </p:extLst>
          </p:nvPr>
        </p:nvGraphicFramePr>
        <p:xfrm>
          <a:off x="6430617" y="2463173"/>
          <a:ext cx="2176669" cy="3210829"/>
        </p:xfrm>
        <a:graphic>
          <a:graphicData uri="http://schemas.openxmlformats.org/drawingml/2006/table">
            <a:tbl>
              <a:tblPr firstRow="1" bandRow="1">
                <a:tableStyleId>{5C22544A-7EE6-4342-B048-85BDC9FD1C3A}</a:tableStyleId>
              </a:tblPr>
              <a:tblGrid>
                <a:gridCol w="2176669">
                  <a:extLst>
                    <a:ext uri="{9D8B030D-6E8A-4147-A177-3AD203B41FA5}">
                      <a16:colId xmlns:a16="http://schemas.microsoft.com/office/drawing/2014/main" val="2366073710"/>
                    </a:ext>
                  </a:extLst>
                </a:gridCol>
              </a:tblGrid>
              <a:tr h="5861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Lorem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ipsum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dolor</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sit</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amet</a:t>
                      </a:r>
                      <a:endPar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endParaRPr>
                    </a:p>
                  </a:txBody>
                  <a:tcPr anchor="ctr">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67021204"/>
                  </a:ext>
                </a:extLst>
              </a:tr>
              <a:tr h="5861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Lorem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ipsum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dolor</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sit</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amet</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417621051"/>
                  </a:ext>
                </a:extLst>
              </a:tr>
              <a:tr h="5861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Lorem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ipsum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dolor</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sit</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amet</a:t>
                      </a:r>
                      <a:endPar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endParaRP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59979348"/>
                  </a:ext>
                </a:extLst>
              </a:tr>
              <a:tr h="7261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Lorem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ipsum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dolor</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sit</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amet</a:t>
                      </a:r>
                      <a:endPar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endParaRP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71593267"/>
                  </a:ext>
                </a:extLst>
              </a:tr>
              <a:tr h="72614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Lorem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ipsum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dolor</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sit</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amet</a:t>
                      </a:r>
                      <a:endPar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endParaRPr>
                    </a:p>
                  </a:txBody>
                  <a:tcPr anchor="ctr">
                    <a:lnT w="3175" cap="flat" cmpd="sng" algn="ctr">
                      <a:solidFill>
                        <a:schemeClr val="bg2">
                          <a:lumMod val="90000"/>
                        </a:schemeClr>
                      </a:solidFill>
                      <a:prstDash val="solid"/>
                      <a:round/>
                      <a:headEnd type="none" w="med" len="med"/>
                      <a:tailEnd type="none" w="med" len="med"/>
                    </a:lnT>
                    <a:noFill/>
                  </a:tcPr>
                </a:tc>
                <a:extLst>
                  <a:ext uri="{0D108BD9-81ED-4DB2-BD59-A6C34878D82A}">
                    <a16:rowId xmlns:a16="http://schemas.microsoft.com/office/drawing/2014/main" val="1749627542"/>
                  </a:ext>
                </a:extLst>
              </a:tr>
            </a:tbl>
          </a:graphicData>
        </a:graphic>
      </p:graphicFrame>
      <p:graphicFrame>
        <p:nvGraphicFramePr>
          <p:cNvPr id="15" name="Tableau 14">
            <a:extLst>
              <a:ext uri="{FF2B5EF4-FFF2-40B4-BE49-F238E27FC236}">
                <a16:creationId xmlns:a16="http://schemas.microsoft.com/office/drawing/2014/main" id="{415BCEE4-4536-7027-823E-763F90DDAA24}"/>
              </a:ext>
            </a:extLst>
          </p:cNvPr>
          <p:cNvGraphicFramePr>
            <a:graphicFrameLocks noGrp="1"/>
          </p:cNvGraphicFramePr>
          <p:nvPr>
            <p:extLst>
              <p:ext uri="{D42A27DB-BD31-4B8C-83A1-F6EECF244321}">
                <p14:modId xmlns:p14="http://schemas.microsoft.com/office/powerpoint/2010/main" val="1500023208"/>
              </p:ext>
            </p:extLst>
          </p:nvPr>
        </p:nvGraphicFramePr>
        <p:xfrm>
          <a:off x="9223514" y="2505851"/>
          <a:ext cx="2206488" cy="1168632"/>
        </p:xfrm>
        <a:graphic>
          <a:graphicData uri="http://schemas.openxmlformats.org/drawingml/2006/table">
            <a:tbl>
              <a:tblPr firstRow="1" bandRow="1">
                <a:tableStyleId>{5C22544A-7EE6-4342-B048-85BDC9FD1C3A}</a:tableStyleId>
              </a:tblPr>
              <a:tblGrid>
                <a:gridCol w="1222512">
                  <a:extLst>
                    <a:ext uri="{9D8B030D-6E8A-4147-A177-3AD203B41FA5}">
                      <a16:colId xmlns:a16="http://schemas.microsoft.com/office/drawing/2014/main" val="2366073710"/>
                    </a:ext>
                  </a:extLst>
                </a:gridCol>
                <a:gridCol w="983976">
                  <a:extLst>
                    <a:ext uri="{9D8B030D-6E8A-4147-A177-3AD203B41FA5}">
                      <a16:colId xmlns:a16="http://schemas.microsoft.com/office/drawing/2014/main" val="1052299665"/>
                    </a:ext>
                  </a:extLst>
                </a:gridCol>
              </a:tblGrid>
              <a:tr h="58431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Lorem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ipsum</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dolor</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sit</a:t>
                      </a:r>
                      <a:r>
                        <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rPr>
                        <a:t> </a:t>
                      </a:r>
                      <a:r>
                        <a:rPr kumimoji="0" lang="fr-FR" sz="1100" b="0" i="0" u="none" strike="noStrike" kern="1200" cap="none" spc="100" normalizeH="0" baseline="0" noProof="0" dirty="0" err="1">
                          <a:ln>
                            <a:noFill/>
                          </a:ln>
                          <a:solidFill>
                            <a:schemeClr val="tx2"/>
                          </a:solidFill>
                          <a:effectLst/>
                          <a:uLnTx/>
                          <a:uFillTx/>
                          <a:latin typeface="+mj-lt"/>
                          <a:ea typeface="Roboto" panose="02000000000000000000" pitchFamily="2" charset="0"/>
                          <a:cs typeface="+mn-cs"/>
                          <a:sym typeface="Arial"/>
                        </a:rPr>
                        <a:t>amet</a:t>
                      </a:r>
                      <a:endParaRPr kumimoji="0" lang="fr-FR" sz="1100" b="0" i="0" u="none" strike="noStrike" kern="1200" cap="none" spc="100" normalizeH="0" baseline="0" noProof="0" dirty="0">
                        <a:ln>
                          <a:noFill/>
                        </a:ln>
                        <a:solidFill>
                          <a:schemeClr val="tx2"/>
                        </a:solidFill>
                        <a:effectLst/>
                        <a:uLnTx/>
                        <a:uFillTx/>
                        <a:latin typeface="+mj-lt"/>
                        <a:ea typeface="Roboto" panose="02000000000000000000" pitchFamily="2" charset="0"/>
                        <a:cs typeface="+mn-cs"/>
                        <a:sym typeface="Arial"/>
                      </a:endParaRPr>
                    </a:p>
                  </a:txBody>
                  <a:tcPr anchor="ctr">
                    <a:lnB w="3175" cap="flat" cmpd="sng" algn="ctr">
                      <a:solidFill>
                        <a:schemeClr val="bg2">
                          <a:lumMod val="90000"/>
                        </a:schemeClr>
                      </a:solidFill>
                      <a:prstDash val="solid"/>
                      <a:round/>
                      <a:headEnd type="none" w="med" len="med"/>
                      <a:tailEnd type="none" w="med" len="med"/>
                    </a:lnB>
                    <a:noFill/>
                  </a:tcPr>
                </a:tc>
                <a:tc hMerge="1">
                  <a:txBody>
                    <a:bodyPr/>
                    <a:lstStyle/>
                    <a:p>
                      <a:pPr algn="r"/>
                      <a:r>
                        <a:rPr lang="fr-FR" sz="1100" spc="100" baseline="0" dirty="0">
                          <a:solidFill>
                            <a:schemeClr val="tx2"/>
                          </a:solidFill>
                          <a:latin typeface="+mj-lt"/>
                        </a:rPr>
                        <a:t>Nom  </a:t>
                      </a:r>
                      <a:r>
                        <a:rPr lang="fr-FR" sz="1100" spc="100" baseline="0" dirty="0" err="1">
                          <a:solidFill>
                            <a:schemeClr val="tx2"/>
                          </a:solidFill>
                          <a:latin typeface="+mj-lt"/>
                        </a:rPr>
                        <a:t>Sporsor</a:t>
                      </a:r>
                      <a:endParaRPr lang="fr-FR" sz="1100" spc="100" baseline="0" dirty="0">
                        <a:solidFill>
                          <a:schemeClr val="tx2"/>
                        </a:solidFill>
                        <a:latin typeface="+mj-lt"/>
                      </a:endParaRPr>
                    </a:p>
                  </a:txBody>
                  <a:tcPr anchor="ctr">
                    <a:lnB w="3175" cap="flat" cmpd="sng" algn="ctr">
                      <a:solidFill>
                        <a:schemeClr val="bg2">
                          <a:lumMod val="90000"/>
                        </a:schemeClr>
                      </a:solidFill>
                      <a:prstDash val="solid"/>
                      <a:round/>
                      <a:headEnd type="none" w="med" len="med"/>
                      <a:tailEnd type="none" w="med" len="med"/>
                    </a:lnB>
                    <a:noFill/>
                  </a:tcPr>
                </a:tc>
                <a:extLst>
                  <a:ext uri="{0D108BD9-81ED-4DB2-BD59-A6C34878D82A}">
                    <a16:rowId xmlns:a16="http://schemas.microsoft.com/office/drawing/2014/main" val="2667021204"/>
                  </a:ext>
                </a:extLst>
              </a:tr>
              <a:tr h="5843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Date du</a:t>
                      </a:r>
                      <a:b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b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1</a:t>
                      </a:r>
                      <a:r>
                        <a:rPr kumimoji="0" lang="fr-FR" sz="1100" b="0" i="0" u="none" strike="noStrike" kern="1200" cap="none" spc="100" normalizeH="0" baseline="30000" noProof="0" dirty="0">
                          <a:ln>
                            <a:noFill/>
                          </a:ln>
                          <a:solidFill>
                            <a:srgbClr val="A6A6A6"/>
                          </a:solidFill>
                          <a:effectLst/>
                          <a:uLnTx/>
                          <a:uFillTx/>
                          <a:latin typeface="+mn-lt"/>
                          <a:ea typeface="Roboto" panose="02000000000000000000" pitchFamily="2" charset="0"/>
                          <a:cs typeface="+mn-cs"/>
                          <a:sym typeface="Arial"/>
                        </a:rPr>
                        <a:t>er</a:t>
                      </a:r>
                      <a:r>
                        <a:rPr kumimoji="0" lang="fr-FR" sz="1100" b="0" i="0" u="none" strike="noStrike" kern="1200" cap="none" spc="100" normalizeH="0" baseline="0" noProof="0" dirty="0">
                          <a:ln>
                            <a:noFill/>
                          </a:ln>
                          <a:solidFill>
                            <a:srgbClr val="A6A6A6"/>
                          </a:solidFill>
                          <a:effectLst/>
                          <a:uLnTx/>
                          <a:uFillTx/>
                          <a:latin typeface="+mn-lt"/>
                          <a:ea typeface="Roboto" panose="02000000000000000000" pitchFamily="2" charset="0"/>
                          <a:cs typeface="+mn-cs"/>
                          <a:sym typeface="Arial"/>
                        </a:rPr>
                        <a:t> COPIL </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algn="r"/>
                      <a:r>
                        <a:rPr lang="fr-FR" sz="1100" spc="100" baseline="0" dirty="0">
                          <a:solidFill>
                            <a:schemeClr val="tx2"/>
                          </a:solidFill>
                          <a:latin typeface="+mj-lt"/>
                        </a:rPr>
                        <a:t>Date</a:t>
                      </a:r>
                    </a:p>
                  </a:txBody>
                  <a:tcPr anchor="ctr">
                    <a:lnT w="3175" cap="flat" cmpd="sng" algn="ctr">
                      <a:solidFill>
                        <a:schemeClr val="bg2">
                          <a:lumMod val="90000"/>
                        </a:schemeClr>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417621051"/>
                  </a:ext>
                </a:extLst>
              </a:tr>
            </a:tbl>
          </a:graphicData>
        </a:graphic>
      </p:graphicFrame>
    </p:spTree>
    <p:extLst>
      <p:ext uri="{BB962C8B-B14F-4D97-AF65-F5344CB8AC3E}">
        <p14:creationId xmlns:p14="http://schemas.microsoft.com/office/powerpoint/2010/main" val="13666762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Google Shape;1373;p17">
            <a:extLst>
              <a:ext uri="{FF2B5EF4-FFF2-40B4-BE49-F238E27FC236}">
                <a16:creationId xmlns:a16="http://schemas.microsoft.com/office/drawing/2014/main" id="{80CCE128-83C5-63BE-B1F8-84B10EB011F6}"/>
              </a:ext>
            </a:extLst>
          </p:cNvPr>
          <p:cNvSpPr/>
          <p:nvPr/>
        </p:nvSpPr>
        <p:spPr>
          <a:xfrm>
            <a:off x="806257" y="1457671"/>
            <a:ext cx="5224798" cy="4203353"/>
          </a:xfrm>
          <a:prstGeom prst="roundRect">
            <a:avLst>
              <a:gd name="adj" fmla="val 1914"/>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360000" rIns="180000" bIns="180000" anchor="t" anchorCtr="0">
            <a:noAutofit/>
          </a:bodyPr>
          <a:lstStyle/>
          <a:p>
            <a:pPr marL="228600" marR="0" lvl="0" indent="-228600" algn="l" defTabSz="914400" rtl="0" eaLnBrk="1" fontAlgn="auto" latinLnBrk="0" hangingPunct="1">
              <a:lnSpc>
                <a:spcPct val="90000"/>
              </a:lnSpc>
              <a:spcBef>
                <a:spcPts val="0"/>
              </a:spcBef>
              <a:spcAft>
                <a:spcPts val="300"/>
              </a:spcAft>
              <a:buClr>
                <a:srgbClr val="4E4199"/>
              </a:buClr>
              <a:buSzTx/>
              <a:buFont typeface="+mj-lt"/>
              <a:buAutoNum type="arabicPeriod"/>
              <a:tabLst/>
              <a:defRPr/>
            </a:pPr>
            <a:endParaRPr kumimoji="0" lang="en-US" sz="10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grpSp>
        <p:nvGrpSpPr>
          <p:cNvPr id="12" name="Groupe 11">
            <a:extLst>
              <a:ext uri="{FF2B5EF4-FFF2-40B4-BE49-F238E27FC236}">
                <a16:creationId xmlns:a16="http://schemas.microsoft.com/office/drawing/2014/main" id="{2D83A9B8-D337-F1B3-C8AF-B772B329818D}"/>
              </a:ext>
            </a:extLst>
          </p:cNvPr>
          <p:cNvGrpSpPr/>
          <p:nvPr/>
        </p:nvGrpSpPr>
        <p:grpSpPr>
          <a:xfrm>
            <a:off x="0" y="5709424"/>
            <a:ext cx="12192000" cy="1148578"/>
            <a:chOff x="0" y="5346883"/>
            <a:chExt cx="12192000" cy="1511119"/>
          </a:xfrm>
        </p:grpSpPr>
        <p:sp>
          <p:nvSpPr>
            <p:cNvPr id="13" name="Forme libre : forme 11">
              <a:extLst>
                <a:ext uri="{FF2B5EF4-FFF2-40B4-BE49-F238E27FC236}">
                  <a16:creationId xmlns:a16="http://schemas.microsoft.com/office/drawing/2014/main" id="{4E77CBDA-3358-45AB-F681-CFE4D389919A}"/>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sp>
          <p:nvSpPr>
            <p:cNvPr id="14" name="Forme libre : forme 17">
              <a:extLst>
                <a:ext uri="{FF2B5EF4-FFF2-40B4-BE49-F238E27FC236}">
                  <a16:creationId xmlns:a16="http://schemas.microsoft.com/office/drawing/2014/main" id="{7F3420C8-F81E-6E6C-83E2-81B8E4DA08A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grpSp>
      <p:pic>
        <p:nvPicPr>
          <p:cNvPr id="15" name="Graphique 14">
            <a:extLst>
              <a:ext uri="{FF2B5EF4-FFF2-40B4-BE49-F238E27FC236}">
                <a16:creationId xmlns:a16="http://schemas.microsoft.com/office/drawing/2014/main" id="{6CEAB973-7B21-DD12-7F56-59129682DB3F}"/>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87543" y="6480976"/>
            <a:ext cx="1180219" cy="180985"/>
          </a:xfrm>
          <a:prstGeom prst="rect">
            <a:avLst/>
          </a:prstGeom>
        </p:spPr>
      </p:pic>
      <p:cxnSp>
        <p:nvCxnSpPr>
          <p:cNvPr id="17" name="Connecteur droit 16">
            <a:extLst>
              <a:ext uri="{FF2B5EF4-FFF2-40B4-BE49-F238E27FC236}">
                <a16:creationId xmlns:a16="http://schemas.microsoft.com/office/drawing/2014/main" id="{8112F909-F54B-8636-341C-DC22740C53F3}"/>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sp>
        <p:nvSpPr>
          <p:cNvPr id="20" name="Titre 74">
            <a:extLst>
              <a:ext uri="{FF2B5EF4-FFF2-40B4-BE49-F238E27FC236}">
                <a16:creationId xmlns:a16="http://schemas.microsoft.com/office/drawing/2014/main" id="{34918D59-5532-0748-BFE0-AC1D7FE00E2E}"/>
              </a:ext>
            </a:extLst>
          </p:cNvPr>
          <p:cNvSpPr txBox="1">
            <a:spLocks/>
          </p:cNvSpPr>
          <p:nvPr/>
        </p:nvSpPr>
        <p:spPr>
          <a:xfrm>
            <a:off x="587375" y="436478"/>
            <a:ext cx="7087489" cy="518920"/>
          </a:xfrm>
          <a:prstGeom prst="rect">
            <a:avLst/>
          </a:prstGeom>
        </p:spPr>
        <p:txBody>
          <a:bodyPr lIns="0" tIns="0" rIns="0"/>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fr-FR"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mj-ea"/>
                <a:cs typeface="+mn-cs"/>
              </a:rPr>
              <a:t>Faits marquants</a:t>
            </a:r>
          </a:p>
        </p:txBody>
      </p:sp>
      <p:graphicFrame>
        <p:nvGraphicFramePr>
          <p:cNvPr id="21" name="Tableau 21">
            <a:extLst>
              <a:ext uri="{FF2B5EF4-FFF2-40B4-BE49-F238E27FC236}">
                <a16:creationId xmlns:a16="http://schemas.microsoft.com/office/drawing/2014/main" id="{B8F8FF63-45F6-9BD7-FB4A-FE0264ED7123}"/>
              </a:ext>
            </a:extLst>
          </p:cNvPr>
          <p:cNvGraphicFramePr>
            <a:graphicFrameLocks noGrp="1"/>
          </p:cNvGraphicFramePr>
          <p:nvPr>
            <p:extLst>
              <p:ext uri="{D42A27DB-BD31-4B8C-83A1-F6EECF244321}">
                <p14:modId xmlns:p14="http://schemas.microsoft.com/office/powerpoint/2010/main" val="790450752"/>
              </p:ext>
            </p:extLst>
          </p:nvPr>
        </p:nvGraphicFramePr>
        <p:xfrm>
          <a:off x="1300430" y="1707344"/>
          <a:ext cx="4460716" cy="3741661"/>
        </p:xfrm>
        <a:graphic>
          <a:graphicData uri="http://schemas.openxmlformats.org/drawingml/2006/table">
            <a:tbl>
              <a:tblPr firstRow="1" bandRow="1">
                <a:tableStyleId>{5C22544A-7EE6-4342-B048-85BDC9FD1C3A}</a:tableStyleId>
              </a:tblPr>
              <a:tblGrid>
                <a:gridCol w="4460716">
                  <a:extLst>
                    <a:ext uri="{9D8B030D-6E8A-4147-A177-3AD203B41FA5}">
                      <a16:colId xmlns:a16="http://schemas.microsoft.com/office/drawing/2014/main" val="2962294193"/>
                    </a:ext>
                  </a:extLst>
                </a:gridCol>
              </a:tblGrid>
              <a:tr h="10791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Lorem</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ipsum</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dolor</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sit</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amet</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consectetur</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adipiscing</a:t>
                      </a:r>
                      <a:endParaRPr kumimoji="0" lang="fr-FR" sz="1100" b="0" i="0" u="none" strike="noStrike" kern="1200" cap="none" spc="0" normalizeH="0" baseline="0" noProof="0" dirty="0">
                        <a:ln>
                          <a:noFill/>
                        </a:ln>
                        <a:solidFill>
                          <a:srgbClr val="A6A6A6"/>
                        </a:solidFill>
                        <a:effectLst/>
                        <a:uLnTx/>
                        <a:uFillTx/>
                        <a:latin typeface="Roboto Bold"/>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marL="0" marR="0" anchor="ctr">
                    <a:lnL w="12700" cmpd="sng">
                      <a:noFill/>
                    </a:lnL>
                    <a:lnR w="12700" cmpd="sng">
                      <a:noFill/>
                    </a:lnR>
                    <a:lnT w="12700" cmpd="sng">
                      <a:noFill/>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3678854"/>
                  </a:ext>
                </a:extLst>
              </a:tr>
              <a:tr h="98344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Lorem</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ipsum</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dolor</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sit</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amet</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consectetur</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adipiscing</a:t>
                      </a:r>
                      <a:endParaRPr kumimoji="0" lang="fr-FR" sz="1100" b="0" i="0" u="none" strike="noStrike" kern="1200" cap="none" spc="0" normalizeH="0" baseline="0" noProof="0" dirty="0">
                        <a:ln>
                          <a:noFill/>
                        </a:ln>
                        <a:solidFill>
                          <a:srgbClr val="A6A6A6"/>
                        </a:solidFill>
                        <a:effectLst/>
                        <a:uLnTx/>
                        <a:uFillTx/>
                        <a:latin typeface="Roboto Bold"/>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2478572"/>
                  </a:ext>
                </a:extLst>
              </a:tr>
              <a:tr h="16790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Lorem</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ipsum</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dolor</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sit</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amet</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consectetur</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adipiscing</a:t>
                      </a:r>
                      <a:endParaRPr kumimoji="0" lang="fr-FR" sz="1100" b="0" i="0" u="none" strike="noStrike" kern="1200" cap="none" spc="0" normalizeH="0" baseline="0" noProof="0" dirty="0">
                        <a:ln>
                          <a:noFill/>
                        </a:ln>
                        <a:solidFill>
                          <a:srgbClr val="A6A6A6"/>
                        </a:solidFill>
                        <a:effectLst/>
                        <a:uLnTx/>
                        <a:uFillTx/>
                        <a:latin typeface="Roboto Bold"/>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21540716"/>
                  </a:ext>
                </a:extLst>
              </a:tr>
            </a:tbl>
          </a:graphicData>
        </a:graphic>
      </p:graphicFrame>
      <p:sp>
        <p:nvSpPr>
          <p:cNvPr id="23" name="Google Shape;1373;p17">
            <a:extLst>
              <a:ext uri="{FF2B5EF4-FFF2-40B4-BE49-F238E27FC236}">
                <a16:creationId xmlns:a16="http://schemas.microsoft.com/office/drawing/2014/main" id="{755E15C5-3A1E-B8DF-45FE-B501064C35EA}"/>
              </a:ext>
            </a:extLst>
          </p:cNvPr>
          <p:cNvSpPr/>
          <p:nvPr/>
        </p:nvSpPr>
        <p:spPr>
          <a:xfrm>
            <a:off x="806257" y="1457672"/>
            <a:ext cx="5224798" cy="161578"/>
          </a:xfrm>
          <a:prstGeom prst="round2SameRect">
            <a:avLst>
              <a:gd name="adj1" fmla="val 50000"/>
              <a:gd name="adj2" fmla="val 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nvGrpSpPr>
          <p:cNvPr id="28" name="Groupe 27">
            <a:extLst>
              <a:ext uri="{FF2B5EF4-FFF2-40B4-BE49-F238E27FC236}">
                <a16:creationId xmlns:a16="http://schemas.microsoft.com/office/drawing/2014/main" id="{1D173B79-6F74-BA32-48A4-522AAE9DEC07}"/>
              </a:ext>
            </a:extLst>
          </p:cNvPr>
          <p:cNvGrpSpPr/>
          <p:nvPr/>
        </p:nvGrpSpPr>
        <p:grpSpPr>
          <a:xfrm>
            <a:off x="582195" y="3083868"/>
            <a:ext cx="448326" cy="448326"/>
            <a:chOff x="476927" y="1814871"/>
            <a:chExt cx="544057" cy="544057"/>
          </a:xfrm>
        </p:grpSpPr>
        <p:sp>
          <p:nvSpPr>
            <p:cNvPr id="29" name="Forme libre 28">
              <a:extLst>
                <a:ext uri="{FF2B5EF4-FFF2-40B4-BE49-F238E27FC236}">
                  <a16:creationId xmlns:a16="http://schemas.microsoft.com/office/drawing/2014/main" id="{4BCB6D43-479E-EFBE-6CDD-FD6A74DC76F3}"/>
                </a:ext>
              </a:extLst>
            </p:cNvPr>
            <p:cNvSpPr/>
            <p:nvPr/>
          </p:nvSpPr>
          <p:spPr>
            <a:xfrm>
              <a:off x="476927" y="1814871"/>
              <a:ext cx="544057" cy="544057"/>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30" name="Graphique 212" descr="Recherche contour">
              <a:extLst>
                <a:ext uri="{FF2B5EF4-FFF2-40B4-BE49-F238E27FC236}">
                  <a16:creationId xmlns:a16="http://schemas.microsoft.com/office/drawing/2014/main" id="{E4A4A144-AD81-E831-6001-05C4173C16F5}"/>
                </a:ext>
              </a:extLst>
            </p:cNvPr>
            <p:cNvSpPr/>
            <p:nvPr/>
          </p:nvSpPr>
          <p:spPr>
            <a:xfrm>
              <a:off x="598526" y="1940606"/>
              <a:ext cx="293184" cy="292586"/>
            </a:xfrm>
            <a:custGeom>
              <a:avLst/>
              <a:gdLst>
                <a:gd name="connsiteX0" fmla="*/ 732718 w 747966"/>
                <a:gd name="connsiteY0" fmla="*/ 637151 h 746439"/>
                <a:gd name="connsiteX1" fmla="*/ 598825 w 747966"/>
                <a:gd name="connsiteY1" fmla="*/ 503030 h 746439"/>
                <a:gd name="connsiteX2" fmla="*/ 518053 w 747966"/>
                <a:gd name="connsiteY2" fmla="*/ 503030 h 746439"/>
                <a:gd name="connsiteX3" fmla="*/ 478410 w 747966"/>
                <a:gd name="connsiteY3" fmla="*/ 463386 h 746439"/>
                <a:gd name="connsiteX4" fmla="*/ 463386 w 747966"/>
                <a:gd name="connsiteY4" fmla="*/ 73452 h 746439"/>
                <a:gd name="connsiteX5" fmla="*/ 73453 w 747966"/>
                <a:gd name="connsiteY5" fmla="*/ 88476 h 746439"/>
                <a:gd name="connsiteX6" fmla="*/ 88475 w 747966"/>
                <a:gd name="connsiteY6" fmla="*/ 478410 h 746439"/>
                <a:gd name="connsiteX7" fmla="*/ 464951 w 747966"/>
                <a:gd name="connsiteY7" fmla="*/ 476950 h 746439"/>
                <a:gd name="connsiteX8" fmla="*/ 504575 w 747966"/>
                <a:gd name="connsiteY8" fmla="*/ 516584 h 746439"/>
                <a:gd name="connsiteX9" fmla="*/ 489564 w 747966"/>
                <a:gd name="connsiteY9" fmla="*/ 553683 h 746439"/>
                <a:gd name="connsiteX10" fmla="*/ 504518 w 747966"/>
                <a:gd name="connsiteY10" fmla="*/ 597118 h 746439"/>
                <a:gd name="connsiteX11" fmla="*/ 638363 w 747966"/>
                <a:gd name="connsiteY11" fmla="*/ 731191 h 746439"/>
                <a:gd name="connsiteX12" fmla="*/ 676558 w 747966"/>
                <a:gd name="connsiteY12" fmla="*/ 746431 h 746439"/>
                <a:gd name="connsiteX13" fmla="*/ 726241 w 747966"/>
                <a:gd name="connsiteY13" fmla="*/ 725010 h 746439"/>
                <a:gd name="connsiteX14" fmla="*/ 747634 w 747966"/>
                <a:gd name="connsiteY14" fmla="*/ 680614 h 746439"/>
                <a:gd name="connsiteX15" fmla="*/ 732718 w 747966"/>
                <a:gd name="connsiteY15" fmla="*/ 637151 h 746439"/>
                <a:gd name="connsiteX16" fmla="*/ 94676 w 747966"/>
                <a:gd name="connsiteY16" fmla="*/ 93169 h 746439"/>
                <a:gd name="connsiteX17" fmla="*/ 322057 w 747966"/>
                <a:gd name="connsiteY17" fmla="*/ 21731 h 746439"/>
                <a:gd name="connsiteX18" fmla="*/ 421527 w 747966"/>
                <a:gd name="connsiteY18" fmla="*/ 62451 h 746439"/>
                <a:gd name="connsiteX19" fmla="*/ 533588 w 747966"/>
                <a:gd name="connsiteY19" fmla="*/ 275020 h 746439"/>
                <a:gd name="connsiteX20" fmla="*/ 433576 w 747966"/>
                <a:gd name="connsiteY20" fmla="*/ 275020 h 746439"/>
                <a:gd name="connsiteX21" fmla="*/ 426346 w 747966"/>
                <a:gd name="connsiteY21" fmla="*/ 278344 h 746439"/>
                <a:gd name="connsiteX22" fmla="*/ 381083 w 747966"/>
                <a:gd name="connsiteY22" fmla="*/ 331151 h 746439"/>
                <a:gd name="connsiteX23" fmla="*/ 380952 w 747966"/>
                <a:gd name="connsiteY23" fmla="*/ 331181 h 746439"/>
                <a:gd name="connsiteX24" fmla="*/ 380921 w 747966"/>
                <a:gd name="connsiteY24" fmla="*/ 331151 h 746439"/>
                <a:gd name="connsiteX25" fmla="*/ 347527 w 747966"/>
                <a:gd name="connsiteY25" fmla="*/ 205888 h 746439"/>
                <a:gd name="connsiteX26" fmla="*/ 335868 w 747966"/>
                <a:gd name="connsiteY26" fmla="*/ 199140 h 746439"/>
                <a:gd name="connsiteX27" fmla="*/ 329429 w 747966"/>
                <a:gd name="connsiteY27" fmla="*/ 204935 h 746439"/>
                <a:gd name="connsiteX28" fmla="*/ 259811 w 747966"/>
                <a:gd name="connsiteY28" fmla="*/ 384958 h 746439"/>
                <a:gd name="connsiteX29" fmla="*/ 259691 w 747966"/>
                <a:gd name="connsiteY29" fmla="*/ 385019 h 746439"/>
                <a:gd name="connsiteX30" fmla="*/ 259630 w 747966"/>
                <a:gd name="connsiteY30" fmla="*/ 384958 h 746439"/>
                <a:gd name="connsiteX31" fmla="*/ 214339 w 747966"/>
                <a:gd name="connsiteY31" fmla="*/ 139937 h 746439"/>
                <a:gd name="connsiteX32" fmla="*/ 203238 w 747966"/>
                <a:gd name="connsiteY32" fmla="*/ 132305 h 746439"/>
                <a:gd name="connsiteX33" fmla="*/ 195936 w 747966"/>
                <a:gd name="connsiteY33" fmla="*/ 138660 h 746439"/>
                <a:gd name="connsiteX34" fmla="*/ 150483 w 747966"/>
                <a:gd name="connsiteY34" fmla="*/ 275020 h 746439"/>
                <a:gd name="connsiteX35" fmla="*/ 19467 w 747966"/>
                <a:gd name="connsiteY35" fmla="*/ 275020 h 746439"/>
                <a:gd name="connsiteX36" fmla="*/ 94676 w 747966"/>
                <a:gd name="connsiteY36" fmla="*/ 93169 h 746439"/>
                <a:gd name="connsiteX37" fmla="*/ 134205 w 747966"/>
                <a:gd name="connsiteY37" fmla="*/ 489409 h 746439"/>
                <a:gd name="connsiteX38" fmla="*/ 20248 w 747966"/>
                <a:gd name="connsiteY38" fmla="*/ 294070 h 746439"/>
                <a:gd name="connsiteX39" fmla="*/ 157351 w 747966"/>
                <a:gd name="connsiteY39" fmla="*/ 294070 h 746439"/>
                <a:gd name="connsiteX40" fmla="*/ 166390 w 747966"/>
                <a:gd name="connsiteY40" fmla="*/ 287555 h 746439"/>
                <a:gd name="connsiteX41" fmla="*/ 202213 w 747966"/>
                <a:gd name="connsiteY41" fmla="*/ 180084 h 746439"/>
                <a:gd name="connsiteX42" fmla="*/ 202333 w 747966"/>
                <a:gd name="connsiteY42" fmla="*/ 180023 h 746439"/>
                <a:gd name="connsiteX43" fmla="*/ 202394 w 747966"/>
                <a:gd name="connsiteY43" fmla="*/ 180084 h 746439"/>
                <a:gd name="connsiteX44" fmla="*/ 247086 w 747966"/>
                <a:gd name="connsiteY44" fmla="*/ 421772 h 746439"/>
                <a:gd name="connsiteX45" fmla="*/ 255572 w 747966"/>
                <a:gd name="connsiteY45" fmla="*/ 429525 h 746439"/>
                <a:gd name="connsiteX46" fmla="*/ 256458 w 747966"/>
                <a:gd name="connsiteY46" fmla="*/ 429525 h 746439"/>
                <a:gd name="connsiteX47" fmla="*/ 265336 w 747966"/>
                <a:gd name="connsiteY47" fmla="*/ 423439 h 746439"/>
                <a:gd name="connsiteX48" fmla="*/ 336554 w 747966"/>
                <a:gd name="connsiteY48" fmla="*/ 239282 h 746439"/>
                <a:gd name="connsiteX49" fmla="*/ 336674 w 747966"/>
                <a:gd name="connsiteY49" fmla="*/ 239221 h 746439"/>
                <a:gd name="connsiteX50" fmla="*/ 336735 w 747966"/>
                <a:gd name="connsiteY50" fmla="*/ 239282 h 746439"/>
                <a:gd name="connsiteX51" fmla="*/ 367215 w 747966"/>
                <a:gd name="connsiteY51" fmla="*/ 353582 h 746439"/>
                <a:gd name="connsiteX52" fmla="*/ 378876 w 747966"/>
                <a:gd name="connsiteY52" fmla="*/ 360325 h 746439"/>
                <a:gd name="connsiteX53" fmla="*/ 383646 w 747966"/>
                <a:gd name="connsiteY53" fmla="*/ 357326 h 746439"/>
                <a:gd name="connsiteX54" fmla="*/ 437957 w 747966"/>
                <a:gd name="connsiteY54" fmla="*/ 294070 h 746439"/>
                <a:gd name="connsiteX55" fmla="*/ 532807 w 747966"/>
                <a:gd name="connsiteY55" fmla="*/ 294070 h 746439"/>
                <a:gd name="connsiteX56" fmla="*/ 257612 w 747966"/>
                <a:gd name="connsiteY56" fmla="*/ 531657 h 746439"/>
                <a:gd name="connsiteX57" fmla="*/ 231465 w 747966"/>
                <a:gd name="connsiteY57" fmla="*/ 528385 h 746439"/>
                <a:gd name="connsiteX58" fmla="*/ 134205 w 747966"/>
                <a:gd name="connsiteY58" fmla="*/ 489409 h 746439"/>
                <a:gd name="connsiteX59" fmla="*/ 712830 w 747966"/>
                <a:gd name="connsiteY59" fmla="*/ 711484 h 746439"/>
                <a:gd name="connsiteX60" fmla="*/ 651870 w 747966"/>
                <a:gd name="connsiteY60" fmla="*/ 717733 h 746439"/>
                <a:gd name="connsiteX61" fmla="*/ 517996 w 747966"/>
                <a:gd name="connsiteY61" fmla="*/ 583630 h 746439"/>
                <a:gd name="connsiteX62" fmla="*/ 508547 w 747966"/>
                <a:gd name="connsiteY62" fmla="*/ 555303 h 746439"/>
                <a:gd name="connsiteX63" fmla="*/ 524397 w 747966"/>
                <a:gd name="connsiteY63" fmla="*/ 522756 h 746439"/>
                <a:gd name="connsiteX64" fmla="*/ 585357 w 747966"/>
                <a:gd name="connsiteY64" fmla="*/ 516507 h 746439"/>
                <a:gd name="connsiteX65" fmla="*/ 719240 w 747966"/>
                <a:gd name="connsiteY65" fmla="*/ 650610 h 746439"/>
                <a:gd name="connsiteX66" fmla="*/ 728689 w 747966"/>
                <a:gd name="connsiteY66" fmla="*/ 678937 h 746439"/>
                <a:gd name="connsiteX67" fmla="*/ 712830 w 747966"/>
                <a:gd name="connsiteY67" fmla="*/ 711484 h 74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47966" h="746439">
                  <a:moveTo>
                    <a:pt x="732718" y="637151"/>
                  </a:moveTo>
                  <a:lnTo>
                    <a:pt x="598825" y="503030"/>
                  </a:lnTo>
                  <a:cubicBezTo>
                    <a:pt x="578327" y="482494"/>
                    <a:pt x="543713" y="483103"/>
                    <a:pt x="518053" y="503030"/>
                  </a:cubicBezTo>
                  <a:lnTo>
                    <a:pt x="478410" y="463386"/>
                  </a:lnTo>
                  <a:cubicBezTo>
                    <a:pt x="581939" y="351560"/>
                    <a:pt x="575212" y="176981"/>
                    <a:pt x="463386" y="73452"/>
                  </a:cubicBezTo>
                  <a:cubicBezTo>
                    <a:pt x="351561" y="-30077"/>
                    <a:pt x="176981" y="-23350"/>
                    <a:pt x="73453" y="88476"/>
                  </a:cubicBezTo>
                  <a:cubicBezTo>
                    <a:pt x="-30077" y="200301"/>
                    <a:pt x="-23350" y="374881"/>
                    <a:pt x="88475" y="478410"/>
                  </a:cubicBezTo>
                  <a:cubicBezTo>
                    <a:pt x="194863" y="576904"/>
                    <a:pt x="359330" y="576266"/>
                    <a:pt x="464951" y="476950"/>
                  </a:cubicBezTo>
                  <a:lnTo>
                    <a:pt x="504575" y="516584"/>
                  </a:lnTo>
                  <a:cubicBezTo>
                    <a:pt x="496092" y="527240"/>
                    <a:pt x="490878" y="540127"/>
                    <a:pt x="489564" y="553683"/>
                  </a:cubicBezTo>
                  <a:cubicBezTo>
                    <a:pt x="487791" y="569670"/>
                    <a:pt x="493278" y="585610"/>
                    <a:pt x="504518" y="597118"/>
                  </a:cubicBezTo>
                  <a:lnTo>
                    <a:pt x="638363" y="731191"/>
                  </a:lnTo>
                  <a:cubicBezTo>
                    <a:pt x="648539" y="741183"/>
                    <a:pt x="662299" y="746673"/>
                    <a:pt x="676558" y="746431"/>
                  </a:cubicBezTo>
                  <a:cubicBezTo>
                    <a:pt x="695293" y="746107"/>
                    <a:pt x="713144" y="738409"/>
                    <a:pt x="726241" y="725010"/>
                  </a:cubicBezTo>
                  <a:cubicBezTo>
                    <a:pt x="738375" y="713190"/>
                    <a:pt x="745951" y="697469"/>
                    <a:pt x="747634" y="680614"/>
                  </a:cubicBezTo>
                  <a:cubicBezTo>
                    <a:pt x="749422" y="664623"/>
                    <a:pt x="743948" y="648673"/>
                    <a:pt x="732718" y="637151"/>
                  </a:cubicBezTo>
                  <a:close/>
                  <a:moveTo>
                    <a:pt x="94676" y="93169"/>
                  </a:moveTo>
                  <a:cubicBezTo>
                    <a:pt x="154172" y="33516"/>
                    <a:pt x="239135" y="6822"/>
                    <a:pt x="322057" y="21731"/>
                  </a:cubicBezTo>
                  <a:cubicBezTo>
                    <a:pt x="357788" y="27883"/>
                    <a:pt x="391739" y="41781"/>
                    <a:pt x="421527" y="62451"/>
                  </a:cubicBezTo>
                  <a:cubicBezTo>
                    <a:pt x="491738" y="110413"/>
                    <a:pt x="533689" y="189990"/>
                    <a:pt x="533588" y="275020"/>
                  </a:cubicBezTo>
                  <a:lnTo>
                    <a:pt x="433576" y="275020"/>
                  </a:lnTo>
                  <a:cubicBezTo>
                    <a:pt x="430796" y="275020"/>
                    <a:pt x="428156" y="276235"/>
                    <a:pt x="426346" y="278344"/>
                  </a:cubicBezTo>
                  <a:lnTo>
                    <a:pt x="381083" y="331151"/>
                  </a:lnTo>
                  <a:cubicBezTo>
                    <a:pt x="381056" y="331196"/>
                    <a:pt x="380997" y="331209"/>
                    <a:pt x="380952" y="331181"/>
                  </a:cubicBezTo>
                  <a:cubicBezTo>
                    <a:pt x="380940" y="331174"/>
                    <a:pt x="380929" y="331163"/>
                    <a:pt x="380921" y="331151"/>
                  </a:cubicBezTo>
                  <a:lnTo>
                    <a:pt x="347527" y="205888"/>
                  </a:lnTo>
                  <a:cubicBezTo>
                    <a:pt x="346170" y="200805"/>
                    <a:pt x="340951" y="197784"/>
                    <a:pt x="335868" y="199140"/>
                  </a:cubicBezTo>
                  <a:cubicBezTo>
                    <a:pt x="332916" y="199928"/>
                    <a:pt x="330522" y="202082"/>
                    <a:pt x="329429" y="204935"/>
                  </a:cubicBezTo>
                  <a:lnTo>
                    <a:pt x="259811" y="384958"/>
                  </a:lnTo>
                  <a:cubicBezTo>
                    <a:pt x="259795" y="385007"/>
                    <a:pt x="259741" y="385035"/>
                    <a:pt x="259691" y="385019"/>
                  </a:cubicBezTo>
                  <a:cubicBezTo>
                    <a:pt x="259662" y="385009"/>
                    <a:pt x="259640" y="384986"/>
                    <a:pt x="259630" y="384958"/>
                  </a:cubicBezTo>
                  <a:lnTo>
                    <a:pt x="214339" y="139937"/>
                  </a:lnTo>
                  <a:cubicBezTo>
                    <a:pt x="213380" y="134764"/>
                    <a:pt x="208411" y="131348"/>
                    <a:pt x="203238" y="132305"/>
                  </a:cubicBezTo>
                  <a:cubicBezTo>
                    <a:pt x="199829" y="132937"/>
                    <a:pt x="197033" y="135371"/>
                    <a:pt x="195936" y="138660"/>
                  </a:cubicBezTo>
                  <a:lnTo>
                    <a:pt x="150483" y="275020"/>
                  </a:lnTo>
                  <a:lnTo>
                    <a:pt x="19467" y="275020"/>
                  </a:lnTo>
                  <a:cubicBezTo>
                    <a:pt x="19348" y="206812"/>
                    <a:pt x="46414" y="141368"/>
                    <a:pt x="94676" y="93169"/>
                  </a:cubicBezTo>
                  <a:close/>
                  <a:moveTo>
                    <a:pt x="134205" y="489409"/>
                  </a:moveTo>
                  <a:cubicBezTo>
                    <a:pt x="68060" y="445418"/>
                    <a:pt x="25988" y="373300"/>
                    <a:pt x="20248" y="294070"/>
                  </a:cubicBezTo>
                  <a:lnTo>
                    <a:pt x="157351" y="294070"/>
                  </a:lnTo>
                  <a:cubicBezTo>
                    <a:pt x="161452" y="294071"/>
                    <a:pt x="165094" y="291446"/>
                    <a:pt x="166390" y="287555"/>
                  </a:cubicBezTo>
                  <a:lnTo>
                    <a:pt x="202213" y="180084"/>
                  </a:lnTo>
                  <a:cubicBezTo>
                    <a:pt x="202230" y="180035"/>
                    <a:pt x="202284" y="180007"/>
                    <a:pt x="202333" y="180023"/>
                  </a:cubicBezTo>
                  <a:cubicBezTo>
                    <a:pt x="202362" y="180033"/>
                    <a:pt x="202385" y="180056"/>
                    <a:pt x="202394" y="180084"/>
                  </a:cubicBezTo>
                  <a:lnTo>
                    <a:pt x="247086" y="421772"/>
                  </a:lnTo>
                  <a:cubicBezTo>
                    <a:pt x="247860" y="425965"/>
                    <a:pt x="251327" y="429132"/>
                    <a:pt x="255572" y="429525"/>
                  </a:cubicBezTo>
                  <a:cubicBezTo>
                    <a:pt x="255868" y="429525"/>
                    <a:pt x="256163" y="429525"/>
                    <a:pt x="256458" y="429525"/>
                  </a:cubicBezTo>
                  <a:cubicBezTo>
                    <a:pt x="260390" y="429523"/>
                    <a:pt x="263916" y="427105"/>
                    <a:pt x="265336" y="423439"/>
                  </a:cubicBezTo>
                  <a:lnTo>
                    <a:pt x="336554" y="239282"/>
                  </a:lnTo>
                  <a:cubicBezTo>
                    <a:pt x="336570" y="239233"/>
                    <a:pt x="336624" y="239205"/>
                    <a:pt x="336674" y="239221"/>
                  </a:cubicBezTo>
                  <a:cubicBezTo>
                    <a:pt x="336703" y="239231"/>
                    <a:pt x="336725" y="239254"/>
                    <a:pt x="336735" y="239282"/>
                  </a:cubicBezTo>
                  <a:lnTo>
                    <a:pt x="367215" y="353582"/>
                  </a:lnTo>
                  <a:cubicBezTo>
                    <a:pt x="368573" y="358665"/>
                    <a:pt x="373794" y="361683"/>
                    <a:pt x="378876" y="360325"/>
                  </a:cubicBezTo>
                  <a:cubicBezTo>
                    <a:pt x="380732" y="359829"/>
                    <a:pt x="382395" y="358784"/>
                    <a:pt x="383646" y="357326"/>
                  </a:cubicBezTo>
                  <a:lnTo>
                    <a:pt x="437957" y="294070"/>
                  </a:lnTo>
                  <a:lnTo>
                    <a:pt x="532807" y="294070"/>
                  </a:lnTo>
                  <a:cubicBezTo>
                    <a:pt x="522422" y="435671"/>
                    <a:pt x="399212" y="542042"/>
                    <a:pt x="257612" y="531657"/>
                  </a:cubicBezTo>
                  <a:cubicBezTo>
                    <a:pt x="248846" y="531014"/>
                    <a:pt x="240119" y="529922"/>
                    <a:pt x="231465" y="528385"/>
                  </a:cubicBezTo>
                  <a:cubicBezTo>
                    <a:pt x="196636" y="522475"/>
                    <a:pt x="163475" y="509186"/>
                    <a:pt x="134205" y="489409"/>
                  </a:cubicBezTo>
                  <a:close/>
                  <a:moveTo>
                    <a:pt x="712830" y="711484"/>
                  </a:moveTo>
                  <a:cubicBezTo>
                    <a:pt x="694265" y="729991"/>
                    <a:pt x="666919" y="732801"/>
                    <a:pt x="651870" y="717733"/>
                  </a:cubicBezTo>
                  <a:lnTo>
                    <a:pt x="517996" y="583630"/>
                  </a:lnTo>
                  <a:cubicBezTo>
                    <a:pt x="510768" y="576076"/>
                    <a:pt x="507302" y="565683"/>
                    <a:pt x="508547" y="555303"/>
                  </a:cubicBezTo>
                  <a:cubicBezTo>
                    <a:pt x="509835" y="542927"/>
                    <a:pt x="515448" y="531402"/>
                    <a:pt x="524397" y="522756"/>
                  </a:cubicBezTo>
                  <a:cubicBezTo>
                    <a:pt x="542951" y="504239"/>
                    <a:pt x="570297" y="501429"/>
                    <a:pt x="585357" y="516507"/>
                  </a:cubicBezTo>
                  <a:lnTo>
                    <a:pt x="719240" y="650610"/>
                  </a:lnTo>
                  <a:cubicBezTo>
                    <a:pt x="726465" y="658166"/>
                    <a:pt x="729931" y="668557"/>
                    <a:pt x="728689" y="678937"/>
                  </a:cubicBezTo>
                  <a:cubicBezTo>
                    <a:pt x="727397" y="691314"/>
                    <a:pt x="721781" y="702839"/>
                    <a:pt x="712830" y="711484"/>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nvGrpSpPr>
          <p:cNvPr id="16" name="Groupe 15">
            <a:extLst>
              <a:ext uri="{FF2B5EF4-FFF2-40B4-BE49-F238E27FC236}">
                <a16:creationId xmlns:a16="http://schemas.microsoft.com/office/drawing/2014/main" id="{BE924A6F-7BA2-5504-DDD2-B3712E5DFE01}"/>
              </a:ext>
            </a:extLst>
          </p:cNvPr>
          <p:cNvGrpSpPr/>
          <p:nvPr/>
        </p:nvGrpSpPr>
        <p:grpSpPr>
          <a:xfrm>
            <a:off x="582195" y="2075519"/>
            <a:ext cx="448326" cy="448326"/>
            <a:chOff x="582195" y="2075519"/>
            <a:chExt cx="448326" cy="448326"/>
          </a:xfrm>
        </p:grpSpPr>
        <p:sp>
          <p:nvSpPr>
            <p:cNvPr id="26" name="Forme libre 25">
              <a:extLst>
                <a:ext uri="{FF2B5EF4-FFF2-40B4-BE49-F238E27FC236}">
                  <a16:creationId xmlns:a16="http://schemas.microsoft.com/office/drawing/2014/main" id="{594C1A91-C7E7-D6E2-8B2E-8802142A3065}"/>
                </a:ext>
              </a:extLst>
            </p:cNvPr>
            <p:cNvSpPr/>
            <p:nvPr/>
          </p:nvSpPr>
          <p:spPr>
            <a:xfrm>
              <a:off x="582195" y="2075519"/>
              <a:ext cx="448326" cy="448326"/>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5" name="Graphique 3" descr="Cycle avec des personnes contour">
              <a:extLst>
                <a:ext uri="{FF2B5EF4-FFF2-40B4-BE49-F238E27FC236}">
                  <a16:creationId xmlns:a16="http://schemas.microsoft.com/office/drawing/2014/main" id="{D49D3375-152D-0750-4DAD-CD43B84E56FF}"/>
                </a:ext>
              </a:extLst>
            </p:cNvPr>
            <p:cNvGrpSpPr/>
            <p:nvPr/>
          </p:nvGrpSpPr>
          <p:grpSpPr>
            <a:xfrm>
              <a:off x="662432" y="2135065"/>
              <a:ext cx="287649" cy="287649"/>
              <a:chOff x="1165939" y="2049391"/>
              <a:chExt cx="647700" cy="647700"/>
            </a:xfrm>
            <a:solidFill>
              <a:srgbClr val="000000"/>
            </a:solidFill>
          </p:grpSpPr>
          <p:sp>
            <p:nvSpPr>
              <p:cNvPr id="6" name="Forme libre 5">
                <a:extLst>
                  <a:ext uri="{FF2B5EF4-FFF2-40B4-BE49-F238E27FC236}">
                    <a16:creationId xmlns:a16="http://schemas.microsoft.com/office/drawing/2014/main" id="{83C58798-BBE4-55DD-8021-928AF7FE9EE9}"/>
                  </a:ext>
                </a:extLst>
              </p:cNvPr>
              <p:cNvSpPr/>
              <p:nvPr/>
            </p:nvSpPr>
            <p:spPr>
              <a:xfrm>
                <a:off x="1431686" y="2573266"/>
                <a:ext cx="116204" cy="19050"/>
              </a:xfrm>
              <a:custGeom>
                <a:avLst/>
                <a:gdLst>
                  <a:gd name="connsiteX0" fmla="*/ 116205 w 116204"/>
                  <a:gd name="connsiteY0" fmla="*/ 19050 h 19050"/>
                  <a:gd name="connsiteX1" fmla="*/ 115252 w 116204"/>
                  <a:gd name="connsiteY1" fmla="*/ 4763 h 19050"/>
                  <a:gd name="connsiteX2" fmla="*/ 115252 w 116204"/>
                  <a:gd name="connsiteY2" fmla="*/ 0 h 19050"/>
                  <a:gd name="connsiteX3" fmla="*/ 952 w 116204"/>
                  <a:gd name="connsiteY3" fmla="*/ 0 h 19050"/>
                  <a:gd name="connsiteX4" fmla="*/ 952 w 116204"/>
                  <a:gd name="connsiteY4" fmla="*/ 4763 h 19050"/>
                  <a:gd name="connsiteX5" fmla="*/ 0 w 116204"/>
                  <a:gd name="connsiteY5" fmla="*/ 19050 h 19050"/>
                  <a:gd name="connsiteX6" fmla="*/ 116205 w 116204"/>
                  <a:gd name="connsiteY6" fmla="*/ 19050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204" h="19050">
                    <a:moveTo>
                      <a:pt x="116205" y="19050"/>
                    </a:moveTo>
                    <a:cubicBezTo>
                      <a:pt x="116205" y="14288"/>
                      <a:pt x="115252" y="9525"/>
                      <a:pt x="115252" y="4763"/>
                    </a:cubicBezTo>
                    <a:cubicBezTo>
                      <a:pt x="115252" y="2858"/>
                      <a:pt x="115252" y="1905"/>
                      <a:pt x="115252" y="0"/>
                    </a:cubicBezTo>
                    <a:lnTo>
                      <a:pt x="952" y="0"/>
                    </a:lnTo>
                    <a:cubicBezTo>
                      <a:pt x="952" y="1905"/>
                      <a:pt x="952" y="2858"/>
                      <a:pt x="952" y="4763"/>
                    </a:cubicBezTo>
                    <a:cubicBezTo>
                      <a:pt x="952" y="9525"/>
                      <a:pt x="952" y="14288"/>
                      <a:pt x="0" y="19050"/>
                    </a:cubicBezTo>
                    <a:lnTo>
                      <a:pt x="116205" y="19050"/>
                    </a:ln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7" name="Forme libre 6">
                <a:extLst>
                  <a:ext uri="{FF2B5EF4-FFF2-40B4-BE49-F238E27FC236}">
                    <a16:creationId xmlns:a16="http://schemas.microsoft.com/office/drawing/2014/main" id="{D1ACC13E-6FA6-8969-2F40-D38F29C3E867}"/>
                  </a:ext>
                </a:extLst>
              </p:cNvPr>
              <p:cNvSpPr/>
              <p:nvPr/>
            </p:nvSpPr>
            <p:spPr>
              <a:xfrm>
                <a:off x="1327864" y="2340855"/>
                <a:ext cx="71437" cy="102870"/>
              </a:xfrm>
              <a:custGeom>
                <a:avLst/>
                <a:gdLst>
                  <a:gd name="connsiteX0" fmla="*/ 18098 w 71437"/>
                  <a:gd name="connsiteY0" fmla="*/ 102870 h 102870"/>
                  <a:gd name="connsiteX1" fmla="*/ 71438 w 71437"/>
                  <a:gd name="connsiteY1" fmla="*/ 10478 h 102870"/>
                  <a:gd name="connsiteX2" fmla="*/ 55245 w 71437"/>
                  <a:gd name="connsiteY2" fmla="*/ 0 h 102870"/>
                  <a:gd name="connsiteX3" fmla="*/ 0 w 71437"/>
                  <a:gd name="connsiteY3" fmla="*/ 96203 h 102870"/>
                  <a:gd name="connsiteX4" fmla="*/ 18098 w 71437"/>
                  <a:gd name="connsiteY4" fmla="*/ 102870 h 102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37" h="102870">
                    <a:moveTo>
                      <a:pt x="18098" y="102870"/>
                    </a:moveTo>
                    <a:lnTo>
                      <a:pt x="71438" y="10478"/>
                    </a:lnTo>
                    <a:cubicBezTo>
                      <a:pt x="65723" y="7620"/>
                      <a:pt x="60960" y="3810"/>
                      <a:pt x="55245" y="0"/>
                    </a:cubicBezTo>
                    <a:lnTo>
                      <a:pt x="0" y="96203"/>
                    </a:lnTo>
                    <a:cubicBezTo>
                      <a:pt x="6668" y="98108"/>
                      <a:pt x="12382" y="100013"/>
                      <a:pt x="18098" y="10287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8" name="Forme libre 7">
                <a:extLst>
                  <a:ext uri="{FF2B5EF4-FFF2-40B4-BE49-F238E27FC236}">
                    <a16:creationId xmlns:a16="http://schemas.microsoft.com/office/drawing/2014/main" id="{6A518BF0-AF48-3D5C-CA63-035B450A1532}"/>
                  </a:ext>
                </a:extLst>
              </p:cNvPr>
              <p:cNvSpPr/>
              <p:nvPr/>
            </p:nvSpPr>
            <p:spPr>
              <a:xfrm>
                <a:off x="1570751" y="2340855"/>
                <a:ext cx="73342" cy="106680"/>
              </a:xfrm>
              <a:custGeom>
                <a:avLst/>
                <a:gdLst>
                  <a:gd name="connsiteX0" fmla="*/ 73342 w 73342"/>
                  <a:gd name="connsiteY0" fmla="*/ 99060 h 106680"/>
                  <a:gd name="connsiteX1" fmla="*/ 16193 w 73342"/>
                  <a:gd name="connsiteY1" fmla="*/ 0 h 106680"/>
                  <a:gd name="connsiteX2" fmla="*/ 0 w 73342"/>
                  <a:gd name="connsiteY2" fmla="*/ 10478 h 106680"/>
                  <a:gd name="connsiteX3" fmla="*/ 55245 w 73342"/>
                  <a:gd name="connsiteY3" fmla="*/ 106680 h 106680"/>
                  <a:gd name="connsiteX4" fmla="*/ 73342 w 73342"/>
                  <a:gd name="connsiteY4" fmla="*/ 99060 h 106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 h="106680">
                    <a:moveTo>
                      <a:pt x="73342" y="99060"/>
                    </a:moveTo>
                    <a:lnTo>
                      <a:pt x="16193" y="0"/>
                    </a:lnTo>
                    <a:cubicBezTo>
                      <a:pt x="11430" y="3810"/>
                      <a:pt x="5715" y="6668"/>
                      <a:pt x="0" y="10478"/>
                    </a:cubicBezTo>
                    <a:lnTo>
                      <a:pt x="55245" y="106680"/>
                    </a:lnTo>
                    <a:cubicBezTo>
                      <a:pt x="60960" y="103823"/>
                      <a:pt x="67627" y="100965"/>
                      <a:pt x="73342" y="9906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9" name="Forme libre 8">
                <a:extLst>
                  <a:ext uri="{FF2B5EF4-FFF2-40B4-BE49-F238E27FC236}">
                    <a16:creationId xmlns:a16="http://schemas.microsoft.com/office/drawing/2014/main" id="{6057BCB1-D237-3024-97BB-1C6A108E3779}"/>
                  </a:ext>
                </a:extLst>
              </p:cNvPr>
              <p:cNvSpPr/>
              <p:nvPr/>
            </p:nvSpPr>
            <p:spPr>
              <a:xfrm>
                <a:off x="1165939" y="2458966"/>
                <a:ext cx="238125" cy="238125"/>
              </a:xfrm>
              <a:custGeom>
                <a:avLst/>
                <a:gdLst>
                  <a:gd name="connsiteX0" fmla="*/ 119063 w 238125"/>
                  <a:gd name="connsiteY0" fmla="*/ 0 h 238125"/>
                  <a:gd name="connsiteX1" fmla="*/ 0 w 238125"/>
                  <a:gd name="connsiteY1" fmla="*/ 119063 h 238125"/>
                  <a:gd name="connsiteX2" fmla="*/ 119063 w 238125"/>
                  <a:gd name="connsiteY2" fmla="*/ 238125 h 238125"/>
                  <a:gd name="connsiteX3" fmla="*/ 238125 w 238125"/>
                  <a:gd name="connsiteY3" fmla="*/ 119063 h 238125"/>
                  <a:gd name="connsiteX4" fmla="*/ 119063 w 238125"/>
                  <a:gd name="connsiteY4" fmla="*/ 0 h 238125"/>
                  <a:gd name="connsiteX5" fmla="*/ 61913 w 238125"/>
                  <a:gd name="connsiteY5" fmla="*/ 200977 h 238125"/>
                  <a:gd name="connsiteX6" fmla="*/ 124778 w 238125"/>
                  <a:gd name="connsiteY6" fmla="*/ 148590 h 238125"/>
                  <a:gd name="connsiteX7" fmla="*/ 177165 w 238125"/>
                  <a:gd name="connsiteY7" fmla="*/ 200977 h 238125"/>
                  <a:gd name="connsiteX8" fmla="*/ 61913 w 238125"/>
                  <a:gd name="connsiteY8" fmla="*/ 200977 h 238125"/>
                  <a:gd name="connsiteX9" fmla="*/ 92393 w 238125"/>
                  <a:gd name="connsiteY9" fmla="*/ 102870 h 238125"/>
                  <a:gd name="connsiteX10" fmla="*/ 119063 w 238125"/>
                  <a:gd name="connsiteY10" fmla="*/ 76200 h 238125"/>
                  <a:gd name="connsiteX11" fmla="*/ 145733 w 238125"/>
                  <a:gd name="connsiteY11" fmla="*/ 102870 h 238125"/>
                  <a:gd name="connsiteX12" fmla="*/ 119063 w 238125"/>
                  <a:gd name="connsiteY12" fmla="*/ 129540 h 238125"/>
                  <a:gd name="connsiteX13" fmla="*/ 92393 w 238125"/>
                  <a:gd name="connsiteY13" fmla="*/ 102870 h 238125"/>
                  <a:gd name="connsiteX14" fmla="*/ 193358 w 238125"/>
                  <a:gd name="connsiteY14" fmla="*/ 185738 h 238125"/>
                  <a:gd name="connsiteX15" fmla="*/ 150495 w 238125"/>
                  <a:gd name="connsiteY15" fmla="*/ 135255 h 238125"/>
                  <a:gd name="connsiteX16" fmla="*/ 152400 w 238125"/>
                  <a:gd name="connsiteY16" fmla="*/ 70485 h 238125"/>
                  <a:gd name="connsiteX17" fmla="*/ 87630 w 238125"/>
                  <a:gd name="connsiteY17" fmla="*/ 68580 h 238125"/>
                  <a:gd name="connsiteX18" fmla="*/ 85725 w 238125"/>
                  <a:gd name="connsiteY18" fmla="*/ 133350 h 238125"/>
                  <a:gd name="connsiteX19" fmla="*/ 87630 w 238125"/>
                  <a:gd name="connsiteY19" fmla="*/ 135255 h 238125"/>
                  <a:gd name="connsiteX20" fmla="*/ 44768 w 238125"/>
                  <a:gd name="connsiteY20" fmla="*/ 185738 h 238125"/>
                  <a:gd name="connsiteX21" fmla="*/ 51435 w 238125"/>
                  <a:gd name="connsiteY21" fmla="*/ 44768 h 238125"/>
                  <a:gd name="connsiteX22" fmla="*/ 192405 w 238125"/>
                  <a:gd name="connsiteY22" fmla="*/ 51435 h 238125"/>
                  <a:gd name="connsiteX23" fmla="*/ 193358 w 238125"/>
                  <a:gd name="connsiteY23" fmla="*/ 1857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238125">
                    <a:moveTo>
                      <a:pt x="119063" y="0"/>
                    </a:moveTo>
                    <a:cubicBezTo>
                      <a:pt x="53340" y="0"/>
                      <a:pt x="0" y="53340"/>
                      <a:pt x="0" y="119063"/>
                    </a:cubicBezTo>
                    <a:cubicBezTo>
                      <a:pt x="0" y="184785"/>
                      <a:pt x="53340" y="238125"/>
                      <a:pt x="119063" y="238125"/>
                    </a:cubicBezTo>
                    <a:cubicBezTo>
                      <a:pt x="184785" y="238125"/>
                      <a:pt x="238125" y="184785"/>
                      <a:pt x="238125" y="119063"/>
                    </a:cubicBezTo>
                    <a:cubicBezTo>
                      <a:pt x="238125" y="53340"/>
                      <a:pt x="184785" y="0"/>
                      <a:pt x="119063" y="0"/>
                    </a:cubicBezTo>
                    <a:close/>
                    <a:moveTo>
                      <a:pt x="61913" y="200977"/>
                    </a:moveTo>
                    <a:cubicBezTo>
                      <a:pt x="64770" y="169545"/>
                      <a:pt x="93345" y="145733"/>
                      <a:pt x="124778" y="148590"/>
                    </a:cubicBezTo>
                    <a:cubicBezTo>
                      <a:pt x="152400" y="151448"/>
                      <a:pt x="174308" y="173355"/>
                      <a:pt x="177165" y="200977"/>
                    </a:cubicBezTo>
                    <a:cubicBezTo>
                      <a:pt x="141923" y="224790"/>
                      <a:pt x="96203" y="224790"/>
                      <a:pt x="61913" y="200977"/>
                    </a:cubicBezTo>
                    <a:close/>
                    <a:moveTo>
                      <a:pt x="92393" y="102870"/>
                    </a:moveTo>
                    <a:cubicBezTo>
                      <a:pt x="92393" y="88583"/>
                      <a:pt x="103823" y="76200"/>
                      <a:pt x="119063" y="76200"/>
                    </a:cubicBezTo>
                    <a:cubicBezTo>
                      <a:pt x="133350" y="76200"/>
                      <a:pt x="145733" y="87630"/>
                      <a:pt x="145733" y="102870"/>
                    </a:cubicBezTo>
                    <a:cubicBezTo>
                      <a:pt x="145733" y="117158"/>
                      <a:pt x="134303" y="129540"/>
                      <a:pt x="119063" y="129540"/>
                    </a:cubicBezTo>
                    <a:cubicBezTo>
                      <a:pt x="104775" y="129540"/>
                      <a:pt x="92393" y="117158"/>
                      <a:pt x="92393" y="102870"/>
                    </a:cubicBezTo>
                    <a:close/>
                    <a:moveTo>
                      <a:pt x="193358" y="185738"/>
                    </a:moveTo>
                    <a:cubicBezTo>
                      <a:pt x="187643" y="163830"/>
                      <a:pt x="171450" y="144780"/>
                      <a:pt x="150495" y="135255"/>
                    </a:cubicBezTo>
                    <a:cubicBezTo>
                      <a:pt x="168593" y="118110"/>
                      <a:pt x="169545" y="89535"/>
                      <a:pt x="152400" y="70485"/>
                    </a:cubicBezTo>
                    <a:cubicBezTo>
                      <a:pt x="135255" y="52388"/>
                      <a:pt x="106680" y="51435"/>
                      <a:pt x="87630" y="68580"/>
                    </a:cubicBezTo>
                    <a:cubicBezTo>
                      <a:pt x="69532" y="85725"/>
                      <a:pt x="68580" y="114300"/>
                      <a:pt x="85725" y="133350"/>
                    </a:cubicBezTo>
                    <a:cubicBezTo>
                      <a:pt x="86678" y="134302"/>
                      <a:pt x="87630" y="135255"/>
                      <a:pt x="87630" y="135255"/>
                    </a:cubicBezTo>
                    <a:cubicBezTo>
                      <a:pt x="66675" y="144780"/>
                      <a:pt x="50482" y="162877"/>
                      <a:pt x="44768" y="185738"/>
                    </a:cubicBezTo>
                    <a:cubicBezTo>
                      <a:pt x="7620" y="144780"/>
                      <a:pt x="10478" y="81915"/>
                      <a:pt x="51435" y="44768"/>
                    </a:cubicBezTo>
                    <a:cubicBezTo>
                      <a:pt x="92393" y="7620"/>
                      <a:pt x="155258" y="10477"/>
                      <a:pt x="192405" y="51435"/>
                    </a:cubicBezTo>
                    <a:cubicBezTo>
                      <a:pt x="227648" y="89535"/>
                      <a:pt x="227648" y="147638"/>
                      <a:pt x="193358" y="18573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0" name="Forme libre 9">
                <a:extLst>
                  <a:ext uri="{FF2B5EF4-FFF2-40B4-BE49-F238E27FC236}">
                    <a16:creationId xmlns:a16="http://schemas.microsoft.com/office/drawing/2014/main" id="{8755BC6F-0116-7F5C-C7FD-C0A255F15FF2}"/>
                  </a:ext>
                </a:extLst>
              </p:cNvPr>
              <p:cNvSpPr/>
              <p:nvPr/>
            </p:nvSpPr>
            <p:spPr>
              <a:xfrm>
                <a:off x="1575514" y="2458966"/>
                <a:ext cx="238125" cy="238125"/>
              </a:xfrm>
              <a:custGeom>
                <a:avLst/>
                <a:gdLst>
                  <a:gd name="connsiteX0" fmla="*/ 119063 w 238125"/>
                  <a:gd name="connsiteY0" fmla="*/ 0 h 238125"/>
                  <a:gd name="connsiteX1" fmla="*/ 0 w 238125"/>
                  <a:gd name="connsiteY1" fmla="*/ 119063 h 238125"/>
                  <a:gd name="connsiteX2" fmla="*/ 119063 w 238125"/>
                  <a:gd name="connsiteY2" fmla="*/ 238125 h 238125"/>
                  <a:gd name="connsiteX3" fmla="*/ 238125 w 238125"/>
                  <a:gd name="connsiteY3" fmla="*/ 119063 h 238125"/>
                  <a:gd name="connsiteX4" fmla="*/ 119063 w 238125"/>
                  <a:gd name="connsiteY4" fmla="*/ 0 h 238125"/>
                  <a:gd name="connsiteX5" fmla="*/ 61913 w 238125"/>
                  <a:gd name="connsiteY5" fmla="*/ 200977 h 238125"/>
                  <a:gd name="connsiteX6" fmla="*/ 124777 w 238125"/>
                  <a:gd name="connsiteY6" fmla="*/ 148590 h 238125"/>
                  <a:gd name="connsiteX7" fmla="*/ 177165 w 238125"/>
                  <a:gd name="connsiteY7" fmla="*/ 200977 h 238125"/>
                  <a:gd name="connsiteX8" fmla="*/ 61913 w 238125"/>
                  <a:gd name="connsiteY8" fmla="*/ 200977 h 238125"/>
                  <a:gd name="connsiteX9" fmla="*/ 92392 w 238125"/>
                  <a:gd name="connsiteY9" fmla="*/ 102870 h 238125"/>
                  <a:gd name="connsiteX10" fmla="*/ 119063 w 238125"/>
                  <a:gd name="connsiteY10" fmla="*/ 76200 h 238125"/>
                  <a:gd name="connsiteX11" fmla="*/ 145733 w 238125"/>
                  <a:gd name="connsiteY11" fmla="*/ 102870 h 238125"/>
                  <a:gd name="connsiteX12" fmla="*/ 119063 w 238125"/>
                  <a:gd name="connsiteY12" fmla="*/ 129540 h 238125"/>
                  <a:gd name="connsiteX13" fmla="*/ 92392 w 238125"/>
                  <a:gd name="connsiteY13" fmla="*/ 102870 h 238125"/>
                  <a:gd name="connsiteX14" fmla="*/ 193358 w 238125"/>
                  <a:gd name="connsiteY14" fmla="*/ 185738 h 238125"/>
                  <a:gd name="connsiteX15" fmla="*/ 150495 w 238125"/>
                  <a:gd name="connsiteY15" fmla="*/ 135255 h 238125"/>
                  <a:gd name="connsiteX16" fmla="*/ 152400 w 238125"/>
                  <a:gd name="connsiteY16" fmla="*/ 70485 h 238125"/>
                  <a:gd name="connsiteX17" fmla="*/ 87630 w 238125"/>
                  <a:gd name="connsiteY17" fmla="*/ 68580 h 238125"/>
                  <a:gd name="connsiteX18" fmla="*/ 85725 w 238125"/>
                  <a:gd name="connsiteY18" fmla="*/ 133350 h 238125"/>
                  <a:gd name="connsiteX19" fmla="*/ 87630 w 238125"/>
                  <a:gd name="connsiteY19" fmla="*/ 135255 h 238125"/>
                  <a:gd name="connsiteX20" fmla="*/ 44768 w 238125"/>
                  <a:gd name="connsiteY20" fmla="*/ 185738 h 238125"/>
                  <a:gd name="connsiteX21" fmla="*/ 51435 w 238125"/>
                  <a:gd name="connsiteY21" fmla="*/ 44768 h 238125"/>
                  <a:gd name="connsiteX22" fmla="*/ 192405 w 238125"/>
                  <a:gd name="connsiteY22" fmla="*/ 51435 h 238125"/>
                  <a:gd name="connsiteX23" fmla="*/ 193358 w 238125"/>
                  <a:gd name="connsiteY23" fmla="*/ 1857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238125">
                    <a:moveTo>
                      <a:pt x="119063" y="0"/>
                    </a:moveTo>
                    <a:cubicBezTo>
                      <a:pt x="53340" y="0"/>
                      <a:pt x="0" y="53340"/>
                      <a:pt x="0" y="119063"/>
                    </a:cubicBezTo>
                    <a:cubicBezTo>
                      <a:pt x="0" y="184785"/>
                      <a:pt x="53340" y="238125"/>
                      <a:pt x="119063" y="238125"/>
                    </a:cubicBezTo>
                    <a:cubicBezTo>
                      <a:pt x="184785" y="238125"/>
                      <a:pt x="238125" y="184785"/>
                      <a:pt x="238125" y="119063"/>
                    </a:cubicBezTo>
                    <a:cubicBezTo>
                      <a:pt x="238125" y="53340"/>
                      <a:pt x="184785" y="0"/>
                      <a:pt x="119063" y="0"/>
                    </a:cubicBezTo>
                    <a:close/>
                    <a:moveTo>
                      <a:pt x="61913" y="200977"/>
                    </a:moveTo>
                    <a:cubicBezTo>
                      <a:pt x="64770" y="169545"/>
                      <a:pt x="93345" y="145733"/>
                      <a:pt x="124777" y="148590"/>
                    </a:cubicBezTo>
                    <a:cubicBezTo>
                      <a:pt x="152400" y="151448"/>
                      <a:pt x="174308" y="173355"/>
                      <a:pt x="177165" y="200977"/>
                    </a:cubicBezTo>
                    <a:cubicBezTo>
                      <a:pt x="141923" y="224790"/>
                      <a:pt x="96202" y="224790"/>
                      <a:pt x="61913" y="200977"/>
                    </a:cubicBezTo>
                    <a:close/>
                    <a:moveTo>
                      <a:pt x="92392" y="102870"/>
                    </a:moveTo>
                    <a:cubicBezTo>
                      <a:pt x="92392" y="88583"/>
                      <a:pt x="103823" y="76200"/>
                      <a:pt x="119063" y="76200"/>
                    </a:cubicBezTo>
                    <a:cubicBezTo>
                      <a:pt x="133350" y="76200"/>
                      <a:pt x="145733" y="87630"/>
                      <a:pt x="145733" y="102870"/>
                    </a:cubicBezTo>
                    <a:cubicBezTo>
                      <a:pt x="145733" y="117158"/>
                      <a:pt x="134302" y="129540"/>
                      <a:pt x="119063" y="129540"/>
                    </a:cubicBezTo>
                    <a:cubicBezTo>
                      <a:pt x="104775" y="129540"/>
                      <a:pt x="92392" y="117158"/>
                      <a:pt x="92392" y="102870"/>
                    </a:cubicBezTo>
                    <a:close/>
                    <a:moveTo>
                      <a:pt x="193358" y="185738"/>
                    </a:moveTo>
                    <a:cubicBezTo>
                      <a:pt x="187642" y="163830"/>
                      <a:pt x="171450" y="144780"/>
                      <a:pt x="150495" y="135255"/>
                    </a:cubicBezTo>
                    <a:cubicBezTo>
                      <a:pt x="168592" y="118110"/>
                      <a:pt x="169545" y="89535"/>
                      <a:pt x="152400" y="70485"/>
                    </a:cubicBezTo>
                    <a:cubicBezTo>
                      <a:pt x="135255" y="52388"/>
                      <a:pt x="106680" y="51435"/>
                      <a:pt x="87630" y="68580"/>
                    </a:cubicBezTo>
                    <a:cubicBezTo>
                      <a:pt x="68580" y="85725"/>
                      <a:pt x="68580" y="114300"/>
                      <a:pt x="85725" y="133350"/>
                    </a:cubicBezTo>
                    <a:cubicBezTo>
                      <a:pt x="86677" y="134302"/>
                      <a:pt x="87630" y="135255"/>
                      <a:pt x="87630" y="135255"/>
                    </a:cubicBezTo>
                    <a:cubicBezTo>
                      <a:pt x="66675" y="144780"/>
                      <a:pt x="50482" y="162877"/>
                      <a:pt x="44768" y="185738"/>
                    </a:cubicBezTo>
                    <a:cubicBezTo>
                      <a:pt x="7620" y="144780"/>
                      <a:pt x="10477" y="81915"/>
                      <a:pt x="51435" y="44768"/>
                    </a:cubicBezTo>
                    <a:cubicBezTo>
                      <a:pt x="92392" y="7620"/>
                      <a:pt x="155258" y="10477"/>
                      <a:pt x="192405" y="51435"/>
                    </a:cubicBezTo>
                    <a:cubicBezTo>
                      <a:pt x="227648" y="89535"/>
                      <a:pt x="227648" y="147638"/>
                      <a:pt x="193358" y="18573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1" name="Forme libre 10">
                <a:extLst>
                  <a:ext uri="{FF2B5EF4-FFF2-40B4-BE49-F238E27FC236}">
                    <a16:creationId xmlns:a16="http://schemas.microsoft.com/office/drawing/2014/main" id="{C5AC31D9-4BE3-3CE6-68BB-50705350A578}"/>
                  </a:ext>
                </a:extLst>
              </p:cNvPr>
              <p:cNvSpPr/>
              <p:nvPr/>
            </p:nvSpPr>
            <p:spPr>
              <a:xfrm>
                <a:off x="1337389" y="2049391"/>
                <a:ext cx="295275" cy="295275"/>
              </a:xfrm>
              <a:custGeom>
                <a:avLst/>
                <a:gdLst>
                  <a:gd name="connsiteX0" fmla="*/ 147638 w 295275"/>
                  <a:gd name="connsiteY0" fmla="*/ 0 h 295275"/>
                  <a:gd name="connsiteX1" fmla="*/ 0 w 295275"/>
                  <a:gd name="connsiteY1" fmla="*/ 147638 h 295275"/>
                  <a:gd name="connsiteX2" fmla="*/ 147638 w 295275"/>
                  <a:gd name="connsiteY2" fmla="*/ 295275 h 295275"/>
                  <a:gd name="connsiteX3" fmla="*/ 295275 w 295275"/>
                  <a:gd name="connsiteY3" fmla="*/ 147638 h 295275"/>
                  <a:gd name="connsiteX4" fmla="*/ 147638 w 295275"/>
                  <a:gd name="connsiteY4" fmla="*/ 0 h 295275"/>
                  <a:gd name="connsiteX5" fmla="*/ 72390 w 295275"/>
                  <a:gd name="connsiteY5" fmla="*/ 251460 h 295275"/>
                  <a:gd name="connsiteX6" fmla="*/ 153352 w 295275"/>
                  <a:gd name="connsiteY6" fmla="*/ 181927 h 295275"/>
                  <a:gd name="connsiteX7" fmla="*/ 222885 w 295275"/>
                  <a:gd name="connsiteY7" fmla="*/ 251460 h 295275"/>
                  <a:gd name="connsiteX8" fmla="*/ 72390 w 295275"/>
                  <a:gd name="connsiteY8" fmla="*/ 251460 h 295275"/>
                  <a:gd name="connsiteX9" fmla="*/ 111443 w 295275"/>
                  <a:gd name="connsiteY9" fmla="*/ 126682 h 295275"/>
                  <a:gd name="connsiteX10" fmla="*/ 147638 w 295275"/>
                  <a:gd name="connsiteY10" fmla="*/ 90488 h 295275"/>
                  <a:gd name="connsiteX11" fmla="*/ 183833 w 295275"/>
                  <a:gd name="connsiteY11" fmla="*/ 126682 h 295275"/>
                  <a:gd name="connsiteX12" fmla="*/ 147638 w 295275"/>
                  <a:gd name="connsiteY12" fmla="*/ 162878 h 295275"/>
                  <a:gd name="connsiteX13" fmla="*/ 111443 w 295275"/>
                  <a:gd name="connsiteY13" fmla="*/ 126682 h 295275"/>
                  <a:gd name="connsiteX14" fmla="*/ 111443 w 295275"/>
                  <a:gd name="connsiteY14" fmla="*/ 126682 h 295275"/>
                  <a:gd name="connsiteX15" fmla="*/ 240030 w 295275"/>
                  <a:gd name="connsiteY15" fmla="*/ 235268 h 295275"/>
                  <a:gd name="connsiteX16" fmla="*/ 182880 w 295275"/>
                  <a:gd name="connsiteY16" fmla="*/ 169545 h 295275"/>
                  <a:gd name="connsiteX17" fmla="*/ 190500 w 295275"/>
                  <a:gd name="connsiteY17" fmla="*/ 92393 h 295275"/>
                  <a:gd name="connsiteX18" fmla="*/ 113348 w 295275"/>
                  <a:gd name="connsiteY18" fmla="*/ 84773 h 295275"/>
                  <a:gd name="connsiteX19" fmla="*/ 104775 w 295275"/>
                  <a:gd name="connsiteY19" fmla="*/ 161925 h 295275"/>
                  <a:gd name="connsiteX20" fmla="*/ 112395 w 295275"/>
                  <a:gd name="connsiteY20" fmla="*/ 169545 h 295275"/>
                  <a:gd name="connsiteX21" fmla="*/ 55245 w 295275"/>
                  <a:gd name="connsiteY21" fmla="*/ 237173 h 295275"/>
                  <a:gd name="connsiteX22" fmla="*/ 58102 w 295275"/>
                  <a:gd name="connsiteY22" fmla="*/ 55245 h 295275"/>
                  <a:gd name="connsiteX23" fmla="*/ 240030 w 295275"/>
                  <a:gd name="connsiteY23" fmla="*/ 58103 h 295275"/>
                  <a:gd name="connsiteX24" fmla="*/ 240030 w 295275"/>
                  <a:gd name="connsiteY24" fmla="*/ 237173 h 295275"/>
                  <a:gd name="connsiteX25" fmla="*/ 240030 w 295275"/>
                  <a:gd name="connsiteY25" fmla="*/ 235268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95275" h="295275">
                    <a:moveTo>
                      <a:pt x="147638" y="0"/>
                    </a:moveTo>
                    <a:cubicBezTo>
                      <a:pt x="65723" y="0"/>
                      <a:pt x="0" y="65723"/>
                      <a:pt x="0" y="147638"/>
                    </a:cubicBezTo>
                    <a:cubicBezTo>
                      <a:pt x="0" y="229552"/>
                      <a:pt x="65723" y="295275"/>
                      <a:pt x="147638" y="295275"/>
                    </a:cubicBezTo>
                    <a:cubicBezTo>
                      <a:pt x="229552" y="295275"/>
                      <a:pt x="295275" y="229552"/>
                      <a:pt x="295275" y="147638"/>
                    </a:cubicBezTo>
                    <a:cubicBezTo>
                      <a:pt x="295275" y="65723"/>
                      <a:pt x="229552" y="0"/>
                      <a:pt x="147638" y="0"/>
                    </a:cubicBezTo>
                    <a:close/>
                    <a:moveTo>
                      <a:pt x="72390" y="251460"/>
                    </a:moveTo>
                    <a:cubicBezTo>
                      <a:pt x="75248" y="209550"/>
                      <a:pt x="111443" y="179070"/>
                      <a:pt x="153352" y="181927"/>
                    </a:cubicBezTo>
                    <a:cubicBezTo>
                      <a:pt x="190500" y="184785"/>
                      <a:pt x="220027" y="214313"/>
                      <a:pt x="222885" y="251460"/>
                    </a:cubicBezTo>
                    <a:cubicBezTo>
                      <a:pt x="178118" y="284798"/>
                      <a:pt x="117157" y="284798"/>
                      <a:pt x="72390" y="251460"/>
                    </a:cubicBezTo>
                    <a:close/>
                    <a:moveTo>
                      <a:pt x="111443" y="126682"/>
                    </a:moveTo>
                    <a:cubicBezTo>
                      <a:pt x="111443" y="106680"/>
                      <a:pt x="127635" y="90488"/>
                      <a:pt x="147638" y="90488"/>
                    </a:cubicBezTo>
                    <a:cubicBezTo>
                      <a:pt x="167640" y="90488"/>
                      <a:pt x="183833" y="106680"/>
                      <a:pt x="183833" y="126682"/>
                    </a:cubicBezTo>
                    <a:cubicBezTo>
                      <a:pt x="183833" y="146685"/>
                      <a:pt x="167640" y="162878"/>
                      <a:pt x="147638" y="162878"/>
                    </a:cubicBezTo>
                    <a:cubicBezTo>
                      <a:pt x="127635" y="162878"/>
                      <a:pt x="111443" y="146685"/>
                      <a:pt x="111443" y="126682"/>
                    </a:cubicBezTo>
                    <a:lnTo>
                      <a:pt x="111443" y="126682"/>
                    </a:lnTo>
                    <a:close/>
                    <a:moveTo>
                      <a:pt x="240030" y="235268"/>
                    </a:moveTo>
                    <a:cubicBezTo>
                      <a:pt x="233363" y="204788"/>
                      <a:pt x="211455" y="180023"/>
                      <a:pt x="182880" y="169545"/>
                    </a:cubicBezTo>
                    <a:cubicBezTo>
                      <a:pt x="206693" y="150495"/>
                      <a:pt x="209550" y="116205"/>
                      <a:pt x="190500" y="92393"/>
                    </a:cubicBezTo>
                    <a:cubicBezTo>
                      <a:pt x="171450" y="68580"/>
                      <a:pt x="137160" y="65723"/>
                      <a:pt x="113348" y="84773"/>
                    </a:cubicBezTo>
                    <a:cubicBezTo>
                      <a:pt x="89535" y="103823"/>
                      <a:pt x="85725" y="138113"/>
                      <a:pt x="104775" y="161925"/>
                    </a:cubicBezTo>
                    <a:cubicBezTo>
                      <a:pt x="106680" y="164783"/>
                      <a:pt x="109538" y="167640"/>
                      <a:pt x="112395" y="169545"/>
                    </a:cubicBezTo>
                    <a:cubicBezTo>
                      <a:pt x="82868" y="180975"/>
                      <a:pt x="61913" y="206693"/>
                      <a:pt x="55245" y="237173"/>
                    </a:cubicBezTo>
                    <a:cubicBezTo>
                      <a:pt x="5715" y="186690"/>
                      <a:pt x="6668" y="104775"/>
                      <a:pt x="58102" y="55245"/>
                    </a:cubicBezTo>
                    <a:cubicBezTo>
                      <a:pt x="109538" y="5715"/>
                      <a:pt x="190500" y="6667"/>
                      <a:pt x="240030" y="58103"/>
                    </a:cubicBezTo>
                    <a:cubicBezTo>
                      <a:pt x="288608" y="107632"/>
                      <a:pt x="288608" y="187643"/>
                      <a:pt x="240030" y="237173"/>
                    </a:cubicBezTo>
                    <a:cubicBezTo>
                      <a:pt x="240030" y="237173"/>
                      <a:pt x="240030" y="236220"/>
                      <a:pt x="240030" y="23526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grpSp>
        <p:nvGrpSpPr>
          <p:cNvPr id="34" name="Groupe 33">
            <a:extLst>
              <a:ext uri="{FF2B5EF4-FFF2-40B4-BE49-F238E27FC236}">
                <a16:creationId xmlns:a16="http://schemas.microsoft.com/office/drawing/2014/main" id="{47B3BDB7-D6E2-05BD-1CBE-8B136F7A9C0B}"/>
              </a:ext>
            </a:extLst>
          </p:cNvPr>
          <p:cNvGrpSpPr/>
          <p:nvPr/>
        </p:nvGrpSpPr>
        <p:grpSpPr>
          <a:xfrm>
            <a:off x="582195" y="4376256"/>
            <a:ext cx="448326" cy="448326"/>
            <a:chOff x="582195" y="4376256"/>
            <a:chExt cx="448326" cy="448326"/>
          </a:xfrm>
        </p:grpSpPr>
        <p:sp>
          <p:nvSpPr>
            <p:cNvPr id="32" name="Forme libre 31">
              <a:extLst>
                <a:ext uri="{FF2B5EF4-FFF2-40B4-BE49-F238E27FC236}">
                  <a16:creationId xmlns:a16="http://schemas.microsoft.com/office/drawing/2014/main" id="{A57297D9-A92E-0D62-E80D-0566F4F97C95}"/>
                </a:ext>
              </a:extLst>
            </p:cNvPr>
            <p:cNvSpPr/>
            <p:nvPr/>
          </p:nvSpPr>
          <p:spPr>
            <a:xfrm>
              <a:off x="582195" y="4376256"/>
              <a:ext cx="448326" cy="448326"/>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24" name="Graphique 18" descr="Connecté contour">
              <a:extLst>
                <a:ext uri="{FF2B5EF4-FFF2-40B4-BE49-F238E27FC236}">
                  <a16:creationId xmlns:a16="http://schemas.microsoft.com/office/drawing/2014/main" id="{75CEB1DD-761A-96AA-A580-25EE7990B415}"/>
                </a:ext>
              </a:extLst>
            </p:cNvPr>
            <p:cNvSpPr/>
            <p:nvPr/>
          </p:nvSpPr>
          <p:spPr>
            <a:xfrm>
              <a:off x="695615" y="4494358"/>
              <a:ext cx="215161" cy="243798"/>
            </a:xfrm>
            <a:custGeom>
              <a:avLst/>
              <a:gdLst>
                <a:gd name="connsiteX0" fmla="*/ 186455 w 215161"/>
                <a:gd name="connsiteY0" fmla="*/ 186432 h 243798"/>
                <a:gd name="connsiteX1" fmla="*/ 158024 w 215161"/>
                <a:gd name="connsiteY1" fmla="*/ 211529 h 243798"/>
                <a:gd name="connsiteX2" fmla="*/ 111166 w 215161"/>
                <a:gd name="connsiteY2" fmla="*/ 211529 h 243798"/>
                <a:gd name="connsiteX3" fmla="*/ 111166 w 215161"/>
                <a:gd name="connsiteY3" fmla="*/ 150333 h 243798"/>
                <a:gd name="connsiteX4" fmla="*/ 136038 w 215161"/>
                <a:gd name="connsiteY4" fmla="*/ 118337 h 243798"/>
                <a:gd name="connsiteX5" fmla="*/ 111166 w 215161"/>
                <a:gd name="connsiteY5" fmla="*/ 93465 h 243798"/>
                <a:gd name="connsiteX6" fmla="*/ 111166 w 215161"/>
                <a:gd name="connsiteY6" fmla="*/ 25099 h 243798"/>
                <a:gd name="connsiteX7" fmla="*/ 57141 w 215161"/>
                <a:gd name="connsiteY7" fmla="*/ 25099 h 243798"/>
                <a:gd name="connsiteX8" fmla="*/ 25099 w 215161"/>
                <a:gd name="connsiteY8" fmla="*/ 228 h 243798"/>
                <a:gd name="connsiteX9" fmla="*/ 228 w 215161"/>
                <a:gd name="connsiteY9" fmla="*/ 32270 h 243798"/>
                <a:gd name="connsiteX10" fmla="*/ 32269 w 215161"/>
                <a:gd name="connsiteY10" fmla="*/ 57141 h 243798"/>
                <a:gd name="connsiteX11" fmla="*/ 57141 w 215161"/>
                <a:gd name="connsiteY11" fmla="*/ 32270 h 243798"/>
                <a:gd name="connsiteX12" fmla="*/ 103996 w 215161"/>
                <a:gd name="connsiteY12" fmla="*/ 32270 h 243798"/>
                <a:gd name="connsiteX13" fmla="*/ 103996 w 215161"/>
                <a:gd name="connsiteY13" fmla="*/ 93465 h 243798"/>
                <a:gd name="connsiteX14" fmla="*/ 79124 w 215161"/>
                <a:gd name="connsiteY14" fmla="*/ 125461 h 243798"/>
                <a:gd name="connsiteX15" fmla="*/ 103996 w 215161"/>
                <a:gd name="connsiteY15" fmla="*/ 150333 h 243798"/>
                <a:gd name="connsiteX16" fmla="*/ 103996 w 215161"/>
                <a:gd name="connsiteY16" fmla="*/ 218699 h 243798"/>
                <a:gd name="connsiteX17" fmla="*/ 158021 w 215161"/>
                <a:gd name="connsiteY17" fmla="*/ 218699 h 243798"/>
                <a:gd name="connsiteX18" fmla="*/ 190062 w 215161"/>
                <a:gd name="connsiteY18" fmla="*/ 243570 h 243798"/>
                <a:gd name="connsiteX19" fmla="*/ 214934 w 215161"/>
                <a:gd name="connsiteY19" fmla="*/ 211529 h 243798"/>
                <a:gd name="connsiteX20" fmla="*/ 186455 w 215161"/>
                <a:gd name="connsiteY20" fmla="*/ 186432 h 243798"/>
                <a:gd name="connsiteX21" fmla="*/ 28707 w 215161"/>
                <a:gd name="connsiteY21" fmla="*/ 50196 h 243798"/>
                <a:gd name="connsiteX22" fmla="*/ 7196 w 215161"/>
                <a:gd name="connsiteY22" fmla="*/ 28685 h 243798"/>
                <a:gd name="connsiteX23" fmla="*/ 28707 w 215161"/>
                <a:gd name="connsiteY23" fmla="*/ 7174 h 243798"/>
                <a:gd name="connsiteX24" fmla="*/ 50218 w 215161"/>
                <a:gd name="connsiteY24" fmla="*/ 28685 h 243798"/>
                <a:gd name="connsiteX25" fmla="*/ 28707 w 215161"/>
                <a:gd name="connsiteY25" fmla="*/ 50196 h 243798"/>
                <a:gd name="connsiteX26" fmla="*/ 86070 w 215161"/>
                <a:gd name="connsiteY26" fmla="*/ 121899 h 243798"/>
                <a:gd name="connsiteX27" fmla="*/ 107581 w 215161"/>
                <a:gd name="connsiteY27" fmla="*/ 100388 h 243798"/>
                <a:gd name="connsiteX28" fmla="*/ 129092 w 215161"/>
                <a:gd name="connsiteY28" fmla="*/ 121899 h 243798"/>
                <a:gd name="connsiteX29" fmla="*/ 107581 w 215161"/>
                <a:gd name="connsiteY29" fmla="*/ 143410 h 243798"/>
                <a:gd name="connsiteX30" fmla="*/ 86070 w 215161"/>
                <a:gd name="connsiteY30" fmla="*/ 121899 h 243798"/>
                <a:gd name="connsiteX31" fmla="*/ 186455 w 215161"/>
                <a:gd name="connsiteY31" fmla="*/ 236625 h 243798"/>
                <a:gd name="connsiteX32" fmla="*/ 164944 w 215161"/>
                <a:gd name="connsiteY32" fmla="*/ 215114 h 243798"/>
                <a:gd name="connsiteX33" fmla="*/ 186455 w 215161"/>
                <a:gd name="connsiteY33" fmla="*/ 193603 h 243798"/>
                <a:gd name="connsiteX34" fmla="*/ 207966 w 215161"/>
                <a:gd name="connsiteY34" fmla="*/ 215114 h 243798"/>
                <a:gd name="connsiteX35" fmla="*/ 186455 w 215161"/>
                <a:gd name="connsiteY35" fmla="*/ 236625 h 24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5161" h="243798">
                  <a:moveTo>
                    <a:pt x="186455" y="186432"/>
                  </a:moveTo>
                  <a:cubicBezTo>
                    <a:pt x="172010" y="186446"/>
                    <a:pt x="159830" y="197198"/>
                    <a:pt x="158024" y="211529"/>
                  </a:cubicBezTo>
                  <a:lnTo>
                    <a:pt x="111166" y="211529"/>
                  </a:lnTo>
                  <a:lnTo>
                    <a:pt x="111166" y="150333"/>
                  </a:lnTo>
                  <a:cubicBezTo>
                    <a:pt x="126870" y="148366"/>
                    <a:pt x="138005" y="134040"/>
                    <a:pt x="136038" y="118337"/>
                  </a:cubicBezTo>
                  <a:cubicBezTo>
                    <a:pt x="134409" y="105335"/>
                    <a:pt x="124168" y="95094"/>
                    <a:pt x="111166" y="93465"/>
                  </a:cubicBezTo>
                  <a:lnTo>
                    <a:pt x="111166" y="25099"/>
                  </a:lnTo>
                  <a:lnTo>
                    <a:pt x="57141" y="25099"/>
                  </a:lnTo>
                  <a:cubicBezTo>
                    <a:pt x="55161" y="9383"/>
                    <a:pt x="40815" y="-1752"/>
                    <a:pt x="25099" y="228"/>
                  </a:cubicBezTo>
                  <a:cubicBezTo>
                    <a:pt x="9383" y="2208"/>
                    <a:pt x="-1752" y="16554"/>
                    <a:pt x="228" y="32270"/>
                  </a:cubicBezTo>
                  <a:cubicBezTo>
                    <a:pt x="2208" y="47986"/>
                    <a:pt x="16553" y="59121"/>
                    <a:pt x="32269" y="57141"/>
                  </a:cubicBezTo>
                  <a:cubicBezTo>
                    <a:pt x="45267" y="55503"/>
                    <a:pt x="55503" y="45267"/>
                    <a:pt x="57141" y="32270"/>
                  </a:cubicBezTo>
                  <a:lnTo>
                    <a:pt x="103996" y="32270"/>
                  </a:lnTo>
                  <a:lnTo>
                    <a:pt x="103996" y="93465"/>
                  </a:lnTo>
                  <a:cubicBezTo>
                    <a:pt x="88292" y="95433"/>
                    <a:pt x="77157" y="109758"/>
                    <a:pt x="79124" y="125461"/>
                  </a:cubicBezTo>
                  <a:cubicBezTo>
                    <a:pt x="80753" y="138463"/>
                    <a:pt x="90994" y="148704"/>
                    <a:pt x="103996" y="150333"/>
                  </a:cubicBezTo>
                  <a:lnTo>
                    <a:pt x="103996" y="218699"/>
                  </a:lnTo>
                  <a:lnTo>
                    <a:pt x="158021" y="218699"/>
                  </a:lnTo>
                  <a:cubicBezTo>
                    <a:pt x="160001" y="234415"/>
                    <a:pt x="174346" y="245550"/>
                    <a:pt x="190062" y="243570"/>
                  </a:cubicBezTo>
                  <a:cubicBezTo>
                    <a:pt x="205778" y="241590"/>
                    <a:pt x="216914" y="227245"/>
                    <a:pt x="214934" y="211529"/>
                  </a:cubicBezTo>
                  <a:cubicBezTo>
                    <a:pt x="213126" y="197179"/>
                    <a:pt x="200917" y="186421"/>
                    <a:pt x="186455" y="186432"/>
                  </a:cubicBezTo>
                  <a:close/>
                  <a:moveTo>
                    <a:pt x="28707" y="50196"/>
                  </a:moveTo>
                  <a:cubicBezTo>
                    <a:pt x="16827" y="50196"/>
                    <a:pt x="7196" y="40565"/>
                    <a:pt x="7196" y="28685"/>
                  </a:cubicBezTo>
                  <a:cubicBezTo>
                    <a:pt x="7196" y="16804"/>
                    <a:pt x="16827" y="7174"/>
                    <a:pt x="28707" y="7174"/>
                  </a:cubicBezTo>
                  <a:cubicBezTo>
                    <a:pt x="40587" y="7174"/>
                    <a:pt x="50218" y="16804"/>
                    <a:pt x="50218" y="28685"/>
                  </a:cubicBezTo>
                  <a:cubicBezTo>
                    <a:pt x="50204" y="40559"/>
                    <a:pt x="40581" y="50182"/>
                    <a:pt x="28707" y="50196"/>
                  </a:cubicBezTo>
                  <a:close/>
                  <a:moveTo>
                    <a:pt x="86070" y="121899"/>
                  </a:moveTo>
                  <a:cubicBezTo>
                    <a:pt x="86070" y="110019"/>
                    <a:pt x="95701" y="100388"/>
                    <a:pt x="107581" y="100388"/>
                  </a:cubicBezTo>
                  <a:cubicBezTo>
                    <a:pt x="119461" y="100388"/>
                    <a:pt x="129092" y="110019"/>
                    <a:pt x="129092" y="121899"/>
                  </a:cubicBezTo>
                  <a:cubicBezTo>
                    <a:pt x="129092" y="133779"/>
                    <a:pt x="119461" y="143410"/>
                    <a:pt x="107581" y="143410"/>
                  </a:cubicBezTo>
                  <a:cubicBezTo>
                    <a:pt x="95706" y="143396"/>
                    <a:pt x="86084" y="133774"/>
                    <a:pt x="86070" y="121899"/>
                  </a:cubicBezTo>
                  <a:close/>
                  <a:moveTo>
                    <a:pt x="186455" y="236625"/>
                  </a:moveTo>
                  <a:cubicBezTo>
                    <a:pt x="174574" y="236625"/>
                    <a:pt x="164944" y="226994"/>
                    <a:pt x="164944" y="215114"/>
                  </a:cubicBezTo>
                  <a:cubicBezTo>
                    <a:pt x="164944" y="203234"/>
                    <a:pt x="174574" y="193603"/>
                    <a:pt x="186455" y="193603"/>
                  </a:cubicBezTo>
                  <a:cubicBezTo>
                    <a:pt x="198335" y="193603"/>
                    <a:pt x="207966" y="203234"/>
                    <a:pt x="207966" y="215114"/>
                  </a:cubicBezTo>
                  <a:cubicBezTo>
                    <a:pt x="207952" y="226988"/>
                    <a:pt x="198329" y="236611"/>
                    <a:pt x="186455" y="236625"/>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pic>
        <p:nvPicPr>
          <p:cNvPr id="18" name="Image 17">
            <a:extLst>
              <a:ext uri="{FF2B5EF4-FFF2-40B4-BE49-F238E27FC236}">
                <a16:creationId xmlns:a16="http://schemas.microsoft.com/office/drawing/2014/main" id="{19E88C95-207F-399F-50FE-3D354B251D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10998" y="1398638"/>
            <a:ext cx="5114694" cy="4121622"/>
          </a:xfrm>
          <a:prstGeom prst="rect">
            <a:avLst/>
          </a:prstGeom>
        </p:spPr>
      </p:pic>
    </p:spTree>
    <p:extLst>
      <p:ext uri="{BB962C8B-B14F-4D97-AF65-F5344CB8AC3E}">
        <p14:creationId xmlns:p14="http://schemas.microsoft.com/office/powerpoint/2010/main" val="100367522"/>
      </p:ext>
    </p:extLst>
  </p:cSld>
  <p:clrMapOvr>
    <a:masterClrMapping/>
  </p:clrMapOvr>
  <p:extLst>
    <p:ext uri="{6950BFC3-D8DA-4A85-94F7-54DA5524770B}">
      <p188:commentRel xmlns:p188="http://schemas.microsoft.com/office/powerpoint/2018/8/main" r:id="rId2"/>
    </p:ext>
  </p:extLs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Google Shape;1373;p17">
            <a:extLst>
              <a:ext uri="{FF2B5EF4-FFF2-40B4-BE49-F238E27FC236}">
                <a16:creationId xmlns:a16="http://schemas.microsoft.com/office/drawing/2014/main" id="{80CCE128-83C5-63BE-B1F8-84B10EB011F6}"/>
              </a:ext>
            </a:extLst>
          </p:cNvPr>
          <p:cNvSpPr/>
          <p:nvPr/>
        </p:nvSpPr>
        <p:spPr>
          <a:xfrm>
            <a:off x="806257" y="1457671"/>
            <a:ext cx="5224798" cy="4203353"/>
          </a:xfrm>
          <a:prstGeom prst="roundRect">
            <a:avLst>
              <a:gd name="adj" fmla="val 1914"/>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180000" tIns="360000" rIns="180000" bIns="180000" anchor="t" anchorCtr="0">
            <a:noAutofit/>
          </a:bodyPr>
          <a:lstStyle/>
          <a:p>
            <a:pPr marL="228600" marR="0" lvl="0" indent="-228600" algn="l" defTabSz="914400" rtl="0" eaLnBrk="1" fontAlgn="auto" latinLnBrk="0" hangingPunct="1">
              <a:lnSpc>
                <a:spcPct val="90000"/>
              </a:lnSpc>
              <a:spcBef>
                <a:spcPts val="0"/>
              </a:spcBef>
              <a:spcAft>
                <a:spcPts val="300"/>
              </a:spcAft>
              <a:buClr>
                <a:srgbClr val="4E4199"/>
              </a:buClr>
              <a:buSzTx/>
              <a:buFont typeface="+mj-lt"/>
              <a:buAutoNum type="arabicPeriod"/>
              <a:tabLst/>
              <a:defRPr/>
            </a:pPr>
            <a:endParaRPr kumimoji="0" lang="en-US" sz="1000" b="0" i="0" u="none" strike="noStrike" kern="1200" cap="none" spc="0" normalizeH="0" baseline="0" noProof="0" dirty="0">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endParaRPr>
          </a:p>
        </p:txBody>
      </p:sp>
      <p:grpSp>
        <p:nvGrpSpPr>
          <p:cNvPr id="12" name="Groupe 11">
            <a:extLst>
              <a:ext uri="{FF2B5EF4-FFF2-40B4-BE49-F238E27FC236}">
                <a16:creationId xmlns:a16="http://schemas.microsoft.com/office/drawing/2014/main" id="{2D83A9B8-D337-F1B3-C8AF-B772B329818D}"/>
              </a:ext>
            </a:extLst>
          </p:cNvPr>
          <p:cNvGrpSpPr/>
          <p:nvPr/>
        </p:nvGrpSpPr>
        <p:grpSpPr>
          <a:xfrm>
            <a:off x="0" y="5709424"/>
            <a:ext cx="12192000" cy="1148578"/>
            <a:chOff x="0" y="5346883"/>
            <a:chExt cx="12192000" cy="1511119"/>
          </a:xfrm>
        </p:grpSpPr>
        <p:sp>
          <p:nvSpPr>
            <p:cNvPr id="13" name="Forme libre : forme 11">
              <a:extLst>
                <a:ext uri="{FF2B5EF4-FFF2-40B4-BE49-F238E27FC236}">
                  <a16:creationId xmlns:a16="http://schemas.microsoft.com/office/drawing/2014/main" id="{4E77CBDA-3358-45AB-F681-CFE4D389919A}"/>
                </a:ext>
              </a:extLst>
            </p:cNvPr>
            <p:cNvSpPr/>
            <p:nvPr/>
          </p:nvSpPr>
          <p:spPr>
            <a:xfrm>
              <a:off x="0" y="5615155"/>
              <a:ext cx="12192000" cy="1242847"/>
            </a:xfrm>
            <a:custGeom>
              <a:avLst/>
              <a:gdLst>
                <a:gd name="connsiteX0" fmla="*/ 1095872 w 12192000"/>
                <a:gd name="connsiteY0" fmla="*/ 493 h 1242847"/>
                <a:gd name="connsiteX1" fmla="*/ 1542122 w 12192000"/>
                <a:gd name="connsiteY1" fmla="*/ 3619 h 1242847"/>
                <a:gd name="connsiteX2" fmla="*/ 4728816 w 12192000"/>
                <a:gd name="connsiteY2" fmla="*/ 394552 h 1242847"/>
                <a:gd name="connsiteX3" fmla="*/ 8531524 w 12192000"/>
                <a:gd name="connsiteY3" fmla="*/ 489324 h 1242847"/>
                <a:gd name="connsiteX4" fmla="*/ 11102203 w 12192000"/>
                <a:gd name="connsiteY4" fmla="*/ 110237 h 1242847"/>
                <a:gd name="connsiteX5" fmla="*/ 12102153 w 12192000"/>
                <a:gd name="connsiteY5" fmla="*/ 84145 h 1242847"/>
                <a:gd name="connsiteX6" fmla="*/ 12192000 w 12192000"/>
                <a:gd name="connsiteY6" fmla="*/ 86122 h 1242847"/>
                <a:gd name="connsiteX7" fmla="*/ 12192000 w 12192000"/>
                <a:gd name="connsiteY7" fmla="*/ 1242847 h 1242847"/>
                <a:gd name="connsiteX8" fmla="*/ 0 w 12192000"/>
                <a:gd name="connsiteY8" fmla="*/ 1242847 h 1242847"/>
                <a:gd name="connsiteX9" fmla="*/ 0 w 12192000"/>
                <a:gd name="connsiteY9" fmla="*/ 50545 h 1242847"/>
                <a:gd name="connsiteX10" fmla="*/ 15091 w 12192000"/>
                <a:gd name="connsiteY10" fmla="*/ 49219 h 1242847"/>
                <a:gd name="connsiteX11" fmla="*/ 1095872 w 12192000"/>
                <a:gd name="connsiteY11" fmla="*/ 493 h 124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242847">
                  <a:moveTo>
                    <a:pt x="1095872" y="493"/>
                  </a:moveTo>
                  <a:cubicBezTo>
                    <a:pt x="1238188" y="-671"/>
                    <a:pt x="1387182" y="173"/>
                    <a:pt x="1542122" y="3619"/>
                  </a:cubicBezTo>
                  <a:cubicBezTo>
                    <a:pt x="2890957" y="33591"/>
                    <a:pt x="3361973" y="231307"/>
                    <a:pt x="4728816" y="394552"/>
                  </a:cubicBezTo>
                  <a:cubicBezTo>
                    <a:pt x="5799617" y="522375"/>
                    <a:pt x="7014114" y="667376"/>
                    <a:pt x="8531524" y="489324"/>
                  </a:cubicBezTo>
                  <a:cubicBezTo>
                    <a:pt x="9595335" y="364461"/>
                    <a:pt x="9917084" y="185463"/>
                    <a:pt x="11102203" y="110237"/>
                  </a:cubicBezTo>
                  <a:cubicBezTo>
                    <a:pt x="11460973" y="87492"/>
                    <a:pt x="11796103" y="80773"/>
                    <a:pt x="12102153" y="84145"/>
                  </a:cubicBezTo>
                  <a:lnTo>
                    <a:pt x="12192000" y="86122"/>
                  </a:lnTo>
                  <a:lnTo>
                    <a:pt x="12192000" y="1242847"/>
                  </a:lnTo>
                  <a:lnTo>
                    <a:pt x="0" y="1242847"/>
                  </a:lnTo>
                  <a:lnTo>
                    <a:pt x="0" y="50545"/>
                  </a:lnTo>
                  <a:lnTo>
                    <a:pt x="15091" y="49219"/>
                  </a:lnTo>
                  <a:cubicBezTo>
                    <a:pt x="302080" y="25563"/>
                    <a:pt x="668924" y="3987"/>
                    <a:pt x="1095872" y="493"/>
                  </a:cubicBezTo>
                  <a:close/>
                </a:path>
              </a:pathLst>
            </a:custGeom>
            <a:gradFill>
              <a:gsLst>
                <a:gs pos="0">
                  <a:srgbClr val="4E4199">
                    <a:alpha val="40000"/>
                  </a:srgbClr>
                </a:gs>
                <a:gs pos="100000">
                  <a:srgbClr val="BF7AD1">
                    <a:alpha val="9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sp>
          <p:nvSpPr>
            <p:cNvPr id="14" name="Forme libre : forme 17">
              <a:extLst>
                <a:ext uri="{FF2B5EF4-FFF2-40B4-BE49-F238E27FC236}">
                  <a16:creationId xmlns:a16="http://schemas.microsoft.com/office/drawing/2014/main" id="{7F3420C8-F81E-6E6C-83E2-81B8E4DA08A5}"/>
                </a:ext>
              </a:extLst>
            </p:cNvPr>
            <p:cNvSpPr/>
            <p:nvPr/>
          </p:nvSpPr>
          <p:spPr>
            <a:xfrm>
              <a:off x="0" y="5346883"/>
              <a:ext cx="12192000" cy="1511118"/>
            </a:xfrm>
            <a:custGeom>
              <a:avLst/>
              <a:gdLst>
                <a:gd name="connsiteX0" fmla="*/ 0 w 12192000"/>
                <a:gd name="connsiteY0" fmla="*/ 0 h 1511118"/>
                <a:gd name="connsiteX1" fmla="*/ 1 w 12192000"/>
                <a:gd name="connsiteY1" fmla="*/ 0 h 1511118"/>
                <a:gd name="connsiteX2" fmla="*/ 1 w 12192000"/>
                <a:gd name="connsiteY2" fmla="*/ 705619 h 1511118"/>
                <a:gd name="connsiteX3" fmla="*/ 65121 w 12192000"/>
                <a:gd name="connsiteY3" fmla="*/ 716308 h 1511118"/>
                <a:gd name="connsiteX4" fmla="*/ 1909362 w 12192000"/>
                <a:gd name="connsiteY4" fmla="*/ 852365 h 1511118"/>
                <a:gd name="connsiteX5" fmla="*/ 4041723 w 12192000"/>
                <a:gd name="connsiteY5" fmla="*/ 674668 h 1511118"/>
                <a:gd name="connsiteX6" fmla="*/ 6884869 w 12192000"/>
                <a:gd name="connsiteY6" fmla="*/ 615436 h 1511118"/>
                <a:gd name="connsiteX7" fmla="*/ 9431855 w 12192000"/>
                <a:gd name="connsiteY7" fmla="*/ 804979 h 1511118"/>
                <a:gd name="connsiteX8" fmla="*/ 12035642 w 12192000"/>
                <a:gd name="connsiteY8" fmla="*/ 718000 h 1511118"/>
                <a:gd name="connsiteX9" fmla="*/ 12192000 w 12192000"/>
                <a:gd name="connsiteY9" fmla="*/ 699886 h 1511118"/>
                <a:gd name="connsiteX10" fmla="*/ 12192000 w 12192000"/>
                <a:gd name="connsiteY10" fmla="*/ 1511118 h 1511118"/>
                <a:gd name="connsiteX11" fmla="*/ 0 w 12192000"/>
                <a:gd name="connsiteY11" fmla="*/ 1511118 h 1511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1511118">
                  <a:moveTo>
                    <a:pt x="0" y="0"/>
                  </a:moveTo>
                  <a:lnTo>
                    <a:pt x="1" y="0"/>
                  </a:lnTo>
                  <a:lnTo>
                    <a:pt x="1" y="705619"/>
                  </a:lnTo>
                  <a:lnTo>
                    <a:pt x="65121" y="716308"/>
                  </a:lnTo>
                  <a:cubicBezTo>
                    <a:pt x="515430" y="786505"/>
                    <a:pt x="1150494" y="857755"/>
                    <a:pt x="1909362" y="852365"/>
                  </a:cubicBezTo>
                  <a:cubicBezTo>
                    <a:pt x="2724754" y="846560"/>
                    <a:pt x="2962630" y="757475"/>
                    <a:pt x="4041723" y="674668"/>
                  </a:cubicBezTo>
                  <a:cubicBezTo>
                    <a:pt x="4231741" y="660098"/>
                    <a:pt x="5437236" y="570775"/>
                    <a:pt x="6884869" y="615436"/>
                  </a:cubicBezTo>
                  <a:cubicBezTo>
                    <a:pt x="8186439" y="655596"/>
                    <a:pt x="8335467" y="762569"/>
                    <a:pt x="9431855" y="804979"/>
                  </a:cubicBezTo>
                  <a:cubicBezTo>
                    <a:pt x="10065093" y="829443"/>
                    <a:pt x="10952015" y="830051"/>
                    <a:pt x="12035642" y="718000"/>
                  </a:cubicBezTo>
                  <a:lnTo>
                    <a:pt x="12192000" y="699886"/>
                  </a:lnTo>
                  <a:lnTo>
                    <a:pt x="12192000" y="1511118"/>
                  </a:lnTo>
                  <a:lnTo>
                    <a:pt x="0" y="1511118"/>
                  </a:lnTo>
                  <a:close/>
                </a:path>
              </a:pathLst>
            </a:custGeom>
            <a:gradFill>
              <a:gsLst>
                <a:gs pos="0">
                  <a:srgbClr val="4E4199"/>
                </a:gs>
                <a:gs pos="100000">
                  <a:srgbClr val="BF7AD1">
                    <a:alpha val="80000"/>
                  </a:srgbClr>
                </a:gs>
              </a:gsLst>
              <a:lin ang="2700000" scaled="0"/>
            </a:gradFill>
            <a:ln w="1905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Roboto" pitchFamily="2" charset="0"/>
                <a:ea typeface="+mn-ea"/>
                <a:cs typeface="+mn-cs"/>
              </a:endParaRPr>
            </a:p>
          </p:txBody>
        </p:sp>
      </p:grpSp>
      <p:pic>
        <p:nvPicPr>
          <p:cNvPr id="15" name="Graphique 14">
            <a:extLst>
              <a:ext uri="{FF2B5EF4-FFF2-40B4-BE49-F238E27FC236}">
                <a16:creationId xmlns:a16="http://schemas.microsoft.com/office/drawing/2014/main" id="{6CEAB973-7B21-DD12-7F56-59129682DB3F}"/>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b="35714"/>
          <a:stretch/>
        </p:blipFill>
        <p:spPr>
          <a:xfrm>
            <a:off x="487543" y="6480976"/>
            <a:ext cx="1180219" cy="180985"/>
          </a:xfrm>
          <a:prstGeom prst="rect">
            <a:avLst/>
          </a:prstGeom>
        </p:spPr>
      </p:pic>
      <p:cxnSp>
        <p:nvCxnSpPr>
          <p:cNvPr id="17" name="Connecteur droit 16">
            <a:extLst>
              <a:ext uri="{FF2B5EF4-FFF2-40B4-BE49-F238E27FC236}">
                <a16:creationId xmlns:a16="http://schemas.microsoft.com/office/drawing/2014/main" id="{8112F909-F54B-8636-341C-DC22740C53F3}"/>
              </a:ext>
            </a:extLst>
          </p:cNvPr>
          <p:cNvCxnSpPr>
            <a:cxnSpLocks/>
          </p:cNvCxnSpPr>
          <p:nvPr/>
        </p:nvCxnSpPr>
        <p:spPr>
          <a:xfrm>
            <a:off x="602814" y="1131848"/>
            <a:ext cx="836341" cy="0"/>
          </a:xfrm>
          <a:prstGeom prst="line">
            <a:avLst/>
          </a:prstGeom>
          <a:noFill/>
          <a:ln w="25400" cap="rnd" cmpd="sng" algn="ctr">
            <a:solidFill>
              <a:schemeClr val="tx2"/>
            </a:solidFill>
            <a:prstDash val="solid"/>
            <a:round/>
          </a:ln>
          <a:effectLst/>
        </p:spPr>
      </p:cxnSp>
      <p:sp>
        <p:nvSpPr>
          <p:cNvPr id="20" name="Titre 74">
            <a:extLst>
              <a:ext uri="{FF2B5EF4-FFF2-40B4-BE49-F238E27FC236}">
                <a16:creationId xmlns:a16="http://schemas.microsoft.com/office/drawing/2014/main" id="{34918D59-5532-0748-BFE0-AC1D7FE00E2E}"/>
              </a:ext>
            </a:extLst>
          </p:cNvPr>
          <p:cNvSpPr txBox="1">
            <a:spLocks/>
          </p:cNvSpPr>
          <p:nvPr/>
        </p:nvSpPr>
        <p:spPr>
          <a:xfrm>
            <a:off x="587375" y="436478"/>
            <a:ext cx="7087489" cy="518920"/>
          </a:xfrm>
          <a:prstGeom prst="rect">
            <a:avLst/>
          </a:prstGeom>
        </p:spPr>
        <p:txBody>
          <a:bodyPr lIns="0" tIns="0" rIns="0"/>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fr-FR"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mj-ea"/>
                <a:cs typeface="+mn-cs"/>
              </a:rPr>
              <a:t>Faits marquants</a:t>
            </a:r>
          </a:p>
        </p:txBody>
      </p:sp>
      <p:graphicFrame>
        <p:nvGraphicFramePr>
          <p:cNvPr id="21" name="Tableau 21">
            <a:extLst>
              <a:ext uri="{FF2B5EF4-FFF2-40B4-BE49-F238E27FC236}">
                <a16:creationId xmlns:a16="http://schemas.microsoft.com/office/drawing/2014/main" id="{B8F8FF63-45F6-9BD7-FB4A-FE0264ED7123}"/>
              </a:ext>
            </a:extLst>
          </p:cNvPr>
          <p:cNvGraphicFramePr>
            <a:graphicFrameLocks noGrp="1"/>
          </p:cNvGraphicFramePr>
          <p:nvPr>
            <p:extLst>
              <p:ext uri="{D42A27DB-BD31-4B8C-83A1-F6EECF244321}">
                <p14:modId xmlns:p14="http://schemas.microsoft.com/office/powerpoint/2010/main" val="4177493937"/>
              </p:ext>
            </p:extLst>
          </p:nvPr>
        </p:nvGraphicFramePr>
        <p:xfrm>
          <a:off x="1300430" y="1823159"/>
          <a:ext cx="4460716" cy="3617994"/>
        </p:xfrm>
        <a:graphic>
          <a:graphicData uri="http://schemas.openxmlformats.org/drawingml/2006/table">
            <a:tbl>
              <a:tblPr firstRow="1" bandRow="1">
                <a:tableStyleId>{5C22544A-7EE6-4342-B048-85BDC9FD1C3A}</a:tableStyleId>
              </a:tblPr>
              <a:tblGrid>
                <a:gridCol w="4460716">
                  <a:extLst>
                    <a:ext uri="{9D8B030D-6E8A-4147-A177-3AD203B41FA5}">
                      <a16:colId xmlns:a16="http://schemas.microsoft.com/office/drawing/2014/main" val="2962294193"/>
                    </a:ext>
                  </a:extLst>
                </a:gridCol>
              </a:tblGrid>
              <a:tr h="5618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Roboto Bold"/>
                          <a:ea typeface="+mn-ea"/>
                          <a:cs typeface="+mn-cs"/>
                        </a:rPr>
                        <a:t>Lorem ipsum dolor sit amet consectetur adipiscing</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txBody>
                  <a:tcPr marL="0" marR="0" anchor="ctr">
                    <a:lnL w="12700" cmpd="sng">
                      <a:noFill/>
                    </a:lnL>
                    <a:lnR w="12700" cmpd="sng">
                      <a:noFill/>
                    </a:lnR>
                    <a:lnT w="12700" cmpd="sng">
                      <a:noFill/>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83678854"/>
                  </a:ext>
                </a:extLst>
              </a:tr>
              <a:tr h="5618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Roboto Bold"/>
                          <a:ea typeface="+mn-ea"/>
                          <a:cs typeface="+mn-cs"/>
                        </a:rPr>
                        <a:t>Lorem ipsum dolor sit amet consectetur adipiscing</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2478572"/>
                  </a:ext>
                </a:extLst>
              </a:tr>
              <a:tr h="10372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Roboto Bold"/>
                          <a:ea typeface="+mn-ea"/>
                          <a:cs typeface="+mn-cs"/>
                        </a:rPr>
                        <a:t>Lorem ipsum dolor sit amet consectetur adipiscing</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21540716"/>
                  </a:ext>
                </a:extLst>
              </a:tr>
              <a:tr h="7284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A6A6A6"/>
                          </a:solidFill>
                          <a:effectLst/>
                          <a:uLnTx/>
                          <a:uFillTx/>
                          <a:latin typeface="Roboto Bold"/>
                          <a:ea typeface="+mn-ea"/>
                          <a:cs typeface="+mn-cs"/>
                        </a:rPr>
                        <a:t>Lorem ipsum dolor sit amet consectetur adipiscing</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a:ln>
                            <a:noFill/>
                          </a:ln>
                          <a:solidFill>
                            <a:srgbClr val="A6A6A6"/>
                          </a:solidFill>
                          <a:effectLst/>
                          <a:uLnTx/>
                          <a:uFillTx/>
                          <a:latin typeface="+mn-lt"/>
                          <a:ea typeface="+mn-ea"/>
                          <a:cs typeface="+mn-cs"/>
                        </a:rPr>
                        <a:t>Lorem ipsum dolor sit amet est sed hec</a:t>
                      </a: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3175" cap="flat" cmpd="sng" algn="ctr">
                      <a:solidFill>
                        <a:schemeClr val="bg2">
                          <a:lumMod val="9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8179689"/>
                  </a:ext>
                </a:extLst>
              </a:tr>
              <a:tr h="7284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Lorem</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ipsum</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dolor</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sit</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amet</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consectetur</a:t>
                      </a:r>
                      <a:r>
                        <a:rPr kumimoji="0" lang="fr-FR" sz="1100" b="0" i="0" u="none" strike="noStrike" kern="1200" cap="none" spc="0" normalizeH="0" baseline="0" noProof="0" dirty="0">
                          <a:ln>
                            <a:noFill/>
                          </a:ln>
                          <a:solidFill>
                            <a:srgbClr val="A6A6A6"/>
                          </a:solidFill>
                          <a:effectLst/>
                          <a:uLnTx/>
                          <a:uFillTx/>
                          <a:latin typeface="Roboto Bold"/>
                          <a:ea typeface="+mn-ea"/>
                          <a:cs typeface="+mn-cs"/>
                        </a:rPr>
                        <a:t> </a:t>
                      </a:r>
                      <a:r>
                        <a:rPr kumimoji="0" lang="fr-FR" sz="1100" b="0" i="0" u="none" strike="noStrike" kern="1200" cap="none" spc="0" normalizeH="0" baseline="0" noProof="0" dirty="0" err="1">
                          <a:ln>
                            <a:noFill/>
                          </a:ln>
                          <a:solidFill>
                            <a:srgbClr val="A6A6A6"/>
                          </a:solidFill>
                          <a:effectLst/>
                          <a:uLnTx/>
                          <a:uFillTx/>
                          <a:latin typeface="Roboto Bold"/>
                          <a:ea typeface="+mn-ea"/>
                          <a:cs typeface="+mn-cs"/>
                        </a:rPr>
                        <a:t>adipiscing</a:t>
                      </a:r>
                      <a:endParaRPr kumimoji="0" lang="fr-FR" sz="1100" b="0" i="0" u="none" strike="noStrike" kern="1200" cap="none" spc="0" normalizeH="0" baseline="0" noProof="0" dirty="0">
                        <a:ln>
                          <a:noFill/>
                        </a:ln>
                        <a:solidFill>
                          <a:srgbClr val="A6A6A6"/>
                        </a:solidFill>
                        <a:effectLst/>
                        <a:uLnTx/>
                        <a:uFillTx/>
                        <a:latin typeface="Roboto Bold"/>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p>
                      <a:pPr marL="53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1200" cap="none" spc="0" normalizeH="0" baseline="0" noProof="0" dirty="0" err="1">
                          <a:ln>
                            <a:noFill/>
                          </a:ln>
                          <a:solidFill>
                            <a:srgbClr val="A6A6A6"/>
                          </a:solidFill>
                          <a:effectLst/>
                          <a:uLnTx/>
                          <a:uFillTx/>
                          <a:latin typeface="+mn-lt"/>
                          <a:ea typeface="+mn-ea"/>
                          <a:cs typeface="+mn-cs"/>
                        </a:rPr>
                        <a:t>Lorem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ipsum</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dolor</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sit</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amet</a:t>
                      </a:r>
                      <a:r>
                        <a:rPr kumimoji="0" lang="fr-FR" sz="1100" b="0" i="0" u="none" strike="noStrike" kern="1200" cap="none" spc="0" normalizeH="0" baseline="0" noProof="0" dirty="0">
                          <a:ln>
                            <a:noFill/>
                          </a:ln>
                          <a:solidFill>
                            <a:srgbClr val="A6A6A6"/>
                          </a:solidFill>
                          <a:effectLst/>
                          <a:uLnTx/>
                          <a:uFillTx/>
                          <a:latin typeface="+mn-lt"/>
                          <a:ea typeface="+mn-ea"/>
                          <a:cs typeface="+mn-cs"/>
                        </a:rPr>
                        <a:t> est </a:t>
                      </a:r>
                      <a:r>
                        <a:rPr kumimoji="0" lang="fr-FR" sz="1100" b="0" i="0" u="none" strike="noStrike" kern="1200" cap="none" spc="0" normalizeH="0" baseline="0" noProof="0" dirty="0" err="1">
                          <a:ln>
                            <a:noFill/>
                          </a:ln>
                          <a:solidFill>
                            <a:srgbClr val="A6A6A6"/>
                          </a:solidFill>
                          <a:effectLst/>
                          <a:uLnTx/>
                          <a:uFillTx/>
                          <a:latin typeface="+mn-lt"/>
                          <a:ea typeface="+mn-ea"/>
                          <a:cs typeface="+mn-cs"/>
                        </a:rPr>
                        <a:t>sed</a:t>
                      </a:r>
                      <a:r>
                        <a:rPr kumimoji="0" lang="fr-FR" sz="1100" b="0" i="0" u="none" strike="noStrike" kern="1200" cap="none" spc="0" normalizeH="0" baseline="0" noProof="0" dirty="0">
                          <a:ln>
                            <a:noFill/>
                          </a:ln>
                          <a:solidFill>
                            <a:srgbClr val="A6A6A6"/>
                          </a:solidFill>
                          <a:effectLst/>
                          <a:uLnTx/>
                          <a:uFillTx/>
                          <a:latin typeface="+mn-lt"/>
                          <a:ea typeface="+mn-ea"/>
                          <a:cs typeface="+mn-cs"/>
                        </a:rPr>
                        <a:t> </a:t>
                      </a:r>
                      <a:r>
                        <a:rPr kumimoji="0" lang="fr-FR" sz="1100" b="0" i="0" u="none" strike="noStrike" kern="1200" cap="none" spc="0" normalizeH="0" baseline="0" noProof="0" dirty="0" err="1">
                          <a:ln>
                            <a:noFill/>
                          </a:ln>
                          <a:solidFill>
                            <a:srgbClr val="A6A6A6"/>
                          </a:solidFill>
                          <a:effectLst/>
                          <a:uLnTx/>
                          <a:uFillTx/>
                          <a:latin typeface="+mn-lt"/>
                          <a:ea typeface="+mn-ea"/>
                          <a:cs typeface="+mn-cs"/>
                        </a:rPr>
                        <a:t>hec</a:t>
                      </a:r>
                      <a:endParaRPr kumimoji="0" lang="fr-FR" sz="1100" b="0" i="0" u="none" strike="noStrike" kern="1200" cap="none" spc="0" normalizeH="0" baseline="0" noProof="0" dirty="0">
                        <a:ln>
                          <a:noFill/>
                        </a:ln>
                        <a:solidFill>
                          <a:srgbClr val="A6A6A6"/>
                        </a:solidFill>
                        <a:effectLst/>
                        <a:uLnTx/>
                        <a:uFillTx/>
                        <a:latin typeface="+mn-lt"/>
                        <a:ea typeface="+mn-ea"/>
                        <a:cs typeface="+mn-cs"/>
                      </a:endParaRPr>
                    </a:p>
                  </a:txBody>
                  <a:tcPr marL="0" marR="0" anchor="ctr">
                    <a:lnL w="12700" cmpd="sng">
                      <a:noFill/>
                    </a:lnL>
                    <a:lnR w="12700" cmpd="sng">
                      <a:noFill/>
                    </a:lnR>
                    <a:lnT w="3175" cap="flat" cmpd="sng" algn="ctr">
                      <a:solidFill>
                        <a:schemeClr val="bg2">
                          <a:lumMod val="90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72387329"/>
                  </a:ext>
                </a:extLst>
              </a:tr>
            </a:tbl>
          </a:graphicData>
        </a:graphic>
      </p:graphicFrame>
      <p:sp>
        <p:nvSpPr>
          <p:cNvPr id="23" name="Google Shape;1373;p17">
            <a:extLst>
              <a:ext uri="{FF2B5EF4-FFF2-40B4-BE49-F238E27FC236}">
                <a16:creationId xmlns:a16="http://schemas.microsoft.com/office/drawing/2014/main" id="{755E15C5-3A1E-B8DF-45FE-B501064C35EA}"/>
              </a:ext>
            </a:extLst>
          </p:cNvPr>
          <p:cNvSpPr/>
          <p:nvPr/>
        </p:nvSpPr>
        <p:spPr>
          <a:xfrm>
            <a:off x="806257" y="1457672"/>
            <a:ext cx="5224798" cy="161578"/>
          </a:xfrm>
          <a:prstGeom prst="round2SameRect">
            <a:avLst>
              <a:gd name="adj1" fmla="val 50000"/>
              <a:gd name="adj2" fmla="val 0"/>
            </a:avLst>
          </a:pr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nvGrpSpPr>
          <p:cNvPr id="34" name="Groupe 33">
            <a:extLst>
              <a:ext uri="{FF2B5EF4-FFF2-40B4-BE49-F238E27FC236}">
                <a16:creationId xmlns:a16="http://schemas.microsoft.com/office/drawing/2014/main" id="{802C1850-C03A-8A8C-3D68-D7C6A886349D}"/>
              </a:ext>
            </a:extLst>
          </p:cNvPr>
          <p:cNvGrpSpPr/>
          <p:nvPr/>
        </p:nvGrpSpPr>
        <p:grpSpPr>
          <a:xfrm>
            <a:off x="582195" y="4231191"/>
            <a:ext cx="448326" cy="448326"/>
            <a:chOff x="476927" y="1814871"/>
            <a:chExt cx="544057" cy="544057"/>
          </a:xfrm>
        </p:grpSpPr>
        <p:sp>
          <p:nvSpPr>
            <p:cNvPr id="35" name="Forme libre 34">
              <a:extLst>
                <a:ext uri="{FF2B5EF4-FFF2-40B4-BE49-F238E27FC236}">
                  <a16:creationId xmlns:a16="http://schemas.microsoft.com/office/drawing/2014/main" id="{1C8D5E95-0FB9-1CEC-5926-C6910CA025A5}"/>
                </a:ext>
              </a:extLst>
            </p:cNvPr>
            <p:cNvSpPr/>
            <p:nvPr/>
          </p:nvSpPr>
          <p:spPr>
            <a:xfrm>
              <a:off x="476927" y="1814871"/>
              <a:ext cx="544057" cy="544057"/>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36" name="Graphique 212" descr="Recherche contour">
              <a:extLst>
                <a:ext uri="{FF2B5EF4-FFF2-40B4-BE49-F238E27FC236}">
                  <a16:creationId xmlns:a16="http://schemas.microsoft.com/office/drawing/2014/main" id="{9F74DC07-FF70-0460-DDFA-7F23574E4F41}"/>
                </a:ext>
              </a:extLst>
            </p:cNvPr>
            <p:cNvSpPr/>
            <p:nvPr/>
          </p:nvSpPr>
          <p:spPr>
            <a:xfrm>
              <a:off x="598526" y="1940606"/>
              <a:ext cx="293184" cy="292586"/>
            </a:xfrm>
            <a:custGeom>
              <a:avLst/>
              <a:gdLst>
                <a:gd name="connsiteX0" fmla="*/ 732718 w 747966"/>
                <a:gd name="connsiteY0" fmla="*/ 637151 h 746439"/>
                <a:gd name="connsiteX1" fmla="*/ 598825 w 747966"/>
                <a:gd name="connsiteY1" fmla="*/ 503030 h 746439"/>
                <a:gd name="connsiteX2" fmla="*/ 518053 w 747966"/>
                <a:gd name="connsiteY2" fmla="*/ 503030 h 746439"/>
                <a:gd name="connsiteX3" fmla="*/ 478410 w 747966"/>
                <a:gd name="connsiteY3" fmla="*/ 463386 h 746439"/>
                <a:gd name="connsiteX4" fmla="*/ 463386 w 747966"/>
                <a:gd name="connsiteY4" fmla="*/ 73452 h 746439"/>
                <a:gd name="connsiteX5" fmla="*/ 73453 w 747966"/>
                <a:gd name="connsiteY5" fmla="*/ 88476 h 746439"/>
                <a:gd name="connsiteX6" fmla="*/ 88475 w 747966"/>
                <a:gd name="connsiteY6" fmla="*/ 478410 h 746439"/>
                <a:gd name="connsiteX7" fmla="*/ 464951 w 747966"/>
                <a:gd name="connsiteY7" fmla="*/ 476950 h 746439"/>
                <a:gd name="connsiteX8" fmla="*/ 504575 w 747966"/>
                <a:gd name="connsiteY8" fmla="*/ 516584 h 746439"/>
                <a:gd name="connsiteX9" fmla="*/ 489564 w 747966"/>
                <a:gd name="connsiteY9" fmla="*/ 553683 h 746439"/>
                <a:gd name="connsiteX10" fmla="*/ 504518 w 747966"/>
                <a:gd name="connsiteY10" fmla="*/ 597118 h 746439"/>
                <a:gd name="connsiteX11" fmla="*/ 638363 w 747966"/>
                <a:gd name="connsiteY11" fmla="*/ 731191 h 746439"/>
                <a:gd name="connsiteX12" fmla="*/ 676558 w 747966"/>
                <a:gd name="connsiteY12" fmla="*/ 746431 h 746439"/>
                <a:gd name="connsiteX13" fmla="*/ 726241 w 747966"/>
                <a:gd name="connsiteY13" fmla="*/ 725010 h 746439"/>
                <a:gd name="connsiteX14" fmla="*/ 747634 w 747966"/>
                <a:gd name="connsiteY14" fmla="*/ 680614 h 746439"/>
                <a:gd name="connsiteX15" fmla="*/ 732718 w 747966"/>
                <a:gd name="connsiteY15" fmla="*/ 637151 h 746439"/>
                <a:gd name="connsiteX16" fmla="*/ 94676 w 747966"/>
                <a:gd name="connsiteY16" fmla="*/ 93169 h 746439"/>
                <a:gd name="connsiteX17" fmla="*/ 322057 w 747966"/>
                <a:gd name="connsiteY17" fmla="*/ 21731 h 746439"/>
                <a:gd name="connsiteX18" fmla="*/ 421527 w 747966"/>
                <a:gd name="connsiteY18" fmla="*/ 62451 h 746439"/>
                <a:gd name="connsiteX19" fmla="*/ 533588 w 747966"/>
                <a:gd name="connsiteY19" fmla="*/ 275020 h 746439"/>
                <a:gd name="connsiteX20" fmla="*/ 433576 w 747966"/>
                <a:gd name="connsiteY20" fmla="*/ 275020 h 746439"/>
                <a:gd name="connsiteX21" fmla="*/ 426346 w 747966"/>
                <a:gd name="connsiteY21" fmla="*/ 278344 h 746439"/>
                <a:gd name="connsiteX22" fmla="*/ 381083 w 747966"/>
                <a:gd name="connsiteY22" fmla="*/ 331151 h 746439"/>
                <a:gd name="connsiteX23" fmla="*/ 380952 w 747966"/>
                <a:gd name="connsiteY23" fmla="*/ 331181 h 746439"/>
                <a:gd name="connsiteX24" fmla="*/ 380921 w 747966"/>
                <a:gd name="connsiteY24" fmla="*/ 331151 h 746439"/>
                <a:gd name="connsiteX25" fmla="*/ 347527 w 747966"/>
                <a:gd name="connsiteY25" fmla="*/ 205888 h 746439"/>
                <a:gd name="connsiteX26" fmla="*/ 335868 w 747966"/>
                <a:gd name="connsiteY26" fmla="*/ 199140 h 746439"/>
                <a:gd name="connsiteX27" fmla="*/ 329429 w 747966"/>
                <a:gd name="connsiteY27" fmla="*/ 204935 h 746439"/>
                <a:gd name="connsiteX28" fmla="*/ 259811 w 747966"/>
                <a:gd name="connsiteY28" fmla="*/ 384958 h 746439"/>
                <a:gd name="connsiteX29" fmla="*/ 259691 w 747966"/>
                <a:gd name="connsiteY29" fmla="*/ 385019 h 746439"/>
                <a:gd name="connsiteX30" fmla="*/ 259630 w 747966"/>
                <a:gd name="connsiteY30" fmla="*/ 384958 h 746439"/>
                <a:gd name="connsiteX31" fmla="*/ 214339 w 747966"/>
                <a:gd name="connsiteY31" fmla="*/ 139937 h 746439"/>
                <a:gd name="connsiteX32" fmla="*/ 203238 w 747966"/>
                <a:gd name="connsiteY32" fmla="*/ 132305 h 746439"/>
                <a:gd name="connsiteX33" fmla="*/ 195936 w 747966"/>
                <a:gd name="connsiteY33" fmla="*/ 138660 h 746439"/>
                <a:gd name="connsiteX34" fmla="*/ 150483 w 747966"/>
                <a:gd name="connsiteY34" fmla="*/ 275020 h 746439"/>
                <a:gd name="connsiteX35" fmla="*/ 19467 w 747966"/>
                <a:gd name="connsiteY35" fmla="*/ 275020 h 746439"/>
                <a:gd name="connsiteX36" fmla="*/ 94676 w 747966"/>
                <a:gd name="connsiteY36" fmla="*/ 93169 h 746439"/>
                <a:gd name="connsiteX37" fmla="*/ 134205 w 747966"/>
                <a:gd name="connsiteY37" fmla="*/ 489409 h 746439"/>
                <a:gd name="connsiteX38" fmla="*/ 20248 w 747966"/>
                <a:gd name="connsiteY38" fmla="*/ 294070 h 746439"/>
                <a:gd name="connsiteX39" fmla="*/ 157351 w 747966"/>
                <a:gd name="connsiteY39" fmla="*/ 294070 h 746439"/>
                <a:gd name="connsiteX40" fmla="*/ 166390 w 747966"/>
                <a:gd name="connsiteY40" fmla="*/ 287555 h 746439"/>
                <a:gd name="connsiteX41" fmla="*/ 202213 w 747966"/>
                <a:gd name="connsiteY41" fmla="*/ 180084 h 746439"/>
                <a:gd name="connsiteX42" fmla="*/ 202333 w 747966"/>
                <a:gd name="connsiteY42" fmla="*/ 180023 h 746439"/>
                <a:gd name="connsiteX43" fmla="*/ 202394 w 747966"/>
                <a:gd name="connsiteY43" fmla="*/ 180084 h 746439"/>
                <a:gd name="connsiteX44" fmla="*/ 247086 w 747966"/>
                <a:gd name="connsiteY44" fmla="*/ 421772 h 746439"/>
                <a:gd name="connsiteX45" fmla="*/ 255572 w 747966"/>
                <a:gd name="connsiteY45" fmla="*/ 429525 h 746439"/>
                <a:gd name="connsiteX46" fmla="*/ 256458 w 747966"/>
                <a:gd name="connsiteY46" fmla="*/ 429525 h 746439"/>
                <a:gd name="connsiteX47" fmla="*/ 265336 w 747966"/>
                <a:gd name="connsiteY47" fmla="*/ 423439 h 746439"/>
                <a:gd name="connsiteX48" fmla="*/ 336554 w 747966"/>
                <a:gd name="connsiteY48" fmla="*/ 239282 h 746439"/>
                <a:gd name="connsiteX49" fmla="*/ 336674 w 747966"/>
                <a:gd name="connsiteY49" fmla="*/ 239221 h 746439"/>
                <a:gd name="connsiteX50" fmla="*/ 336735 w 747966"/>
                <a:gd name="connsiteY50" fmla="*/ 239282 h 746439"/>
                <a:gd name="connsiteX51" fmla="*/ 367215 w 747966"/>
                <a:gd name="connsiteY51" fmla="*/ 353582 h 746439"/>
                <a:gd name="connsiteX52" fmla="*/ 378876 w 747966"/>
                <a:gd name="connsiteY52" fmla="*/ 360325 h 746439"/>
                <a:gd name="connsiteX53" fmla="*/ 383646 w 747966"/>
                <a:gd name="connsiteY53" fmla="*/ 357326 h 746439"/>
                <a:gd name="connsiteX54" fmla="*/ 437957 w 747966"/>
                <a:gd name="connsiteY54" fmla="*/ 294070 h 746439"/>
                <a:gd name="connsiteX55" fmla="*/ 532807 w 747966"/>
                <a:gd name="connsiteY55" fmla="*/ 294070 h 746439"/>
                <a:gd name="connsiteX56" fmla="*/ 257612 w 747966"/>
                <a:gd name="connsiteY56" fmla="*/ 531657 h 746439"/>
                <a:gd name="connsiteX57" fmla="*/ 231465 w 747966"/>
                <a:gd name="connsiteY57" fmla="*/ 528385 h 746439"/>
                <a:gd name="connsiteX58" fmla="*/ 134205 w 747966"/>
                <a:gd name="connsiteY58" fmla="*/ 489409 h 746439"/>
                <a:gd name="connsiteX59" fmla="*/ 712830 w 747966"/>
                <a:gd name="connsiteY59" fmla="*/ 711484 h 746439"/>
                <a:gd name="connsiteX60" fmla="*/ 651870 w 747966"/>
                <a:gd name="connsiteY60" fmla="*/ 717733 h 746439"/>
                <a:gd name="connsiteX61" fmla="*/ 517996 w 747966"/>
                <a:gd name="connsiteY61" fmla="*/ 583630 h 746439"/>
                <a:gd name="connsiteX62" fmla="*/ 508547 w 747966"/>
                <a:gd name="connsiteY62" fmla="*/ 555303 h 746439"/>
                <a:gd name="connsiteX63" fmla="*/ 524397 w 747966"/>
                <a:gd name="connsiteY63" fmla="*/ 522756 h 746439"/>
                <a:gd name="connsiteX64" fmla="*/ 585357 w 747966"/>
                <a:gd name="connsiteY64" fmla="*/ 516507 h 746439"/>
                <a:gd name="connsiteX65" fmla="*/ 719240 w 747966"/>
                <a:gd name="connsiteY65" fmla="*/ 650610 h 746439"/>
                <a:gd name="connsiteX66" fmla="*/ 728689 w 747966"/>
                <a:gd name="connsiteY66" fmla="*/ 678937 h 746439"/>
                <a:gd name="connsiteX67" fmla="*/ 712830 w 747966"/>
                <a:gd name="connsiteY67" fmla="*/ 711484 h 74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47966" h="746439">
                  <a:moveTo>
                    <a:pt x="732718" y="637151"/>
                  </a:moveTo>
                  <a:lnTo>
                    <a:pt x="598825" y="503030"/>
                  </a:lnTo>
                  <a:cubicBezTo>
                    <a:pt x="578327" y="482494"/>
                    <a:pt x="543713" y="483103"/>
                    <a:pt x="518053" y="503030"/>
                  </a:cubicBezTo>
                  <a:lnTo>
                    <a:pt x="478410" y="463386"/>
                  </a:lnTo>
                  <a:cubicBezTo>
                    <a:pt x="581939" y="351560"/>
                    <a:pt x="575212" y="176981"/>
                    <a:pt x="463386" y="73452"/>
                  </a:cubicBezTo>
                  <a:cubicBezTo>
                    <a:pt x="351561" y="-30077"/>
                    <a:pt x="176981" y="-23350"/>
                    <a:pt x="73453" y="88476"/>
                  </a:cubicBezTo>
                  <a:cubicBezTo>
                    <a:pt x="-30077" y="200301"/>
                    <a:pt x="-23350" y="374881"/>
                    <a:pt x="88475" y="478410"/>
                  </a:cubicBezTo>
                  <a:cubicBezTo>
                    <a:pt x="194863" y="576904"/>
                    <a:pt x="359330" y="576266"/>
                    <a:pt x="464951" y="476950"/>
                  </a:cubicBezTo>
                  <a:lnTo>
                    <a:pt x="504575" y="516584"/>
                  </a:lnTo>
                  <a:cubicBezTo>
                    <a:pt x="496092" y="527240"/>
                    <a:pt x="490878" y="540127"/>
                    <a:pt x="489564" y="553683"/>
                  </a:cubicBezTo>
                  <a:cubicBezTo>
                    <a:pt x="487791" y="569670"/>
                    <a:pt x="493278" y="585610"/>
                    <a:pt x="504518" y="597118"/>
                  </a:cubicBezTo>
                  <a:lnTo>
                    <a:pt x="638363" y="731191"/>
                  </a:lnTo>
                  <a:cubicBezTo>
                    <a:pt x="648539" y="741183"/>
                    <a:pt x="662299" y="746673"/>
                    <a:pt x="676558" y="746431"/>
                  </a:cubicBezTo>
                  <a:cubicBezTo>
                    <a:pt x="695293" y="746107"/>
                    <a:pt x="713144" y="738409"/>
                    <a:pt x="726241" y="725010"/>
                  </a:cubicBezTo>
                  <a:cubicBezTo>
                    <a:pt x="738375" y="713190"/>
                    <a:pt x="745951" y="697469"/>
                    <a:pt x="747634" y="680614"/>
                  </a:cubicBezTo>
                  <a:cubicBezTo>
                    <a:pt x="749422" y="664623"/>
                    <a:pt x="743948" y="648673"/>
                    <a:pt x="732718" y="637151"/>
                  </a:cubicBezTo>
                  <a:close/>
                  <a:moveTo>
                    <a:pt x="94676" y="93169"/>
                  </a:moveTo>
                  <a:cubicBezTo>
                    <a:pt x="154172" y="33516"/>
                    <a:pt x="239135" y="6822"/>
                    <a:pt x="322057" y="21731"/>
                  </a:cubicBezTo>
                  <a:cubicBezTo>
                    <a:pt x="357788" y="27883"/>
                    <a:pt x="391739" y="41781"/>
                    <a:pt x="421527" y="62451"/>
                  </a:cubicBezTo>
                  <a:cubicBezTo>
                    <a:pt x="491738" y="110413"/>
                    <a:pt x="533689" y="189990"/>
                    <a:pt x="533588" y="275020"/>
                  </a:cubicBezTo>
                  <a:lnTo>
                    <a:pt x="433576" y="275020"/>
                  </a:lnTo>
                  <a:cubicBezTo>
                    <a:pt x="430796" y="275020"/>
                    <a:pt x="428156" y="276235"/>
                    <a:pt x="426346" y="278344"/>
                  </a:cubicBezTo>
                  <a:lnTo>
                    <a:pt x="381083" y="331151"/>
                  </a:lnTo>
                  <a:cubicBezTo>
                    <a:pt x="381056" y="331196"/>
                    <a:pt x="380997" y="331209"/>
                    <a:pt x="380952" y="331181"/>
                  </a:cubicBezTo>
                  <a:cubicBezTo>
                    <a:pt x="380940" y="331174"/>
                    <a:pt x="380929" y="331163"/>
                    <a:pt x="380921" y="331151"/>
                  </a:cubicBezTo>
                  <a:lnTo>
                    <a:pt x="347527" y="205888"/>
                  </a:lnTo>
                  <a:cubicBezTo>
                    <a:pt x="346170" y="200805"/>
                    <a:pt x="340951" y="197784"/>
                    <a:pt x="335868" y="199140"/>
                  </a:cubicBezTo>
                  <a:cubicBezTo>
                    <a:pt x="332916" y="199928"/>
                    <a:pt x="330522" y="202082"/>
                    <a:pt x="329429" y="204935"/>
                  </a:cubicBezTo>
                  <a:lnTo>
                    <a:pt x="259811" y="384958"/>
                  </a:lnTo>
                  <a:cubicBezTo>
                    <a:pt x="259795" y="385007"/>
                    <a:pt x="259741" y="385035"/>
                    <a:pt x="259691" y="385019"/>
                  </a:cubicBezTo>
                  <a:cubicBezTo>
                    <a:pt x="259662" y="385009"/>
                    <a:pt x="259640" y="384986"/>
                    <a:pt x="259630" y="384958"/>
                  </a:cubicBezTo>
                  <a:lnTo>
                    <a:pt x="214339" y="139937"/>
                  </a:lnTo>
                  <a:cubicBezTo>
                    <a:pt x="213380" y="134764"/>
                    <a:pt x="208411" y="131348"/>
                    <a:pt x="203238" y="132305"/>
                  </a:cubicBezTo>
                  <a:cubicBezTo>
                    <a:pt x="199829" y="132937"/>
                    <a:pt x="197033" y="135371"/>
                    <a:pt x="195936" y="138660"/>
                  </a:cubicBezTo>
                  <a:lnTo>
                    <a:pt x="150483" y="275020"/>
                  </a:lnTo>
                  <a:lnTo>
                    <a:pt x="19467" y="275020"/>
                  </a:lnTo>
                  <a:cubicBezTo>
                    <a:pt x="19348" y="206812"/>
                    <a:pt x="46414" y="141368"/>
                    <a:pt x="94676" y="93169"/>
                  </a:cubicBezTo>
                  <a:close/>
                  <a:moveTo>
                    <a:pt x="134205" y="489409"/>
                  </a:moveTo>
                  <a:cubicBezTo>
                    <a:pt x="68060" y="445418"/>
                    <a:pt x="25988" y="373300"/>
                    <a:pt x="20248" y="294070"/>
                  </a:cubicBezTo>
                  <a:lnTo>
                    <a:pt x="157351" y="294070"/>
                  </a:lnTo>
                  <a:cubicBezTo>
                    <a:pt x="161452" y="294071"/>
                    <a:pt x="165094" y="291446"/>
                    <a:pt x="166390" y="287555"/>
                  </a:cubicBezTo>
                  <a:lnTo>
                    <a:pt x="202213" y="180084"/>
                  </a:lnTo>
                  <a:cubicBezTo>
                    <a:pt x="202230" y="180035"/>
                    <a:pt x="202284" y="180007"/>
                    <a:pt x="202333" y="180023"/>
                  </a:cubicBezTo>
                  <a:cubicBezTo>
                    <a:pt x="202362" y="180033"/>
                    <a:pt x="202385" y="180056"/>
                    <a:pt x="202394" y="180084"/>
                  </a:cubicBezTo>
                  <a:lnTo>
                    <a:pt x="247086" y="421772"/>
                  </a:lnTo>
                  <a:cubicBezTo>
                    <a:pt x="247860" y="425965"/>
                    <a:pt x="251327" y="429132"/>
                    <a:pt x="255572" y="429525"/>
                  </a:cubicBezTo>
                  <a:cubicBezTo>
                    <a:pt x="255868" y="429525"/>
                    <a:pt x="256163" y="429525"/>
                    <a:pt x="256458" y="429525"/>
                  </a:cubicBezTo>
                  <a:cubicBezTo>
                    <a:pt x="260390" y="429523"/>
                    <a:pt x="263916" y="427105"/>
                    <a:pt x="265336" y="423439"/>
                  </a:cubicBezTo>
                  <a:lnTo>
                    <a:pt x="336554" y="239282"/>
                  </a:lnTo>
                  <a:cubicBezTo>
                    <a:pt x="336570" y="239233"/>
                    <a:pt x="336624" y="239205"/>
                    <a:pt x="336674" y="239221"/>
                  </a:cubicBezTo>
                  <a:cubicBezTo>
                    <a:pt x="336703" y="239231"/>
                    <a:pt x="336725" y="239254"/>
                    <a:pt x="336735" y="239282"/>
                  </a:cubicBezTo>
                  <a:lnTo>
                    <a:pt x="367215" y="353582"/>
                  </a:lnTo>
                  <a:cubicBezTo>
                    <a:pt x="368573" y="358665"/>
                    <a:pt x="373794" y="361683"/>
                    <a:pt x="378876" y="360325"/>
                  </a:cubicBezTo>
                  <a:cubicBezTo>
                    <a:pt x="380732" y="359829"/>
                    <a:pt x="382395" y="358784"/>
                    <a:pt x="383646" y="357326"/>
                  </a:cubicBezTo>
                  <a:lnTo>
                    <a:pt x="437957" y="294070"/>
                  </a:lnTo>
                  <a:lnTo>
                    <a:pt x="532807" y="294070"/>
                  </a:lnTo>
                  <a:cubicBezTo>
                    <a:pt x="522422" y="435671"/>
                    <a:pt x="399212" y="542042"/>
                    <a:pt x="257612" y="531657"/>
                  </a:cubicBezTo>
                  <a:cubicBezTo>
                    <a:pt x="248846" y="531014"/>
                    <a:pt x="240119" y="529922"/>
                    <a:pt x="231465" y="528385"/>
                  </a:cubicBezTo>
                  <a:cubicBezTo>
                    <a:pt x="196636" y="522475"/>
                    <a:pt x="163475" y="509186"/>
                    <a:pt x="134205" y="489409"/>
                  </a:cubicBezTo>
                  <a:close/>
                  <a:moveTo>
                    <a:pt x="712830" y="711484"/>
                  </a:moveTo>
                  <a:cubicBezTo>
                    <a:pt x="694265" y="729991"/>
                    <a:pt x="666919" y="732801"/>
                    <a:pt x="651870" y="717733"/>
                  </a:cubicBezTo>
                  <a:lnTo>
                    <a:pt x="517996" y="583630"/>
                  </a:lnTo>
                  <a:cubicBezTo>
                    <a:pt x="510768" y="576076"/>
                    <a:pt x="507302" y="565683"/>
                    <a:pt x="508547" y="555303"/>
                  </a:cubicBezTo>
                  <a:cubicBezTo>
                    <a:pt x="509835" y="542927"/>
                    <a:pt x="515448" y="531402"/>
                    <a:pt x="524397" y="522756"/>
                  </a:cubicBezTo>
                  <a:cubicBezTo>
                    <a:pt x="542951" y="504239"/>
                    <a:pt x="570297" y="501429"/>
                    <a:pt x="585357" y="516507"/>
                  </a:cubicBezTo>
                  <a:lnTo>
                    <a:pt x="719240" y="650610"/>
                  </a:lnTo>
                  <a:cubicBezTo>
                    <a:pt x="726465" y="658166"/>
                    <a:pt x="729931" y="668557"/>
                    <a:pt x="728689" y="678937"/>
                  </a:cubicBezTo>
                  <a:cubicBezTo>
                    <a:pt x="727397" y="691314"/>
                    <a:pt x="721781" y="702839"/>
                    <a:pt x="712830" y="711484"/>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nvGrpSpPr>
          <p:cNvPr id="37" name="Groupe 36">
            <a:extLst>
              <a:ext uri="{FF2B5EF4-FFF2-40B4-BE49-F238E27FC236}">
                <a16:creationId xmlns:a16="http://schemas.microsoft.com/office/drawing/2014/main" id="{3C16BEBD-5978-9486-15E6-DA880E567488}"/>
              </a:ext>
            </a:extLst>
          </p:cNvPr>
          <p:cNvGrpSpPr/>
          <p:nvPr/>
        </p:nvGrpSpPr>
        <p:grpSpPr>
          <a:xfrm>
            <a:off x="582195" y="4970100"/>
            <a:ext cx="448326" cy="448326"/>
            <a:chOff x="476927" y="1814871"/>
            <a:chExt cx="544057" cy="544057"/>
          </a:xfrm>
        </p:grpSpPr>
        <p:sp>
          <p:nvSpPr>
            <p:cNvPr id="38" name="Forme libre 37">
              <a:extLst>
                <a:ext uri="{FF2B5EF4-FFF2-40B4-BE49-F238E27FC236}">
                  <a16:creationId xmlns:a16="http://schemas.microsoft.com/office/drawing/2014/main" id="{EEB0B2D8-8D43-25A7-B008-4DD538DE8DDF}"/>
                </a:ext>
              </a:extLst>
            </p:cNvPr>
            <p:cNvSpPr/>
            <p:nvPr/>
          </p:nvSpPr>
          <p:spPr>
            <a:xfrm>
              <a:off x="476927" y="1814871"/>
              <a:ext cx="544057" cy="544057"/>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39" name="Graphique 212" descr="Recherche contour">
              <a:extLst>
                <a:ext uri="{FF2B5EF4-FFF2-40B4-BE49-F238E27FC236}">
                  <a16:creationId xmlns:a16="http://schemas.microsoft.com/office/drawing/2014/main" id="{24FCD38F-05C4-D84E-9121-A28B89BA4CE0}"/>
                </a:ext>
              </a:extLst>
            </p:cNvPr>
            <p:cNvSpPr/>
            <p:nvPr/>
          </p:nvSpPr>
          <p:spPr>
            <a:xfrm>
              <a:off x="598526" y="1940606"/>
              <a:ext cx="293184" cy="292586"/>
            </a:xfrm>
            <a:custGeom>
              <a:avLst/>
              <a:gdLst>
                <a:gd name="connsiteX0" fmla="*/ 732718 w 747966"/>
                <a:gd name="connsiteY0" fmla="*/ 637151 h 746439"/>
                <a:gd name="connsiteX1" fmla="*/ 598825 w 747966"/>
                <a:gd name="connsiteY1" fmla="*/ 503030 h 746439"/>
                <a:gd name="connsiteX2" fmla="*/ 518053 w 747966"/>
                <a:gd name="connsiteY2" fmla="*/ 503030 h 746439"/>
                <a:gd name="connsiteX3" fmla="*/ 478410 w 747966"/>
                <a:gd name="connsiteY3" fmla="*/ 463386 h 746439"/>
                <a:gd name="connsiteX4" fmla="*/ 463386 w 747966"/>
                <a:gd name="connsiteY4" fmla="*/ 73452 h 746439"/>
                <a:gd name="connsiteX5" fmla="*/ 73453 w 747966"/>
                <a:gd name="connsiteY5" fmla="*/ 88476 h 746439"/>
                <a:gd name="connsiteX6" fmla="*/ 88475 w 747966"/>
                <a:gd name="connsiteY6" fmla="*/ 478410 h 746439"/>
                <a:gd name="connsiteX7" fmla="*/ 464951 w 747966"/>
                <a:gd name="connsiteY7" fmla="*/ 476950 h 746439"/>
                <a:gd name="connsiteX8" fmla="*/ 504575 w 747966"/>
                <a:gd name="connsiteY8" fmla="*/ 516584 h 746439"/>
                <a:gd name="connsiteX9" fmla="*/ 489564 w 747966"/>
                <a:gd name="connsiteY9" fmla="*/ 553683 h 746439"/>
                <a:gd name="connsiteX10" fmla="*/ 504518 w 747966"/>
                <a:gd name="connsiteY10" fmla="*/ 597118 h 746439"/>
                <a:gd name="connsiteX11" fmla="*/ 638363 w 747966"/>
                <a:gd name="connsiteY11" fmla="*/ 731191 h 746439"/>
                <a:gd name="connsiteX12" fmla="*/ 676558 w 747966"/>
                <a:gd name="connsiteY12" fmla="*/ 746431 h 746439"/>
                <a:gd name="connsiteX13" fmla="*/ 726241 w 747966"/>
                <a:gd name="connsiteY13" fmla="*/ 725010 h 746439"/>
                <a:gd name="connsiteX14" fmla="*/ 747634 w 747966"/>
                <a:gd name="connsiteY14" fmla="*/ 680614 h 746439"/>
                <a:gd name="connsiteX15" fmla="*/ 732718 w 747966"/>
                <a:gd name="connsiteY15" fmla="*/ 637151 h 746439"/>
                <a:gd name="connsiteX16" fmla="*/ 94676 w 747966"/>
                <a:gd name="connsiteY16" fmla="*/ 93169 h 746439"/>
                <a:gd name="connsiteX17" fmla="*/ 322057 w 747966"/>
                <a:gd name="connsiteY17" fmla="*/ 21731 h 746439"/>
                <a:gd name="connsiteX18" fmla="*/ 421527 w 747966"/>
                <a:gd name="connsiteY18" fmla="*/ 62451 h 746439"/>
                <a:gd name="connsiteX19" fmla="*/ 533588 w 747966"/>
                <a:gd name="connsiteY19" fmla="*/ 275020 h 746439"/>
                <a:gd name="connsiteX20" fmla="*/ 433576 w 747966"/>
                <a:gd name="connsiteY20" fmla="*/ 275020 h 746439"/>
                <a:gd name="connsiteX21" fmla="*/ 426346 w 747966"/>
                <a:gd name="connsiteY21" fmla="*/ 278344 h 746439"/>
                <a:gd name="connsiteX22" fmla="*/ 381083 w 747966"/>
                <a:gd name="connsiteY22" fmla="*/ 331151 h 746439"/>
                <a:gd name="connsiteX23" fmla="*/ 380952 w 747966"/>
                <a:gd name="connsiteY23" fmla="*/ 331181 h 746439"/>
                <a:gd name="connsiteX24" fmla="*/ 380921 w 747966"/>
                <a:gd name="connsiteY24" fmla="*/ 331151 h 746439"/>
                <a:gd name="connsiteX25" fmla="*/ 347527 w 747966"/>
                <a:gd name="connsiteY25" fmla="*/ 205888 h 746439"/>
                <a:gd name="connsiteX26" fmla="*/ 335868 w 747966"/>
                <a:gd name="connsiteY26" fmla="*/ 199140 h 746439"/>
                <a:gd name="connsiteX27" fmla="*/ 329429 w 747966"/>
                <a:gd name="connsiteY27" fmla="*/ 204935 h 746439"/>
                <a:gd name="connsiteX28" fmla="*/ 259811 w 747966"/>
                <a:gd name="connsiteY28" fmla="*/ 384958 h 746439"/>
                <a:gd name="connsiteX29" fmla="*/ 259691 w 747966"/>
                <a:gd name="connsiteY29" fmla="*/ 385019 h 746439"/>
                <a:gd name="connsiteX30" fmla="*/ 259630 w 747966"/>
                <a:gd name="connsiteY30" fmla="*/ 384958 h 746439"/>
                <a:gd name="connsiteX31" fmla="*/ 214339 w 747966"/>
                <a:gd name="connsiteY31" fmla="*/ 139937 h 746439"/>
                <a:gd name="connsiteX32" fmla="*/ 203238 w 747966"/>
                <a:gd name="connsiteY32" fmla="*/ 132305 h 746439"/>
                <a:gd name="connsiteX33" fmla="*/ 195936 w 747966"/>
                <a:gd name="connsiteY33" fmla="*/ 138660 h 746439"/>
                <a:gd name="connsiteX34" fmla="*/ 150483 w 747966"/>
                <a:gd name="connsiteY34" fmla="*/ 275020 h 746439"/>
                <a:gd name="connsiteX35" fmla="*/ 19467 w 747966"/>
                <a:gd name="connsiteY35" fmla="*/ 275020 h 746439"/>
                <a:gd name="connsiteX36" fmla="*/ 94676 w 747966"/>
                <a:gd name="connsiteY36" fmla="*/ 93169 h 746439"/>
                <a:gd name="connsiteX37" fmla="*/ 134205 w 747966"/>
                <a:gd name="connsiteY37" fmla="*/ 489409 h 746439"/>
                <a:gd name="connsiteX38" fmla="*/ 20248 w 747966"/>
                <a:gd name="connsiteY38" fmla="*/ 294070 h 746439"/>
                <a:gd name="connsiteX39" fmla="*/ 157351 w 747966"/>
                <a:gd name="connsiteY39" fmla="*/ 294070 h 746439"/>
                <a:gd name="connsiteX40" fmla="*/ 166390 w 747966"/>
                <a:gd name="connsiteY40" fmla="*/ 287555 h 746439"/>
                <a:gd name="connsiteX41" fmla="*/ 202213 w 747966"/>
                <a:gd name="connsiteY41" fmla="*/ 180084 h 746439"/>
                <a:gd name="connsiteX42" fmla="*/ 202333 w 747966"/>
                <a:gd name="connsiteY42" fmla="*/ 180023 h 746439"/>
                <a:gd name="connsiteX43" fmla="*/ 202394 w 747966"/>
                <a:gd name="connsiteY43" fmla="*/ 180084 h 746439"/>
                <a:gd name="connsiteX44" fmla="*/ 247086 w 747966"/>
                <a:gd name="connsiteY44" fmla="*/ 421772 h 746439"/>
                <a:gd name="connsiteX45" fmla="*/ 255572 w 747966"/>
                <a:gd name="connsiteY45" fmla="*/ 429525 h 746439"/>
                <a:gd name="connsiteX46" fmla="*/ 256458 w 747966"/>
                <a:gd name="connsiteY46" fmla="*/ 429525 h 746439"/>
                <a:gd name="connsiteX47" fmla="*/ 265336 w 747966"/>
                <a:gd name="connsiteY47" fmla="*/ 423439 h 746439"/>
                <a:gd name="connsiteX48" fmla="*/ 336554 w 747966"/>
                <a:gd name="connsiteY48" fmla="*/ 239282 h 746439"/>
                <a:gd name="connsiteX49" fmla="*/ 336674 w 747966"/>
                <a:gd name="connsiteY49" fmla="*/ 239221 h 746439"/>
                <a:gd name="connsiteX50" fmla="*/ 336735 w 747966"/>
                <a:gd name="connsiteY50" fmla="*/ 239282 h 746439"/>
                <a:gd name="connsiteX51" fmla="*/ 367215 w 747966"/>
                <a:gd name="connsiteY51" fmla="*/ 353582 h 746439"/>
                <a:gd name="connsiteX52" fmla="*/ 378876 w 747966"/>
                <a:gd name="connsiteY52" fmla="*/ 360325 h 746439"/>
                <a:gd name="connsiteX53" fmla="*/ 383646 w 747966"/>
                <a:gd name="connsiteY53" fmla="*/ 357326 h 746439"/>
                <a:gd name="connsiteX54" fmla="*/ 437957 w 747966"/>
                <a:gd name="connsiteY54" fmla="*/ 294070 h 746439"/>
                <a:gd name="connsiteX55" fmla="*/ 532807 w 747966"/>
                <a:gd name="connsiteY55" fmla="*/ 294070 h 746439"/>
                <a:gd name="connsiteX56" fmla="*/ 257612 w 747966"/>
                <a:gd name="connsiteY56" fmla="*/ 531657 h 746439"/>
                <a:gd name="connsiteX57" fmla="*/ 231465 w 747966"/>
                <a:gd name="connsiteY57" fmla="*/ 528385 h 746439"/>
                <a:gd name="connsiteX58" fmla="*/ 134205 w 747966"/>
                <a:gd name="connsiteY58" fmla="*/ 489409 h 746439"/>
                <a:gd name="connsiteX59" fmla="*/ 712830 w 747966"/>
                <a:gd name="connsiteY59" fmla="*/ 711484 h 746439"/>
                <a:gd name="connsiteX60" fmla="*/ 651870 w 747966"/>
                <a:gd name="connsiteY60" fmla="*/ 717733 h 746439"/>
                <a:gd name="connsiteX61" fmla="*/ 517996 w 747966"/>
                <a:gd name="connsiteY61" fmla="*/ 583630 h 746439"/>
                <a:gd name="connsiteX62" fmla="*/ 508547 w 747966"/>
                <a:gd name="connsiteY62" fmla="*/ 555303 h 746439"/>
                <a:gd name="connsiteX63" fmla="*/ 524397 w 747966"/>
                <a:gd name="connsiteY63" fmla="*/ 522756 h 746439"/>
                <a:gd name="connsiteX64" fmla="*/ 585357 w 747966"/>
                <a:gd name="connsiteY64" fmla="*/ 516507 h 746439"/>
                <a:gd name="connsiteX65" fmla="*/ 719240 w 747966"/>
                <a:gd name="connsiteY65" fmla="*/ 650610 h 746439"/>
                <a:gd name="connsiteX66" fmla="*/ 728689 w 747966"/>
                <a:gd name="connsiteY66" fmla="*/ 678937 h 746439"/>
                <a:gd name="connsiteX67" fmla="*/ 712830 w 747966"/>
                <a:gd name="connsiteY67" fmla="*/ 711484 h 74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47966" h="746439">
                  <a:moveTo>
                    <a:pt x="732718" y="637151"/>
                  </a:moveTo>
                  <a:lnTo>
                    <a:pt x="598825" y="503030"/>
                  </a:lnTo>
                  <a:cubicBezTo>
                    <a:pt x="578327" y="482494"/>
                    <a:pt x="543713" y="483103"/>
                    <a:pt x="518053" y="503030"/>
                  </a:cubicBezTo>
                  <a:lnTo>
                    <a:pt x="478410" y="463386"/>
                  </a:lnTo>
                  <a:cubicBezTo>
                    <a:pt x="581939" y="351560"/>
                    <a:pt x="575212" y="176981"/>
                    <a:pt x="463386" y="73452"/>
                  </a:cubicBezTo>
                  <a:cubicBezTo>
                    <a:pt x="351561" y="-30077"/>
                    <a:pt x="176981" y="-23350"/>
                    <a:pt x="73453" y="88476"/>
                  </a:cubicBezTo>
                  <a:cubicBezTo>
                    <a:pt x="-30077" y="200301"/>
                    <a:pt x="-23350" y="374881"/>
                    <a:pt x="88475" y="478410"/>
                  </a:cubicBezTo>
                  <a:cubicBezTo>
                    <a:pt x="194863" y="576904"/>
                    <a:pt x="359330" y="576266"/>
                    <a:pt x="464951" y="476950"/>
                  </a:cubicBezTo>
                  <a:lnTo>
                    <a:pt x="504575" y="516584"/>
                  </a:lnTo>
                  <a:cubicBezTo>
                    <a:pt x="496092" y="527240"/>
                    <a:pt x="490878" y="540127"/>
                    <a:pt x="489564" y="553683"/>
                  </a:cubicBezTo>
                  <a:cubicBezTo>
                    <a:pt x="487791" y="569670"/>
                    <a:pt x="493278" y="585610"/>
                    <a:pt x="504518" y="597118"/>
                  </a:cubicBezTo>
                  <a:lnTo>
                    <a:pt x="638363" y="731191"/>
                  </a:lnTo>
                  <a:cubicBezTo>
                    <a:pt x="648539" y="741183"/>
                    <a:pt x="662299" y="746673"/>
                    <a:pt x="676558" y="746431"/>
                  </a:cubicBezTo>
                  <a:cubicBezTo>
                    <a:pt x="695293" y="746107"/>
                    <a:pt x="713144" y="738409"/>
                    <a:pt x="726241" y="725010"/>
                  </a:cubicBezTo>
                  <a:cubicBezTo>
                    <a:pt x="738375" y="713190"/>
                    <a:pt x="745951" y="697469"/>
                    <a:pt x="747634" y="680614"/>
                  </a:cubicBezTo>
                  <a:cubicBezTo>
                    <a:pt x="749422" y="664623"/>
                    <a:pt x="743948" y="648673"/>
                    <a:pt x="732718" y="637151"/>
                  </a:cubicBezTo>
                  <a:close/>
                  <a:moveTo>
                    <a:pt x="94676" y="93169"/>
                  </a:moveTo>
                  <a:cubicBezTo>
                    <a:pt x="154172" y="33516"/>
                    <a:pt x="239135" y="6822"/>
                    <a:pt x="322057" y="21731"/>
                  </a:cubicBezTo>
                  <a:cubicBezTo>
                    <a:pt x="357788" y="27883"/>
                    <a:pt x="391739" y="41781"/>
                    <a:pt x="421527" y="62451"/>
                  </a:cubicBezTo>
                  <a:cubicBezTo>
                    <a:pt x="491738" y="110413"/>
                    <a:pt x="533689" y="189990"/>
                    <a:pt x="533588" y="275020"/>
                  </a:cubicBezTo>
                  <a:lnTo>
                    <a:pt x="433576" y="275020"/>
                  </a:lnTo>
                  <a:cubicBezTo>
                    <a:pt x="430796" y="275020"/>
                    <a:pt x="428156" y="276235"/>
                    <a:pt x="426346" y="278344"/>
                  </a:cubicBezTo>
                  <a:lnTo>
                    <a:pt x="381083" y="331151"/>
                  </a:lnTo>
                  <a:cubicBezTo>
                    <a:pt x="381056" y="331196"/>
                    <a:pt x="380997" y="331209"/>
                    <a:pt x="380952" y="331181"/>
                  </a:cubicBezTo>
                  <a:cubicBezTo>
                    <a:pt x="380940" y="331174"/>
                    <a:pt x="380929" y="331163"/>
                    <a:pt x="380921" y="331151"/>
                  </a:cubicBezTo>
                  <a:lnTo>
                    <a:pt x="347527" y="205888"/>
                  </a:lnTo>
                  <a:cubicBezTo>
                    <a:pt x="346170" y="200805"/>
                    <a:pt x="340951" y="197784"/>
                    <a:pt x="335868" y="199140"/>
                  </a:cubicBezTo>
                  <a:cubicBezTo>
                    <a:pt x="332916" y="199928"/>
                    <a:pt x="330522" y="202082"/>
                    <a:pt x="329429" y="204935"/>
                  </a:cubicBezTo>
                  <a:lnTo>
                    <a:pt x="259811" y="384958"/>
                  </a:lnTo>
                  <a:cubicBezTo>
                    <a:pt x="259795" y="385007"/>
                    <a:pt x="259741" y="385035"/>
                    <a:pt x="259691" y="385019"/>
                  </a:cubicBezTo>
                  <a:cubicBezTo>
                    <a:pt x="259662" y="385009"/>
                    <a:pt x="259640" y="384986"/>
                    <a:pt x="259630" y="384958"/>
                  </a:cubicBezTo>
                  <a:lnTo>
                    <a:pt x="214339" y="139937"/>
                  </a:lnTo>
                  <a:cubicBezTo>
                    <a:pt x="213380" y="134764"/>
                    <a:pt x="208411" y="131348"/>
                    <a:pt x="203238" y="132305"/>
                  </a:cubicBezTo>
                  <a:cubicBezTo>
                    <a:pt x="199829" y="132937"/>
                    <a:pt x="197033" y="135371"/>
                    <a:pt x="195936" y="138660"/>
                  </a:cubicBezTo>
                  <a:lnTo>
                    <a:pt x="150483" y="275020"/>
                  </a:lnTo>
                  <a:lnTo>
                    <a:pt x="19467" y="275020"/>
                  </a:lnTo>
                  <a:cubicBezTo>
                    <a:pt x="19348" y="206812"/>
                    <a:pt x="46414" y="141368"/>
                    <a:pt x="94676" y="93169"/>
                  </a:cubicBezTo>
                  <a:close/>
                  <a:moveTo>
                    <a:pt x="134205" y="489409"/>
                  </a:moveTo>
                  <a:cubicBezTo>
                    <a:pt x="68060" y="445418"/>
                    <a:pt x="25988" y="373300"/>
                    <a:pt x="20248" y="294070"/>
                  </a:cubicBezTo>
                  <a:lnTo>
                    <a:pt x="157351" y="294070"/>
                  </a:lnTo>
                  <a:cubicBezTo>
                    <a:pt x="161452" y="294071"/>
                    <a:pt x="165094" y="291446"/>
                    <a:pt x="166390" y="287555"/>
                  </a:cubicBezTo>
                  <a:lnTo>
                    <a:pt x="202213" y="180084"/>
                  </a:lnTo>
                  <a:cubicBezTo>
                    <a:pt x="202230" y="180035"/>
                    <a:pt x="202284" y="180007"/>
                    <a:pt x="202333" y="180023"/>
                  </a:cubicBezTo>
                  <a:cubicBezTo>
                    <a:pt x="202362" y="180033"/>
                    <a:pt x="202385" y="180056"/>
                    <a:pt x="202394" y="180084"/>
                  </a:cubicBezTo>
                  <a:lnTo>
                    <a:pt x="247086" y="421772"/>
                  </a:lnTo>
                  <a:cubicBezTo>
                    <a:pt x="247860" y="425965"/>
                    <a:pt x="251327" y="429132"/>
                    <a:pt x="255572" y="429525"/>
                  </a:cubicBezTo>
                  <a:cubicBezTo>
                    <a:pt x="255868" y="429525"/>
                    <a:pt x="256163" y="429525"/>
                    <a:pt x="256458" y="429525"/>
                  </a:cubicBezTo>
                  <a:cubicBezTo>
                    <a:pt x="260390" y="429523"/>
                    <a:pt x="263916" y="427105"/>
                    <a:pt x="265336" y="423439"/>
                  </a:cubicBezTo>
                  <a:lnTo>
                    <a:pt x="336554" y="239282"/>
                  </a:lnTo>
                  <a:cubicBezTo>
                    <a:pt x="336570" y="239233"/>
                    <a:pt x="336624" y="239205"/>
                    <a:pt x="336674" y="239221"/>
                  </a:cubicBezTo>
                  <a:cubicBezTo>
                    <a:pt x="336703" y="239231"/>
                    <a:pt x="336725" y="239254"/>
                    <a:pt x="336735" y="239282"/>
                  </a:cubicBezTo>
                  <a:lnTo>
                    <a:pt x="367215" y="353582"/>
                  </a:lnTo>
                  <a:cubicBezTo>
                    <a:pt x="368573" y="358665"/>
                    <a:pt x="373794" y="361683"/>
                    <a:pt x="378876" y="360325"/>
                  </a:cubicBezTo>
                  <a:cubicBezTo>
                    <a:pt x="380732" y="359829"/>
                    <a:pt x="382395" y="358784"/>
                    <a:pt x="383646" y="357326"/>
                  </a:cubicBezTo>
                  <a:lnTo>
                    <a:pt x="437957" y="294070"/>
                  </a:lnTo>
                  <a:lnTo>
                    <a:pt x="532807" y="294070"/>
                  </a:lnTo>
                  <a:cubicBezTo>
                    <a:pt x="522422" y="435671"/>
                    <a:pt x="399212" y="542042"/>
                    <a:pt x="257612" y="531657"/>
                  </a:cubicBezTo>
                  <a:cubicBezTo>
                    <a:pt x="248846" y="531014"/>
                    <a:pt x="240119" y="529922"/>
                    <a:pt x="231465" y="528385"/>
                  </a:cubicBezTo>
                  <a:cubicBezTo>
                    <a:pt x="196636" y="522475"/>
                    <a:pt x="163475" y="509186"/>
                    <a:pt x="134205" y="489409"/>
                  </a:cubicBezTo>
                  <a:close/>
                  <a:moveTo>
                    <a:pt x="712830" y="711484"/>
                  </a:moveTo>
                  <a:cubicBezTo>
                    <a:pt x="694265" y="729991"/>
                    <a:pt x="666919" y="732801"/>
                    <a:pt x="651870" y="717733"/>
                  </a:cubicBezTo>
                  <a:lnTo>
                    <a:pt x="517996" y="583630"/>
                  </a:lnTo>
                  <a:cubicBezTo>
                    <a:pt x="510768" y="576076"/>
                    <a:pt x="507302" y="565683"/>
                    <a:pt x="508547" y="555303"/>
                  </a:cubicBezTo>
                  <a:cubicBezTo>
                    <a:pt x="509835" y="542927"/>
                    <a:pt x="515448" y="531402"/>
                    <a:pt x="524397" y="522756"/>
                  </a:cubicBezTo>
                  <a:cubicBezTo>
                    <a:pt x="542951" y="504239"/>
                    <a:pt x="570297" y="501429"/>
                    <a:pt x="585357" y="516507"/>
                  </a:cubicBezTo>
                  <a:lnTo>
                    <a:pt x="719240" y="650610"/>
                  </a:lnTo>
                  <a:cubicBezTo>
                    <a:pt x="726465" y="658166"/>
                    <a:pt x="729931" y="668557"/>
                    <a:pt x="728689" y="678937"/>
                  </a:cubicBezTo>
                  <a:cubicBezTo>
                    <a:pt x="727397" y="691314"/>
                    <a:pt x="721781" y="702839"/>
                    <a:pt x="712830" y="711484"/>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nvGrpSpPr>
          <p:cNvPr id="2" name="Groupe 1">
            <a:extLst>
              <a:ext uri="{FF2B5EF4-FFF2-40B4-BE49-F238E27FC236}">
                <a16:creationId xmlns:a16="http://schemas.microsoft.com/office/drawing/2014/main" id="{343EDB6C-D82C-7372-CD4A-0128ABFD53BF}"/>
              </a:ext>
            </a:extLst>
          </p:cNvPr>
          <p:cNvGrpSpPr/>
          <p:nvPr/>
        </p:nvGrpSpPr>
        <p:grpSpPr>
          <a:xfrm>
            <a:off x="582195" y="2480247"/>
            <a:ext cx="448326" cy="448326"/>
            <a:chOff x="476927" y="1814871"/>
            <a:chExt cx="544057" cy="544057"/>
          </a:xfrm>
        </p:grpSpPr>
        <p:sp>
          <p:nvSpPr>
            <p:cNvPr id="4" name="Forme libre 3">
              <a:extLst>
                <a:ext uri="{FF2B5EF4-FFF2-40B4-BE49-F238E27FC236}">
                  <a16:creationId xmlns:a16="http://schemas.microsoft.com/office/drawing/2014/main" id="{75A58099-3BAF-242C-5EF8-FC067DA4B345}"/>
                </a:ext>
              </a:extLst>
            </p:cNvPr>
            <p:cNvSpPr/>
            <p:nvPr/>
          </p:nvSpPr>
          <p:spPr>
            <a:xfrm>
              <a:off x="476927" y="1814871"/>
              <a:ext cx="544057" cy="544057"/>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5" name="Graphique 212" descr="Recherche contour">
              <a:extLst>
                <a:ext uri="{FF2B5EF4-FFF2-40B4-BE49-F238E27FC236}">
                  <a16:creationId xmlns:a16="http://schemas.microsoft.com/office/drawing/2014/main" id="{D0B486A2-D4F9-23A6-B19B-B146D043C717}"/>
                </a:ext>
              </a:extLst>
            </p:cNvPr>
            <p:cNvSpPr/>
            <p:nvPr/>
          </p:nvSpPr>
          <p:spPr>
            <a:xfrm>
              <a:off x="598526" y="1940606"/>
              <a:ext cx="293184" cy="292586"/>
            </a:xfrm>
            <a:custGeom>
              <a:avLst/>
              <a:gdLst>
                <a:gd name="connsiteX0" fmla="*/ 732718 w 747966"/>
                <a:gd name="connsiteY0" fmla="*/ 637151 h 746439"/>
                <a:gd name="connsiteX1" fmla="*/ 598825 w 747966"/>
                <a:gd name="connsiteY1" fmla="*/ 503030 h 746439"/>
                <a:gd name="connsiteX2" fmla="*/ 518053 w 747966"/>
                <a:gd name="connsiteY2" fmla="*/ 503030 h 746439"/>
                <a:gd name="connsiteX3" fmla="*/ 478410 w 747966"/>
                <a:gd name="connsiteY3" fmla="*/ 463386 h 746439"/>
                <a:gd name="connsiteX4" fmla="*/ 463386 w 747966"/>
                <a:gd name="connsiteY4" fmla="*/ 73452 h 746439"/>
                <a:gd name="connsiteX5" fmla="*/ 73453 w 747966"/>
                <a:gd name="connsiteY5" fmla="*/ 88476 h 746439"/>
                <a:gd name="connsiteX6" fmla="*/ 88475 w 747966"/>
                <a:gd name="connsiteY6" fmla="*/ 478410 h 746439"/>
                <a:gd name="connsiteX7" fmla="*/ 464951 w 747966"/>
                <a:gd name="connsiteY7" fmla="*/ 476950 h 746439"/>
                <a:gd name="connsiteX8" fmla="*/ 504575 w 747966"/>
                <a:gd name="connsiteY8" fmla="*/ 516584 h 746439"/>
                <a:gd name="connsiteX9" fmla="*/ 489564 w 747966"/>
                <a:gd name="connsiteY9" fmla="*/ 553683 h 746439"/>
                <a:gd name="connsiteX10" fmla="*/ 504518 w 747966"/>
                <a:gd name="connsiteY10" fmla="*/ 597118 h 746439"/>
                <a:gd name="connsiteX11" fmla="*/ 638363 w 747966"/>
                <a:gd name="connsiteY11" fmla="*/ 731191 h 746439"/>
                <a:gd name="connsiteX12" fmla="*/ 676558 w 747966"/>
                <a:gd name="connsiteY12" fmla="*/ 746431 h 746439"/>
                <a:gd name="connsiteX13" fmla="*/ 726241 w 747966"/>
                <a:gd name="connsiteY13" fmla="*/ 725010 h 746439"/>
                <a:gd name="connsiteX14" fmla="*/ 747634 w 747966"/>
                <a:gd name="connsiteY14" fmla="*/ 680614 h 746439"/>
                <a:gd name="connsiteX15" fmla="*/ 732718 w 747966"/>
                <a:gd name="connsiteY15" fmla="*/ 637151 h 746439"/>
                <a:gd name="connsiteX16" fmla="*/ 94676 w 747966"/>
                <a:gd name="connsiteY16" fmla="*/ 93169 h 746439"/>
                <a:gd name="connsiteX17" fmla="*/ 322057 w 747966"/>
                <a:gd name="connsiteY17" fmla="*/ 21731 h 746439"/>
                <a:gd name="connsiteX18" fmla="*/ 421527 w 747966"/>
                <a:gd name="connsiteY18" fmla="*/ 62451 h 746439"/>
                <a:gd name="connsiteX19" fmla="*/ 533588 w 747966"/>
                <a:gd name="connsiteY19" fmla="*/ 275020 h 746439"/>
                <a:gd name="connsiteX20" fmla="*/ 433576 w 747966"/>
                <a:gd name="connsiteY20" fmla="*/ 275020 h 746439"/>
                <a:gd name="connsiteX21" fmla="*/ 426346 w 747966"/>
                <a:gd name="connsiteY21" fmla="*/ 278344 h 746439"/>
                <a:gd name="connsiteX22" fmla="*/ 381083 w 747966"/>
                <a:gd name="connsiteY22" fmla="*/ 331151 h 746439"/>
                <a:gd name="connsiteX23" fmla="*/ 380952 w 747966"/>
                <a:gd name="connsiteY23" fmla="*/ 331181 h 746439"/>
                <a:gd name="connsiteX24" fmla="*/ 380921 w 747966"/>
                <a:gd name="connsiteY24" fmla="*/ 331151 h 746439"/>
                <a:gd name="connsiteX25" fmla="*/ 347527 w 747966"/>
                <a:gd name="connsiteY25" fmla="*/ 205888 h 746439"/>
                <a:gd name="connsiteX26" fmla="*/ 335868 w 747966"/>
                <a:gd name="connsiteY26" fmla="*/ 199140 h 746439"/>
                <a:gd name="connsiteX27" fmla="*/ 329429 w 747966"/>
                <a:gd name="connsiteY27" fmla="*/ 204935 h 746439"/>
                <a:gd name="connsiteX28" fmla="*/ 259811 w 747966"/>
                <a:gd name="connsiteY28" fmla="*/ 384958 h 746439"/>
                <a:gd name="connsiteX29" fmla="*/ 259691 w 747966"/>
                <a:gd name="connsiteY29" fmla="*/ 385019 h 746439"/>
                <a:gd name="connsiteX30" fmla="*/ 259630 w 747966"/>
                <a:gd name="connsiteY30" fmla="*/ 384958 h 746439"/>
                <a:gd name="connsiteX31" fmla="*/ 214339 w 747966"/>
                <a:gd name="connsiteY31" fmla="*/ 139937 h 746439"/>
                <a:gd name="connsiteX32" fmla="*/ 203238 w 747966"/>
                <a:gd name="connsiteY32" fmla="*/ 132305 h 746439"/>
                <a:gd name="connsiteX33" fmla="*/ 195936 w 747966"/>
                <a:gd name="connsiteY33" fmla="*/ 138660 h 746439"/>
                <a:gd name="connsiteX34" fmla="*/ 150483 w 747966"/>
                <a:gd name="connsiteY34" fmla="*/ 275020 h 746439"/>
                <a:gd name="connsiteX35" fmla="*/ 19467 w 747966"/>
                <a:gd name="connsiteY35" fmla="*/ 275020 h 746439"/>
                <a:gd name="connsiteX36" fmla="*/ 94676 w 747966"/>
                <a:gd name="connsiteY36" fmla="*/ 93169 h 746439"/>
                <a:gd name="connsiteX37" fmla="*/ 134205 w 747966"/>
                <a:gd name="connsiteY37" fmla="*/ 489409 h 746439"/>
                <a:gd name="connsiteX38" fmla="*/ 20248 w 747966"/>
                <a:gd name="connsiteY38" fmla="*/ 294070 h 746439"/>
                <a:gd name="connsiteX39" fmla="*/ 157351 w 747966"/>
                <a:gd name="connsiteY39" fmla="*/ 294070 h 746439"/>
                <a:gd name="connsiteX40" fmla="*/ 166390 w 747966"/>
                <a:gd name="connsiteY40" fmla="*/ 287555 h 746439"/>
                <a:gd name="connsiteX41" fmla="*/ 202213 w 747966"/>
                <a:gd name="connsiteY41" fmla="*/ 180084 h 746439"/>
                <a:gd name="connsiteX42" fmla="*/ 202333 w 747966"/>
                <a:gd name="connsiteY42" fmla="*/ 180023 h 746439"/>
                <a:gd name="connsiteX43" fmla="*/ 202394 w 747966"/>
                <a:gd name="connsiteY43" fmla="*/ 180084 h 746439"/>
                <a:gd name="connsiteX44" fmla="*/ 247086 w 747966"/>
                <a:gd name="connsiteY44" fmla="*/ 421772 h 746439"/>
                <a:gd name="connsiteX45" fmla="*/ 255572 w 747966"/>
                <a:gd name="connsiteY45" fmla="*/ 429525 h 746439"/>
                <a:gd name="connsiteX46" fmla="*/ 256458 w 747966"/>
                <a:gd name="connsiteY46" fmla="*/ 429525 h 746439"/>
                <a:gd name="connsiteX47" fmla="*/ 265336 w 747966"/>
                <a:gd name="connsiteY47" fmla="*/ 423439 h 746439"/>
                <a:gd name="connsiteX48" fmla="*/ 336554 w 747966"/>
                <a:gd name="connsiteY48" fmla="*/ 239282 h 746439"/>
                <a:gd name="connsiteX49" fmla="*/ 336674 w 747966"/>
                <a:gd name="connsiteY49" fmla="*/ 239221 h 746439"/>
                <a:gd name="connsiteX50" fmla="*/ 336735 w 747966"/>
                <a:gd name="connsiteY50" fmla="*/ 239282 h 746439"/>
                <a:gd name="connsiteX51" fmla="*/ 367215 w 747966"/>
                <a:gd name="connsiteY51" fmla="*/ 353582 h 746439"/>
                <a:gd name="connsiteX52" fmla="*/ 378876 w 747966"/>
                <a:gd name="connsiteY52" fmla="*/ 360325 h 746439"/>
                <a:gd name="connsiteX53" fmla="*/ 383646 w 747966"/>
                <a:gd name="connsiteY53" fmla="*/ 357326 h 746439"/>
                <a:gd name="connsiteX54" fmla="*/ 437957 w 747966"/>
                <a:gd name="connsiteY54" fmla="*/ 294070 h 746439"/>
                <a:gd name="connsiteX55" fmla="*/ 532807 w 747966"/>
                <a:gd name="connsiteY55" fmla="*/ 294070 h 746439"/>
                <a:gd name="connsiteX56" fmla="*/ 257612 w 747966"/>
                <a:gd name="connsiteY56" fmla="*/ 531657 h 746439"/>
                <a:gd name="connsiteX57" fmla="*/ 231465 w 747966"/>
                <a:gd name="connsiteY57" fmla="*/ 528385 h 746439"/>
                <a:gd name="connsiteX58" fmla="*/ 134205 w 747966"/>
                <a:gd name="connsiteY58" fmla="*/ 489409 h 746439"/>
                <a:gd name="connsiteX59" fmla="*/ 712830 w 747966"/>
                <a:gd name="connsiteY59" fmla="*/ 711484 h 746439"/>
                <a:gd name="connsiteX60" fmla="*/ 651870 w 747966"/>
                <a:gd name="connsiteY60" fmla="*/ 717733 h 746439"/>
                <a:gd name="connsiteX61" fmla="*/ 517996 w 747966"/>
                <a:gd name="connsiteY61" fmla="*/ 583630 h 746439"/>
                <a:gd name="connsiteX62" fmla="*/ 508547 w 747966"/>
                <a:gd name="connsiteY62" fmla="*/ 555303 h 746439"/>
                <a:gd name="connsiteX63" fmla="*/ 524397 w 747966"/>
                <a:gd name="connsiteY63" fmla="*/ 522756 h 746439"/>
                <a:gd name="connsiteX64" fmla="*/ 585357 w 747966"/>
                <a:gd name="connsiteY64" fmla="*/ 516507 h 746439"/>
                <a:gd name="connsiteX65" fmla="*/ 719240 w 747966"/>
                <a:gd name="connsiteY65" fmla="*/ 650610 h 746439"/>
                <a:gd name="connsiteX66" fmla="*/ 728689 w 747966"/>
                <a:gd name="connsiteY66" fmla="*/ 678937 h 746439"/>
                <a:gd name="connsiteX67" fmla="*/ 712830 w 747966"/>
                <a:gd name="connsiteY67" fmla="*/ 711484 h 74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47966" h="746439">
                  <a:moveTo>
                    <a:pt x="732718" y="637151"/>
                  </a:moveTo>
                  <a:lnTo>
                    <a:pt x="598825" y="503030"/>
                  </a:lnTo>
                  <a:cubicBezTo>
                    <a:pt x="578327" y="482494"/>
                    <a:pt x="543713" y="483103"/>
                    <a:pt x="518053" y="503030"/>
                  </a:cubicBezTo>
                  <a:lnTo>
                    <a:pt x="478410" y="463386"/>
                  </a:lnTo>
                  <a:cubicBezTo>
                    <a:pt x="581939" y="351560"/>
                    <a:pt x="575212" y="176981"/>
                    <a:pt x="463386" y="73452"/>
                  </a:cubicBezTo>
                  <a:cubicBezTo>
                    <a:pt x="351561" y="-30077"/>
                    <a:pt x="176981" y="-23350"/>
                    <a:pt x="73453" y="88476"/>
                  </a:cubicBezTo>
                  <a:cubicBezTo>
                    <a:pt x="-30077" y="200301"/>
                    <a:pt x="-23350" y="374881"/>
                    <a:pt x="88475" y="478410"/>
                  </a:cubicBezTo>
                  <a:cubicBezTo>
                    <a:pt x="194863" y="576904"/>
                    <a:pt x="359330" y="576266"/>
                    <a:pt x="464951" y="476950"/>
                  </a:cubicBezTo>
                  <a:lnTo>
                    <a:pt x="504575" y="516584"/>
                  </a:lnTo>
                  <a:cubicBezTo>
                    <a:pt x="496092" y="527240"/>
                    <a:pt x="490878" y="540127"/>
                    <a:pt x="489564" y="553683"/>
                  </a:cubicBezTo>
                  <a:cubicBezTo>
                    <a:pt x="487791" y="569670"/>
                    <a:pt x="493278" y="585610"/>
                    <a:pt x="504518" y="597118"/>
                  </a:cubicBezTo>
                  <a:lnTo>
                    <a:pt x="638363" y="731191"/>
                  </a:lnTo>
                  <a:cubicBezTo>
                    <a:pt x="648539" y="741183"/>
                    <a:pt x="662299" y="746673"/>
                    <a:pt x="676558" y="746431"/>
                  </a:cubicBezTo>
                  <a:cubicBezTo>
                    <a:pt x="695293" y="746107"/>
                    <a:pt x="713144" y="738409"/>
                    <a:pt x="726241" y="725010"/>
                  </a:cubicBezTo>
                  <a:cubicBezTo>
                    <a:pt x="738375" y="713190"/>
                    <a:pt x="745951" y="697469"/>
                    <a:pt x="747634" y="680614"/>
                  </a:cubicBezTo>
                  <a:cubicBezTo>
                    <a:pt x="749422" y="664623"/>
                    <a:pt x="743948" y="648673"/>
                    <a:pt x="732718" y="637151"/>
                  </a:cubicBezTo>
                  <a:close/>
                  <a:moveTo>
                    <a:pt x="94676" y="93169"/>
                  </a:moveTo>
                  <a:cubicBezTo>
                    <a:pt x="154172" y="33516"/>
                    <a:pt x="239135" y="6822"/>
                    <a:pt x="322057" y="21731"/>
                  </a:cubicBezTo>
                  <a:cubicBezTo>
                    <a:pt x="357788" y="27883"/>
                    <a:pt x="391739" y="41781"/>
                    <a:pt x="421527" y="62451"/>
                  </a:cubicBezTo>
                  <a:cubicBezTo>
                    <a:pt x="491738" y="110413"/>
                    <a:pt x="533689" y="189990"/>
                    <a:pt x="533588" y="275020"/>
                  </a:cubicBezTo>
                  <a:lnTo>
                    <a:pt x="433576" y="275020"/>
                  </a:lnTo>
                  <a:cubicBezTo>
                    <a:pt x="430796" y="275020"/>
                    <a:pt x="428156" y="276235"/>
                    <a:pt x="426346" y="278344"/>
                  </a:cubicBezTo>
                  <a:lnTo>
                    <a:pt x="381083" y="331151"/>
                  </a:lnTo>
                  <a:cubicBezTo>
                    <a:pt x="381056" y="331196"/>
                    <a:pt x="380997" y="331209"/>
                    <a:pt x="380952" y="331181"/>
                  </a:cubicBezTo>
                  <a:cubicBezTo>
                    <a:pt x="380940" y="331174"/>
                    <a:pt x="380929" y="331163"/>
                    <a:pt x="380921" y="331151"/>
                  </a:cubicBezTo>
                  <a:lnTo>
                    <a:pt x="347527" y="205888"/>
                  </a:lnTo>
                  <a:cubicBezTo>
                    <a:pt x="346170" y="200805"/>
                    <a:pt x="340951" y="197784"/>
                    <a:pt x="335868" y="199140"/>
                  </a:cubicBezTo>
                  <a:cubicBezTo>
                    <a:pt x="332916" y="199928"/>
                    <a:pt x="330522" y="202082"/>
                    <a:pt x="329429" y="204935"/>
                  </a:cubicBezTo>
                  <a:lnTo>
                    <a:pt x="259811" y="384958"/>
                  </a:lnTo>
                  <a:cubicBezTo>
                    <a:pt x="259795" y="385007"/>
                    <a:pt x="259741" y="385035"/>
                    <a:pt x="259691" y="385019"/>
                  </a:cubicBezTo>
                  <a:cubicBezTo>
                    <a:pt x="259662" y="385009"/>
                    <a:pt x="259640" y="384986"/>
                    <a:pt x="259630" y="384958"/>
                  </a:cubicBezTo>
                  <a:lnTo>
                    <a:pt x="214339" y="139937"/>
                  </a:lnTo>
                  <a:cubicBezTo>
                    <a:pt x="213380" y="134764"/>
                    <a:pt x="208411" y="131348"/>
                    <a:pt x="203238" y="132305"/>
                  </a:cubicBezTo>
                  <a:cubicBezTo>
                    <a:pt x="199829" y="132937"/>
                    <a:pt x="197033" y="135371"/>
                    <a:pt x="195936" y="138660"/>
                  </a:cubicBezTo>
                  <a:lnTo>
                    <a:pt x="150483" y="275020"/>
                  </a:lnTo>
                  <a:lnTo>
                    <a:pt x="19467" y="275020"/>
                  </a:lnTo>
                  <a:cubicBezTo>
                    <a:pt x="19348" y="206812"/>
                    <a:pt x="46414" y="141368"/>
                    <a:pt x="94676" y="93169"/>
                  </a:cubicBezTo>
                  <a:close/>
                  <a:moveTo>
                    <a:pt x="134205" y="489409"/>
                  </a:moveTo>
                  <a:cubicBezTo>
                    <a:pt x="68060" y="445418"/>
                    <a:pt x="25988" y="373300"/>
                    <a:pt x="20248" y="294070"/>
                  </a:cubicBezTo>
                  <a:lnTo>
                    <a:pt x="157351" y="294070"/>
                  </a:lnTo>
                  <a:cubicBezTo>
                    <a:pt x="161452" y="294071"/>
                    <a:pt x="165094" y="291446"/>
                    <a:pt x="166390" y="287555"/>
                  </a:cubicBezTo>
                  <a:lnTo>
                    <a:pt x="202213" y="180084"/>
                  </a:lnTo>
                  <a:cubicBezTo>
                    <a:pt x="202230" y="180035"/>
                    <a:pt x="202284" y="180007"/>
                    <a:pt x="202333" y="180023"/>
                  </a:cubicBezTo>
                  <a:cubicBezTo>
                    <a:pt x="202362" y="180033"/>
                    <a:pt x="202385" y="180056"/>
                    <a:pt x="202394" y="180084"/>
                  </a:cubicBezTo>
                  <a:lnTo>
                    <a:pt x="247086" y="421772"/>
                  </a:lnTo>
                  <a:cubicBezTo>
                    <a:pt x="247860" y="425965"/>
                    <a:pt x="251327" y="429132"/>
                    <a:pt x="255572" y="429525"/>
                  </a:cubicBezTo>
                  <a:cubicBezTo>
                    <a:pt x="255868" y="429525"/>
                    <a:pt x="256163" y="429525"/>
                    <a:pt x="256458" y="429525"/>
                  </a:cubicBezTo>
                  <a:cubicBezTo>
                    <a:pt x="260390" y="429523"/>
                    <a:pt x="263916" y="427105"/>
                    <a:pt x="265336" y="423439"/>
                  </a:cubicBezTo>
                  <a:lnTo>
                    <a:pt x="336554" y="239282"/>
                  </a:lnTo>
                  <a:cubicBezTo>
                    <a:pt x="336570" y="239233"/>
                    <a:pt x="336624" y="239205"/>
                    <a:pt x="336674" y="239221"/>
                  </a:cubicBezTo>
                  <a:cubicBezTo>
                    <a:pt x="336703" y="239231"/>
                    <a:pt x="336725" y="239254"/>
                    <a:pt x="336735" y="239282"/>
                  </a:cubicBezTo>
                  <a:lnTo>
                    <a:pt x="367215" y="353582"/>
                  </a:lnTo>
                  <a:cubicBezTo>
                    <a:pt x="368573" y="358665"/>
                    <a:pt x="373794" y="361683"/>
                    <a:pt x="378876" y="360325"/>
                  </a:cubicBezTo>
                  <a:cubicBezTo>
                    <a:pt x="380732" y="359829"/>
                    <a:pt x="382395" y="358784"/>
                    <a:pt x="383646" y="357326"/>
                  </a:cubicBezTo>
                  <a:lnTo>
                    <a:pt x="437957" y="294070"/>
                  </a:lnTo>
                  <a:lnTo>
                    <a:pt x="532807" y="294070"/>
                  </a:lnTo>
                  <a:cubicBezTo>
                    <a:pt x="522422" y="435671"/>
                    <a:pt x="399212" y="542042"/>
                    <a:pt x="257612" y="531657"/>
                  </a:cubicBezTo>
                  <a:cubicBezTo>
                    <a:pt x="248846" y="531014"/>
                    <a:pt x="240119" y="529922"/>
                    <a:pt x="231465" y="528385"/>
                  </a:cubicBezTo>
                  <a:cubicBezTo>
                    <a:pt x="196636" y="522475"/>
                    <a:pt x="163475" y="509186"/>
                    <a:pt x="134205" y="489409"/>
                  </a:cubicBezTo>
                  <a:close/>
                  <a:moveTo>
                    <a:pt x="712830" y="711484"/>
                  </a:moveTo>
                  <a:cubicBezTo>
                    <a:pt x="694265" y="729991"/>
                    <a:pt x="666919" y="732801"/>
                    <a:pt x="651870" y="717733"/>
                  </a:cubicBezTo>
                  <a:lnTo>
                    <a:pt x="517996" y="583630"/>
                  </a:lnTo>
                  <a:cubicBezTo>
                    <a:pt x="510768" y="576076"/>
                    <a:pt x="507302" y="565683"/>
                    <a:pt x="508547" y="555303"/>
                  </a:cubicBezTo>
                  <a:cubicBezTo>
                    <a:pt x="509835" y="542927"/>
                    <a:pt x="515448" y="531402"/>
                    <a:pt x="524397" y="522756"/>
                  </a:cubicBezTo>
                  <a:cubicBezTo>
                    <a:pt x="542951" y="504239"/>
                    <a:pt x="570297" y="501429"/>
                    <a:pt x="585357" y="516507"/>
                  </a:cubicBezTo>
                  <a:lnTo>
                    <a:pt x="719240" y="650610"/>
                  </a:lnTo>
                  <a:cubicBezTo>
                    <a:pt x="726465" y="658166"/>
                    <a:pt x="729931" y="668557"/>
                    <a:pt x="728689" y="678937"/>
                  </a:cubicBezTo>
                  <a:cubicBezTo>
                    <a:pt x="727397" y="691314"/>
                    <a:pt x="721781" y="702839"/>
                    <a:pt x="712830" y="711484"/>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nvGrpSpPr>
          <p:cNvPr id="6" name="Groupe 5">
            <a:extLst>
              <a:ext uri="{FF2B5EF4-FFF2-40B4-BE49-F238E27FC236}">
                <a16:creationId xmlns:a16="http://schemas.microsoft.com/office/drawing/2014/main" id="{7FB4F948-DB91-E7F7-A65F-F2F603E128B1}"/>
              </a:ext>
            </a:extLst>
          </p:cNvPr>
          <p:cNvGrpSpPr/>
          <p:nvPr/>
        </p:nvGrpSpPr>
        <p:grpSpPr>
          <a:xfrm>
            <a:off x="582195" y="1869921"/>
            <a:ext cx="448326" cy="448326"/>
            <a:chOff x="582195" y="2075519"/>
            <a:chExt cx="448326" cy="448326"/>
          </a:xfrm>
        </p:grpSpPr>
        <p:sp>
          <p:nvSpPr>
            <p:cNvPr id="7" name="Forme libre 6">
              <a:extLst>
                <a:ext uri="{FF2B5EF4-FFF2-40B4-BE49-F238E27FC236}">
                  <a16:creationId xmlns:a16="http://schemas.microsoft.com/office/drawing/2014/main" id="{ABD186EE-8398-8EF2-E0B7-B5EB5D7CF0F4}"/>
                </a:ext>
              </a:extLst>
            </p:cNvPr>
            <p:cNvSpPr/>
            <p:nvPr/>
          </p:nvSpPr>
          <p:spPr>
            <a:xfrm>
              <a:off x="582195" y="2075519"/>
              <a:ext cx="448326" cy="448326"/>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grpSp>
          <p:nvGrpSpPr>
            <p:cNvPr id="8" name="Graphique 3" descr="Cycle avec des personnes contour">
              <a:extLst>
                <a:ext uri="{FF2B5EF4-FFF2-40B4-BE49-F238E27FC236}">
                  <a16:creationId xmlns:a16="http://schemas.microsoft.com/office/drawing/2014/main" id="{757AB7A1-FBE8-5C02-B2C4-9DA03840D9DC}"/>
                </a:ext>
              </a:extLst>
            </p:cNvPr>
            <p:cNvGrpSpPr/>
            <p:nvPr/>
          </p:nvGrpSpPr>
          <p:grpSpPr>
            <a:xfrm>
              <a:off x="662432" y="2135065"/>
              <a:ext cx="287649" cy="287649"/>
              <a:chOff x="1165939" y="2049391"/>
              <a:chExt cx="647700" cy="647700"/>
            </a:xfrm>
            <a:solidFill>
              <a:srgbClr val="000000"/>
            </a:solidFill>
          </p:grpSpPr>
          <p:sp>
            <p:nvSpPr>
              <p:cNvPr id="9" name="Forme libre 8">
                <a:extLst>
                  <a:ext uri="{FF2B5EF4-FFF2-40B4-BE49-F238E27FC236}">
                    <a16:creationId xmlns:a16="http://schemas.microsoft.com/office/drawing/2014/main" id="{D4BA37E8-C585-D752-3019-767A98BAD50A}"/>
                  </a:ext>
                </a:extLst>
              </p:cNvPr>
              <p:cNvSpPr/>
              <p:nvPr/>
            </p:nvSpPr>
            <p:spPr>
              <a:xfrm>
                <a:off x="1431686" y="2573266"/>
                <a:ext cx="116204" cy="19050"/>
              </a:xfrm>
              <a:custGeom>
                <a:avLst/>
                <a:gdLst>
                  <a:gd name="connsiteX0" fmla="*/ 116205 w 116204"/>
                  <a:gd name="connsiteY0" fmla="*/ 19050 h 19050"/>
                  <a:gd name="connsiteX1" fmla="*/ 115252 w 116204"/>
                  <a:gd name="connsiteY1" fmla="*/ 4763 h 19050"/>
                  <a:gd name="connsiteX2" fmla="*/ 115252 w 116204"/>
                  <a:gd name="connsiteY2" fmla="*/ 0 h 19050"/>
                  <a:gd name="connsiteX3" fmla="*/ 952 w 116204"/>
                  <a:gd name="connsiteY3" fmla="*/ 0 h 19050"/>
                  <a:gd name="connsiteX4" fmla="*/ 952 w 116204"/>
                  <a:gd name="connsiteY4" fmla="*/ 4763 h 19050"/>
                  <a:gd name="connsiteX5" fmla="*/ 0 w 116204"/>
                  <a:gd name="connsiteY5" fmla="*/ 19050 h 19050"/>
                  <a:gd name="connsiteX6" fmla="*/ 116205 w 116204"/>
                  <a:gd name="connsiteY6" fmla="*/ 19050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204" h="19050">
                    <a:moveTo>
                      <a:pt x="116205" y="19050"/>
                    </a:moveTo>
                    <a:cubicBezTo>
                      <a:pt x="116205" y="14288"/>
                      <a:pt x="115252" y="9525"/>
                      <a:pt x="115252" y="4763"/>
                    </a:cubicBezTo>
                    <a:cubicBezTo>
                      <a:pt x="115252" y="2858"/>
                      <a:pt x="115252" y="1905"/>
                      <a:pt x="115252" y="0"/>
                    </a:cubicBezTo>
                    <a:lnTo>
                      <a:pt x="952" y="0"/>
                    </a:lnTo>
                    <a:cubicBezTo>
                      <a:pt x="952" y="1905"/>
                      <a:pt x="952" y="2858"/>
                      <a:pt x="952" y="4763"/>
                    </a:cubicBezTo>
                    <a:cubicBezTo>
                      <a:pt x="952" y="9525"/>
                      <a:pt x="952" y="14288"/>
                      <a:pt x="0" y="19050"/>
                    </a:cubicBezTo>
                    <a:lnTo>
                      <a:pt x="116205" y="19050"/>
                    </a:ln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0" name="Forme libre 9">
                <a:extLst>
                  <a:ext uri="{FF2B5EF4-FFF2-40B4-BE49-F238E27FC236}">
                    <a16:creationId xmlns:a16="http://schemas.microsoft.com/office/drawing/2014/main" id="{3BDD45CE-0413-CD9C-0B8B-CDD0A4F1C229}"/>
                  </a:ext>
                </a:extLst>
              </p:cNvPr>
              <p:cNvSpPr/>
              <p:nvPr/>
            </p:nvSpPr>
            <p:spPr>
              <a:xfrm>
                <a:off x="1327864" y="2340855"/>
                <a:ext cx="71437" cy="102870"/>
              </a:xfrm>
              <a:custGeom>
                <a:avLst/>
                <a:gdLst>
                  <a:gd name="connsiteX0" fmla="*/ 18098 w 71437"/>
                  <a:gd name="connsiteY0" fmla="*/ 102870 h 102870"/>
                  <a:gd name="connsiteX1" fmla="*/ 71438 w 71437"/>
                  <a:gd name="connsiteY1" fmla="*/ 10478 h 102870"/>
                  <a:gd name="connsiteX2" fmla="*/ 55245 w 71437"/>
                  <a:gd name="connsiteY2" fmla="*/ 0 h 102870"/>
                  <a:gd name="connsiteX3" fmla="*/ 0 w 71437"/>
                  <a:gd name="connsiteY3" fmla="*/ 96203 h 102870"/>
                  <a:gd name="connsiteX4" fmla="*/ 18098 w 71437"/>
                  <a:gd name="connsiteY4" fmla="*/ 102870 h 102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37" h="102870">
                    <a:moveTo>
                      <a:pt x="18098" y="102870"/>
                    </a:moveTo>
                    <a:lnTo>
                      <a:pt x="71438" y="10478"/>
                    </a:lnTo>
                    <a:cubicBezTo>
                      <a:pt x="65723" y="7620"/>
                      <a:pt x="60960" y="3810"/>
                      <a:pt x="55245" y="0"/>
                    </a:cubicBezTo>
                    <a:lnTo>
                      <a:pt x="0" y="96203"/>
                    </a:lnTo>
                    <a:cubicBezTo>
                      <a:pt x="6668" y="98108"/>
                      <a:pt x="12382" y="100013"/>
                      <a:pt x="18098" y="10287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1" name="Forme libre 10">
                <a:extLst>
                  <a:ext uri="{FF2B5EF4-FFF2-40B4-BE49-F238E27FC236}">
                    <a16:creationId xmlns:a16="http://schemas.microsoft.com/office/drawing/2014/main" id="{D54D3EAB-E432-38EE-8633-135D26CF8CCF}"/>
                  </a:ext>
                </a:extLst>
              </p:cNvPr>
              <p:cNvSpPr/>
              <p:nvPr/>
            </p:nvSpPr>
            <p:spPr>
              <a:xfrm>
                <a:off x="1570751" y="2340855"/>
                <a:ext cx="73342" cy="106680"/>
              </a:xfrm>
              <a:custGeom>
                <a:avLst/>
                <a:gdLst>
                  <a:gd name="connsiteX0" fmla="*/ 73342 w 73342"/>
                  <a:gd name="connsiteY0" fmla="*/ 99060 h 106680"/>
                  <a:gd name="connsiteX1" fmla="*/ 16193 w 73342"/>
                  <a:gd name="connsiteY1" fmla="*/ 0 h 106680"/>
                  <a:gd name="connsiteX2" fmla="*/ 0 w 73342"/>
                  <a:gd name="connsiteY2" fmla="*/ 10478 h 106680"/>
                  <a:gd name="connsiteX3" fmla="*/ 55245 w 73342"/>
                  <a:gd name="connsiteY3" fmla="*/ 106680 h 106680"/>
                  <a:gd name="connsiteX4" fmla="*/ 73342 w 73342"/>
                  <a:gd name="connsiteY4" fmla="*/ 99060 h 106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342" h="106680">
                    <a:moveTo>
                      <a:pt x="73342" y="99060"/>
                    </a:moveTo>
                    <a:lnTo>
                      <a:pt x="16193" y="0"/>
                    </a:lnTo>
                    <a:cubicBezTo>
                      <a:pt x="11430" y="3810"/>
                      <a:pt x="5715" y="6668"/>
                      <a:pt x="0" y="10478"/>
                    </a:cubicBezTo>
                    <a:lnTo>
                      <a:pt x="55245" y="106680"/>
                    </a:lnTo>
                    <a:cubicBezTo>
                      <a:pt x="60960" y="103823"/>
                      <a:pt x="67627" y="100965"/>
                      <a:pt x="73342" y="9906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6" name="Forme libre 15">
                <a:extLst>
                  <a:ext uri="{FF2B5EF4-FFF2-40B4-BE49-F238E27FC236}">
                    <a16:creationId xmlns:a16="http://schemas.microsoft.com/office/drawing/2014/main" id="{66A2ACB4-70A2-36E6-8248-13CCA0D60EA9}"/>
                  </a:ext>
                </a:extLst>
              </p:cNvPr>
              <p:cNvSpPr/>
              <p:nvPr/>
            </p:nvSpPr>
            <p:spPr>
              <a:xfrm>
                <a:off x="1165939" y="2458966"/>
                <a:ext cx="238125" cy="238125"/>
              </a:xfrm>
              <a:custGeom>
                <a:avLst/>
                <a:gdLst>
                  <a:gd name="connsiteX0" fmla="*/ 119063 w 238125"/>
                  <a:gd name="connsiteY0" fmla="*/ 0 h 238125"/>
                  <a:gd name="connsiteX1" fmla="*/ 0 w 238125"/>
                  <a:gd name="connsiteY1" fmla="*/ 119063 h 238125"/>
                  <a:gd name="connsiteX2" fmla="*/ 119063 w 238125"/>
                  <a:gd name="connsiteY2" fmla="*/ 238125 h 238125"/>
                  <a:gd name="connsiteX3" fmla="*/ 238125 w 238125"/>
                  <a:gd name="connsiteY3" fmla="*/ 119063 h 238125"/>
                  <a:gd name="connsiteX4" fmla="*/ 119063 w 238125"/>
                  <a:gd name="connsiteY4" fmla="*/ 0 h 238125"/>
                  <a:gd name="connsiteX5" fmla="*/ 61913 w 238125"/>
                  <a:gd name="connsiteY5" fmla="*/ 200977 h 238125"/>
                  <a:gd name="connsiteX6" fmla="*/ 124778 w 238125"/>
                  <a:gd name="connsiteY6" fmla="*/ 148590 h 238125"/>
                  <a:gd name="connsiteX7" fmla="*/ 177165 w 238125"/>
                  <a:gd name="connsiteY7" fmla="*/ 200977 h 238125"/>
                  <a:gd name="connsiteX8" fmla="*/ 61913 w 238125"/>
                  <a:gd name="connsiteY8" fmla="*/ 200977 h 238125"/>
                  <a:gd name="connsiteX9" fmla="*/ 92393 w 238125"/>
                  <a:gd name="connsiteY9" fmla="*/ 102870 h 238125"/>
                  <a:gd name="connsiteX10" fmla="*/ 119063 w 238125"/>
                  <a:gd name="connsiteY10" fmla="*/ 76200 h 238125"/>
                  <a:gd name="connsiteX11" fmla="*/ 145733 w 238125"/>
                  <a:gd name="connsiteY11" fmla="*/ 102870 h 238125"/>
                  <a:gd name="connsiteX12" fmla="*/ 119063 w 238125"/>
                  <a:gd name="connsiteY12" fmla="*/ 129540 h 238125"/>
                  <a:gd name="connsiteX13" fmla="*/ 92393 w 238125"/>
                  <a:gd name="connsiteY13" fmla="*/ 102870 h 238125"/>
                  <a:gd name="connsiteX14" fmla="*/ 193358 w 238125"/>
                  <a:gd name="connsiteY14" fmla="*/ 185738 h 238125"/>
                  <a:gd name="connsiteX15" fmla="*/ 150495 w 238125"/>
                  <a:gd name="connsiteY15" fmla="*/ 135255 h 238125"/>
                  <a:gd name="connsiteX16" fmla="*/ 152400 w 238125"/>
                  <a:gd name="connsiteY16" fmla="*/ 70485 h 238125"/>
                  <a:gd name="connsiteX17" fmla="*/ 87630 w 238125"/>
                  <a:gd name="connsiteY17" fmla="*/ 68580 h 238125"/>
                  <a:gd name="connsiteX18" fmla="*/ 85725 w 238125"/>
                  <a:gd name="connsiteY18" fmla="*/ 133350 h 238125"/>
                  <a:gd name="connsiteX19" fmla="*/ 87630 w 238125"/>
                  <a:gd name="connsiteY19" fmla="*/ 135255 h 238125"/>
                  <a:gd name="connsiteX20" fmla="*/ 44768 w 238125"/>
                  <a:gd name="connsiteY20" fmla="*/ 185738 h 238125"/>
                  <a:gd name="connsiteX21" fmla="*/ 51435 w 238125"/>
                  <a:gd name="connsiteY21" fmla="*/ 44768 h 238125"/>
                  <a:gd name="connsiteX22" fmla="*/ 192405 w 238125"/>
                  <a:gd name="connsiteY22" fmla="*/ 51435 h 238125"/>
                  <a:gd name="connsiteX23" fmla="*/ 193358 w 238125"/>
                  <a:gd name="connsiteY23" fmla="*/ 1857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238125">
                    <a:moveTo>
                      <a:pt x="119063" y="0"/>
                    </a:moveTo>
                    <a:cubicBezTo>
                      <a:pt x="53340" y="0"/>
                      <a:pt x="0" y="53340"/>
                      <a:pt x="0" y="119063"/>
                    </a:cubicBezTo>
                    <a:cubicBezTo>
                      <a:pt x="0" y="184785"/>
                      <a:pt x="53340" y="238125"/>
                      <a:pt x="119063" y="238125"/>
                    </a:cubicBezTo>
                    <a:cubicBezTo>
                      <a:pt x="184785" y="238125"/>
                      <a:pt x="238125" y="184785"/>
                      <a:pt x="238125" y="119063"/>
                    </a:cubicBezTo>
                    <a:cubicBezTo>
                      <a:pt x="238125" y="53340"/>
                      <a:pt x="184785" y="0"/>
                      <a:pt x="119063" y="0"/>
                    </a:cubicBezTo>
                    <a:close/>
                    <a:moveTo>
                      <a:pt x="61913" y="200977"/>
                    </a:moveTo>
                    <a:cubicBezTo>
                      <a:pt x="64770" y="169545"/>
                      <a:pt x="93345" y="145733"/>
                      <a:pt x="124778" y="148590"/>
                    </a:cubicBezTo>
                    <a:cubicBezTo>
                      <a:pt x="152400" y="151448"/>
                      <a:pt x="174308" y="173355"/>
                      <a:pt x="177165" y="200977"/>
                    </a:cubicBezTo>
                    <a:cubicBezTo>
                      <a:pt x="141923" y="224790"/>
                      <a:pt x="96203" y="224790"/>
                      <a:pt x="61913" y="200977"/>
                    </a:cubicBezTo>
                    <a:close/>
                    <a:moveTo>
                      <a:pt x="92393" y="102870"/>
                    </a:moveTo>
                    <a:cubicBezTo>
                      <a:pt x="92393" y="88583"/>
                      <a:pt x="103823" y="76200"/>
                      <a:pt x="119063" y="76200"/>
                    </a:cubicBezTo>
                    <a:cubicBezTo>
                      <a:pt x="133350" y="76200"/>
                      <a:pt x="145733" y="87630"/>
                      <a:pt x="145733" y="102870"/>
                    </a:cubicBezTo>
                    <a:cubicBezTo>
                      <a:pt x="145733" y="117158"/>
                      <a:pt x="134303" y="129540"/>
                      <a:pt x="119063" y="129540"/>
                    </a:cubicBezTo>
                    <a:cubicBezTo>
                      <a:pt x="104775" y="129540"/>
                      <a:pt x="92393" y="117158"/>
                      <a:pt x="92393" y="102870"/>
                    </a:cubicBezTo>
                    <a:close/>
                    <a:moveTo>
                      <a:pt x="193358" y="185738"/>
                    </a:moveTo>
                    <a:cubicBezTo>
                      <a:pt x="187643" y="163830"/>
                      <a:pt x="171450" y="144780"/>
                      <a:pt x="150495" y="135255"/>
                    </a:cubicBezTo>
                    <a:cubicBezTo>
                      <a:pt x="168593" y="118110"/>
                      <a:pt x="169545" y="89535"/>
                      <a:pt x="152400" y="70485"/>
                    </a:cubicBezTo>
                    <a:cubicBezTo>
                      <a:pt x="135255" y="52388"/>
                      <a:pt x="106680" y="51435"/>
                      <a:pt x="87630" y="68580"/>
                    </a:cubicBezTo>
                    <a:cubicBezTo>
                      <a:pt x="69532" y="85725"/>
                      <a:pt x="68580" y="114300"/>
                      <a:pt x="85725" y="133350"/>
                    </a:cubicBezTo>
                    <a:cubicBezTo>
                      <a:pt x="86678" y="134302"/>
                      <a:pt x="87630" y="135255"/>
                      <a:pt x="87630" y="135255"/>
                    </a:cubicBezTo>
                    <a:cubicBezTo>
                      <a:pt x="66675" y="144780"/>
                      <a:pt x="50482" y="162877"/>
                      <a:pt x="44768" y="185738"/>
                    </a:cubicBezTo>
                    <a:cubicBezTo>
                      <a:pt x="7620" y="144780"/>
                      <a:pt x="10478" y="81915"/>
                      <a:pt x="51435" y="44768"/>
                    </a:cubicBezTo>
                    <a:cubicBezTo>
                      <a:pt x="92393" y="7620"/>
                      <a:pt x="155258" y="10477"/>
                      <a:pt x="192405" y="51435"/>
                    </a:cubicBezTo>
                    <a:cubicBezTo>
                      <a:pt x="227648" y="89535"/>
                      <a:pt x="227648" y="147638"/>
                      <a:pt x="193358" y="18573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8" name="Forme libre 17">
                <a:extLst>
                  <a:ext uri="{FF2B5EF4-FFF2-40B4-BE49-F238E27FC236}">
                    <a16:creationId xmlns:a16="http://schemas.microsoft.com/office/drawing/2014/main" id="{1EB3A170-49C3-944B-1A33-3B8414690FA9}"/>
                  </a:ext>
                </a:extLst>
              </p:cNvPr>
              <p:cNvSpPr/>
              <p:nvPr/>
            </p:nvSpPr>
            <p:spPr>
              <a:xfrm>
                <a:off x="1575514" y="2458966"/>
                <a:ext cx="238125" cy="238125"/>
              </a:xfrm>
              <a:custGeom>
                <a:avLst/>
                <a:gdLst>
                  <a:gd name="connsiteX0" fmla="*/ 119063 w 238125"/>
                  <a:gd name="connsiteY0" fmla="*/ 0 h 238125"/>
                  <a:gd name="connsiteX1" fmla="*/ 0 w 238125"/>
                  <a:gd name="connsiteY1" fmla="*/ 119063 h 238125"/>
                  <a:gd name="connsiteX2" fmla="*/ 119063 w 238125"/>
                  <a:gd name="connsiteY2" fmla="*/ 238125 h 238125"/>
                  <a:gd name="connsiteX3" fmla="*/ 238125 w 238125"/>
                  <a:gd name="connsiteY3" fmla="*/ 119063 h 238125"/>
                  <a:gd name="connsiteX4" fmla="*/ 119063 w 238125"/>
                  <a:gd name="connsiteY4" fmla="*/ 0 h 238125"/>
                  <a:gd name="connsiteX5" fmla="*/ 61913 w 238125"/>
                  <a:gd name="connsiteY5" fmla="*/ 200977 h 238125"/>
                  <a:gd name="connsiteX6" fmla="*/ 124777 w 238125"/>
                  <a:gd name="connsiteY6" fmla="*/ 148590 h 238125"/>
                  <a:gd name="connsiteX7" fmla="*/ 177165 w 238125"/>
                  <a:gd name="connsiteY7" fmla="*/ 200977 h 238125"/>
                  <a:gd name="connsiteX8" fmla="*/ 61913 w 238125"/>
                  <a:gd name="connsiteY8" fmla="*/ 200977 h 238125"/>
                  <a:gd name="connsiteX9" fmla="*/ 92392 w 238125"/>
                  <a:gd name="connsiteY9" fmla="*/ 102870 h 238125"/>
                  <a:gd name="connsiteX10" fmla="*/ 119063 w 238125"/>
                  <a:gd name="connsiteY10" fmla="*/ 76200 h 238125"/>
                  <a:gd name="connsiteX11" fmla="*/ 145733 w 238125"/>
                  <a:gd name="connsiteY11" fmla="*/ 102870 h 238125"/>
                  <a:gd name="connsiteX12" fmla="*/ 119063 w 238125"/>
                  <a:gd name="connsiteY12" fmla="*/ 129540 h 238125"/>
                  <a:gd name="connsiteX13" fmla="*/ 92392 w 238125"/>
                  <a:gd name="connsiteY13" fmla="*/ 102870 h 238125"/>
                  <a:gd name="connsiteX14" fmla="*/ 193358 w 238125"/>
                  <a:gd name="connsiteY14" fmla="*/ 185738 h 238125"/>
                  <a:gd name="connsiteX15" fmla="*/ 150495 w 238125"/>
                  <a:gd name="connsiteY15" fmla="*/ 135255 h 238125"/>
                  <a:gd name="connsiteX16" fmla="*/ 152400 w 238125"/>
                  <a:gd name="connsiteY16" fmla="*/ 70485 h 238125"/>
                  <a:gd name="connsiteX17" fmla="*/ 87630 w 238125"/>
                  <a:gd name="connsiteY17" fmla="*/ 68580 h 238125"/>
                  <a:gd name="connsiteX18" fmla="*/ 85725 w 238125"/>
                  <a:gd name="connsiteY18" fmla="*/ 133350 h 238125"/>
                  <a:gd name="connsiteX19" fmla="*/ 87630 w 238125"/>
                  <a:gd name="connsiteY19" fmla="*/ 135255 h 238125"/>
                  <a:gd name="connsiteX20" fmla="*/ 44768 w 238125"/>
                  <a:gd name="connsiteY20" fmla="*/ 185738 h 238125"/>
                  <a:gd name="connsiteX21" fmla="*/ 51435 w 238125"/>
                  <a:gd name="connsiteY21" fmla="*/ 44768 h 238125"/>
                  <a:gd name="connsiteX22" fmla="*/ 192405 w 238125"/>
                  <a:gd name="connsiteY22" fmla="*/ 51435 h 238125"/>
                  <a:gd name="connsiteX23" fmla="*/ 193358 w 238125"/>
                  <a:gd name="connsiteY23" fmla="*/ 1857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238125">
                    <a:moveTo>
                      <a:pt x="119063" y="0"/>
                    </a:moveTo>
                    <a:cubicBezTo>
                      <a:pt x="53340" y="0"/>
                      <a:pt x="0" y="53340"/>
                      <a:pt x="0" y="119063"/>
                    </a:cubicBezTo>
                    <a:cubicBezTo>
                      <a:pt x="0" y="184785"/>
                      <a:pt x="53340" y="238125"/>
                      <a:pt x="119063" y="238125"/>
                    </a:cubicBezTo>
                    <a:cubicBezTo>
                      <a:pt x="184785" y="238125"/>
                      <a:pt x="238125" y="184785"/>
                      <a:pt x="238125" y="119063"/>
                    </a:cubicBezTo>
                    <a:cubicBezTo>
                      <a:pt x="238125" y="53340"/>
                      <a:pt x="184785" y="0"/>
                      <a:pt x="119063" y="0"/>
                    </a:cubicBezTo>
                    <a:close/>
                    <a:moveTo>
                      <a:pt x="61913" y="200977"/>
                    </a:moveTo>
                    <a:cubicBezTo>
                      <a:pt x="64770" y="169545"/>
                      <a:pt x="93345" y="145733"/>
                      <a:pt x="124777" y="148590"/>
                    </a:cubicBezTo>
                    <a:cubicBezTo>
                      <a:pt x="152400" y="151448"/>
                      <a:pt x="174308" y="173355"/>
                      <a:pt x="177165" y="200977"/>
                    </a:cubicBezTo>
                    <a:cubicBezTo>
                      <a:pt x="141923" y="224790"/>
                      <a:pt x="96202" y="224790"/>
                      <a:pt x="61913" y="200977"/>
                    </a:cubicBezTo>
                    <a:close/>
                    <a:moveTo>
                      <a:pt x="92392" y="102870"/>
                    </a:moveTo>
                    <a:cubicBezTo>
                      <a:pt x="92392" y="88583"/>
                      <a:pt x="103823" y="76200"/>
                      <a:pt x="119063" y="76200"/>
                    </a:cubicBezTo>
                    <a:cubicBezTo>
                      <a:pt x="133350" y="76200"/>
                      <a:pt x="145733" y="87630"/>
                      <a:pt x="145733" y="102870"/>
                    </a:cubicBezTo>
                    <a:cubicBezTo>
                      <a:pt x="145733" y="117158"/>
                      <a:pt x="134302" y="129540"/>
                      <a:pt x="119063" y="129540"/>
                    </a:cubicBezTo>
                    <a:cubicBezTo>
                      <a:pt x="104775" y="129540"/>
                      <a:pt x="92392" y="117158"/>
                      <a:pt x="92392" y="102870"/>
                    </a:cubicBezTo>
                    <a:close/>
                    <a:moveTo>
                      <a:pt x="193358" y="185738"/>
                    </a:moveTo>
                    <a:cubicBezTo>
                      <a:pt x="187642" y="163830"/>
                      <a:pt x="171450" y="144780"/>
                      <a:pt x="150495" y="135255"/>
                    </a:cubicBezTo>
                    <a:cubicBezTo>
                      <a:pt x="168592" y="118110"/>
                      <a:pt x="169545" y="89535"/>
                      <a:pt x="152400" y="70485"/>
                    </a:cubicBezTo>
                    <a:cubicBezTo>
                      <a:pt x="135255" y="52388"/>
                      <a:pt x="106680" y="51435"/>
                      <a:pt x="87630" y="68580"/>
                    </a:cubicBezTo>
                    <a:cubicBezTo>
                      <a:pt x="68580" y="85725"/>
                      <a:pt x="68580" y="114300"/>
                      <a:pt x="85725" y="133350"/>
                    </a:cubicBezTo>
                    <a:cubicBezTo>
                      <a:pt x="86677" y="134302"/>
                      <a:pt x="87630" y="135255"/>
                      <a:pt x="87630" y="135255"/>
                    </a:cubicBezTo>
                    <a:cubicBezTo>
                      <a:pt x="66675" y="144780"/>
                      <a:pt x="50482" y="162877"/>
                      <a:pt x="44768" y="185738"/>
                    </a:cubicBezTo>
                    <a:cubicBezTo>
                      <a:pt x="7620" y="144780"/>
                      <a:pt x="10477" y="81915"/>
                      <a:pt x="51435" y="44768"/>
                    </a:cubicBezTo>
                    <a:cubicBezTo>
                      <a:pt x="92392" y="7620"/>
                      <a:pt x="155258" y="10477"/>
                      <a:pt x="192405" y="51435"/>
                    </a:cubicBezTo>
                    <a:cubicBezTo>
                      <a:pt x="227648" y="89535"/>
                      <a:pt x="227648" y="147638"/>
                      <a:pt x="193358" y="18573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19" name="Forme libre 18">
                <a:extLst>
                  <a:ext uri="{FF2B5EF4-FFF2-40B4-BE49-F238E27FC236}">
                    <a16:creationId xmlns:a16="http://schemas.microsoft.com/office/drawing/2014/main" id="{41D9E96F-93E2-FF13-23D8-0447A921DEFA}"/>
                  </a:ext>
                </a:extLst>
              </p:cNvPr>
              <p:cNvSpPr/>
              <p:nvPr/>
            </p:nvSpPr>
            <p:spPr>
              <a:xfrm>
                <a:off x="1337389" y="2049391"/>
                <a:ext cx="295275" cy="295275"/>
              </a:xfrm>
              <a:custGeom>
                <a:avLst/>
                <a:gdLst>
                  <a:gd name="connsiteX0" fmla="*/ 147638 w 295275"/>
                  <a:gd name="connsiteY0" fmla="*/ 0 h 295275"/>
                  <a:gd name="connsiteX1" fmla="*/ 0 w 295275"/>
                  <a:gd name="connsiteY1" fmla="*/ 147638 h 295275"/>
                  <a:gd name="connsiteX2" fmla="*/ 147638 w 295275"/>
                  <a:gd name="connsiteY2" fmla="*/ 295275 h 295275"/>
                  <a:gd name="connsiteX3" fmla="*/ 295275 w 295275"/>
                  <a:gd name="connsiteY3" fmla="*/ 147638 h 295275"/>
                  <a:gd name="connsiteX4" fmla="*/ 147638 w 295275"/>
                  <a:gd name="connsiteY4" fmla="*/ 0 h 295275"/>
                  <a:gd name="connsiteX5" fmla="*/ 72390 w 295275"/>
                  <a:gd name="connsiteY5" fmla="*/ 251460 h 295275"/>
                  <a:gd name="connsiteX6" fmla="*/ 153352 w 295275"/>
                  <a:gd name="connsiteY6" fmla="*/ 181927 h 295275"/>
                  <a:gd name="connsiteX7" fmla="*/ 222885 w 295275"/>
                  <a:gd name="connsiteY7" fmla="*/ 251460 h 295275"/>
                  <a:gd name="connsiteX8" fmla="*/ 72390 w 295275"/>
                  <a:gd name="connsiteY8" fmla="*/ 251460 h 295275"/>
                  <a:gd name="connsiteX9" fmla="*/ 111443 w 295275"/>
                  <a:gd name="connsiteY9" fmla="*/ 126682 h 295275"/>
                  <a:gd name="connsiteX10" fmla="*/ 147638 w 295275"/>
                  <a:gd name="connsiteY10" fmla="*/ 90488 h 295275"/>
                  <a:gd name="connsiteX11" fmla="*/ 183833 w 295275"/>
                  <a:gd name="connsiteY11" fmla="*/ 126682 h 295275"/>
                  <a:gd name="connsiteX12" fmla="*/ 147638 w 295275"/>
                  <a:gd name="connsiteY12" fmla="*/ 162878 h 295275"/>
                  <a:gd name="connsiteX13" fmla="*/ 111443 w 295275"/>
                  <a:gd name="connsiteY13" fmla="*/ 126682 h 295275"/>
                  <a:gd name="connsiteX14" fmla="*/ 111443 w 295275"/>
                  <a:gd name="connsiteY14" fmla="*/ 126682 h 295275"/>
                  <a:gd name="connsiteX15" fmla="*/ 240030 w 295275"/>
                  <a:gd name="connsiteY15" fmla="*/ 235268 h 295275"/>
                  <a:gd name="connsiteX16" fmla="*/ 182880 w 295275"/>
                  <a:gd name="connsiteY16" fmla="*/ 169545 h 295275"/>
                  <a:gd name="connsiteX17" fmla="*/ 190500 w 295275"/>
                  <a:gd name="connsiteY17" fmla="*/ 92393 h 295275"/>
                  <a:gd name="connsiteX18" fmla="*/ 113348 w 295275"/>
                  <a:gd name="connsiteY18" fmla="*/ 84773 h 295275"/>
                  <a:gd name="connsiteX19" fmla="*/ 104775 w 295275"/>
                  <a:gd name="connsiteY19" fmla="*/ 161925 h 295275"/>
                  <a:gd name="connsiteX20" fmla="*/ 112395 w 295275"/>
                  <a:gd name="connsiteY20" fmla="*/ 169545 h 295275"/>
                  <a:gd name="connsiteX21" fmla="*/ 55245 w 295275"/>
                  <a:gd name="connsiteY21" fmla="*/ 237173 h 295275"/>
                  <a:gd name="connsiteX22" fmla="*/ 58102 w 295275"/>
                  <a:gd name="connsiteY22" fmla="*/ 55245 h 295275"/>
                  <a:gd name="connsiteX23" fmla="*/ 240030 w 295275"/>
                  <a:gd name="connsiteY23" fmla="*/ 58103 h 295275"/>
                  <a:gd name="connsiteX24" fmla="*/ 240030 w 295275"/>
                  <a:gd name="connsiteY24" fmla="*/ 237173 h 295275"/>
                  <a:gd name="connsiteX25" fmla="*/ 240030 w 295275"/>
                  <a:gd name="connsiteY25" fmla="*/ 235268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95275" h="295275">
                    <a:moveTo>
                      <a:pt x="147638" y="0"/>
                    </a:moveTo>
                    <a:cubicBezTo>
                      <a:pt x="65723" y="0"/>
                      <a:pt x="0" y="65723"/>
                      <a:pt x="0" y="147638"/>
                    </a:cubicBezTo>
                    <a:cubicBezTo>
                      <a:pt x="0" y="229552"/>
                      <a:pt x="65723" y="295275"/>
                      <a:pt x="147638" y="295275"/>
                    </a:cubicBezTo>
                    <a:cubicBezTo>
                      <a:pt x="229552" y="295275"/>
                      <a:pt x="295275" y="229552"/>
                      <a:pt x="295275" y="147638"/>
                    </a:cubicBezTo>
                    <a:cubicBezTo>
                      <a:pt x="295275" y="65723"/>
                      <a:pt x="229552" y="0"/>
                      <a:pt x="147638" y="0"/>
                    </a:cubicBezTo>
                    <a:close/>
                    <a:moveTo>
                      <a:pt x="72390" y="251460"/>
                    </a:moveTo>
                    <a:cubicBezTo>
                      <a:pt x="75248" y="209550"/>
                      <a:pt x="111443" y="179070"/>
                      <a:pt x="153352" y="181927"/>
                    </a:cubicBezTo>
                    <a:cubicBezTo>
                      <a:pt x="190500" y="184785"/>
                      <a:pt x="220027" y="214313"/>
                      <a:pt x="222885" y="251460"/>
                    </a:cubicBezTo>
                    <a:cubicBezTo>
                      <a:pt x="178118" y="284798"/>
                      <a:pt x="117157" y="284798"/>
                      <a:pt x="72390" y="251460"/>
                    </a:cubicBezTo>
                    <a:close/>
                    <a:moveTo>
                      <a:pt x="111443" y="126682"/>
                    </a:moveTo>
                    <a:cubicBezTo>
                      <a:pt x="111443" y="106680"/>
                      <a:pt x="127635" y="90488"/>
                      <a:pt x="147638" y="90488"/>
                    </a:cubicBezTo>
                    <a:cubicBezTo>
                      <a:pt x="167640" y="90488"/>
                      <a:pt x="183833" y="106680"/>
                      <a:pt x="183833" y="126682"/>
                    </a:cubicBezTo>
                    <a:cubicBezTo>
                      <a:pt x="183833" y="146685"/>
                      <a:pt x="167640" y="162878"/>
                      <a:pt x="147638" y="162878"/>
                    </a:cubicBezTo>
                    <a:cubicBezTo>
                      <a:pt x="127635" y="162878"/>
                      <a:pt x="111443" y="146685"/>
                      <a:pt x="111443" y="126682"/>
                    </a:cubicBezTo>
                    <a:lnTo>
                      <a:pt x="111443" y="126682"/>
                    </a:lnTo>
                    <a:close/>
                    <a:moveTo>
                      <a:pt x="240030" y="235268"/>
                    </a:moveTo>
                    <a:cubicBezTo>
                      <a:pt x="233363" y="204788"/>
                      <a:pt x="211455" y="180023"/>
                      <a:pt x="182880" y="169545"/>
                    </a:cubicBezTo>
                    <a:cubicBezTo>
                      <a:pt x="206693" y="150495"/>
                      <a:pt x="209550" y="116205"/>
                      <a:pt x="190500" y="92393"/>
                    </a:cubicBezTo>
                    <a:cubicBezTo>
                      <a:pt x="171450" y="68580"/>
                      <a:pt x="137160" y="65723"/>
                      <a:pt x="113348" y="84773"/>
                    </a:cubicBezTo>
                    <a:cubicBezTo>
                      <a:pt x="89535" y="103823"/>
                      <a:pt x="85725" y="138113"/>
                      <a:pt x="104775" y="161925"/>
                    </a:cubicBezTo>
                    <a:cubicBezTo>
                      <a:pt x="106680" y="164783"/>
                      <a:pt x="109538" y="167640"/>
                      <a:pt x="112395" y="169545"/>
                    </a:cubicBezTo>
                    <a:cubicBezTo>
                      <a:pt x="82868" y="180975"/>
                      <a:pt x="61913" y="206693"/>
                      <a:pt x="55245" y="237173"/>
                    </a:cubicBezTo>
                    <a:cubicBezTo>
                      <a:pt x="5715" y="186690"/>
                      <a:pt x="6668" y="104775"/>
                      <a:pt x="58102" y="55245"/>
                    </a:cubicBezTo>
                    <a:cubicBezTo>
                      <a:pt x="109538" y="5715"/>
                      <a:pt x="190500" y="6667"/>
                      <a:pt x="240030" y="58103"/>
                    </a:cubicBezTo>
                    <a:cubicBezTo>
                      <a:pt x="288608" y="107632"/>
                      <a:pt x="288608" y="187643"/>
                      <a:pt x="240030" y="237173"/>
                    </a:cubicBezTo>
                    <a:cubicBezTo>
                      <a:pt x="240030" y="237173"/>
                      <a:pt x="240030" y="236220"/>
                      <a:pt x="240030" y="235268"/>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grpSp>
      <p:grpSp>
        <p:nvGrpSpPr>
          <p:cNvPr id="24" name="Groupe 23">
            <a:extLst>
              <a:ext uri="{FF2B5EF4-FFF2-40B4-BE49-F238E27FC236}">
                <a16:creationId xmlns:a16="http://schemas.microsoft.com/office/drawing/2014/main" id="{18B8EB07-8567-F64B-7573-9CF74E35E9B3}"/>
              </a:ext>
            </a:extLst>
          </p:cNvPr>
          <p:cNvGrpSpPr/>
          <p:nvPr/>
        </p:nvGrpSpPr>
        <p:grpSpPr>
          <a:xfrm>
            <a:off x="582195" y="3341347"/>
            <a:ext cx="448326" cy="448326"/>
            <a:chOff x="582195" y="4376256"/>
            <a:chExt cx="448326" cy="448326"/>
          </a:xfrm>
        </p:grpSpPr>
        <p:sp>
          <p:nvSpPr>
            <p:cNvPr id="40" name="Forme libre 39">
              <a:extLst>
                <a:ext uri="{FF2B5EF4-FFF2-40B4-BE49-F238E27FC236}">
                  <a16:creationId xmlns:a16="http://schemas.microsoft.com/office/drawing/2014/main" id="{B2D884D2-AFF9-3649-6745-6333501B8303}"/>
                </a:ext>
              </a:extLst>
            </p:cNvPr>
            <p:cNvSpPr/>
            <p:nvPr/>
          </p:nvSpPr>
          <p:spPr>
            <a:xfrm>
              <a:off x="582195" y="4376256"/>
              <a:ext cx="448326" cy="448326"/>
            </a:xfrm>
            <a:custGeom>
              <a:avLst/>
              <a:gdLst>
                <a:gd name="connsiteX0" fmla="*/ 648880 w 648864"/>
                <a:gd name="connsiteY0" fmla="*/ 324445 h 648864"/>
                <a:gd name="connsiteX1" fmla="*/ 324447 w 648864"/>
                <a:gd name="connsiteY1" fmla="*/ 648878 h 648864"/>
                <a:gd name="connsiteX2" fmla="*/ 15 w 648864"/>
                <a:gd name="connsiteY2" fmla="*/ 324445 h 648864"/>
                <a:gd name="connsiteX3" fmla="*/ 324447 w 648864"/>
                <a:gd name="connsiteY3" fmla="*/ 13 h 648864"/>
                <a:gd name="connsiteX4" fmla="*/ 648880 w 648864"/>
                <a:gd name="connsiteY4" fmla="*/ 324445 h 648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864" h="648864">
                  <a:moveTo>
                    <a:pt x="648880" y="324445"/>
                  </a:moveTo>
                  <a:cubicBezTo>
                    <a:pt x="648880" y="503624"/>
                    <a:pt x="503626" y="648878"/>
                    <a:pt x="324447" y="648878"/>
                  </a:cubicBezTo>
                  <a:cubicBezTo>
                    <a:pt x="145268" y="648878"/>
                    <a:pt x="15" y="503624"/>
                    <a:pt x="15" y="324445"/>
                  </a:cubicBezTo>
                  <a:cubicBezTo>
                    <a:pt x="15" y="145266"/>
                    <a:pt x="145268" y="13"/>
                    <a:pt x="324447" y="13"/>
                  </a:cubicBezTo>
                  <a:cubicBezTo>
                    <a:pt x="503626" y="13"/>
                    <a:pt x="648880" y="145266"/>
                    <a:pt x="648880" y="324445"/>
                  </a:cubicBezTo>
                  <a:close/>
                </a:path>
              </a:pathLst>
            </a:custGeom>
            <a:solidFill>
              <a:srgbClr val="FFFFFF"/>
            </a:solidFill>
            <a:ln w="6448" cap="flat">
              <a:noFill/>
              <a:prstDash val="solid"/>
              <a:miter/>
            </a:ln>
            <a:effectLst>
              <a:glow rad="55868">
                <a:schemeClr val="tx2">
                  <a:alpha val="6000"/>
                </a:schemeClr>
              </a:glow>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solidFill>
                <a:effectLst/>
                <a:uLnTx/>
                <a:uFillTx/>
                <a:latin typeface="Roboto Lt"/>
                <a:ea typeface="+mn-ea"/>
                <a:cs typeface="+mn-cs"/>
              </a:endParaRPr>
            </a:p>
          </p:txBody>
        </p:sp>
        <p:sp>
          <p:nvSpPr>
            <p:cNvPr id="41" name="Graphique 18" descr="Connecté contour">
              <a:extLst>
                <a:ext uri="{FF2B5EF4-FFF2-40B4-BE49-F238E27FC236}">
                  <a16:creationId xmlns:a16="http://schemas.microsoft.com/office/drawing/2014/main" id="{64CCAEBA-6B3C-40CB-22B8-525C8B27CEAD}"/>
                </a:ext>
              </a:extLst>
            </p:cNvPr>
            <p:cNvSpPr/>
            <p:nvPr/>
          </p:nvSpPr>
          <p:spPr>
            <a:xfrm>
              <a:off x="695615" y="4494358"/>
              <a:ext cx="215161" cy="243798"/>
            </a:xfrm>
            <a:custGeom>
              <a:avLst/>
              <a:gdLst>
                <a:gd name="connsiteX0" fmla="*/ 186455 w 215161"/>
                <a:gd name="connsiteY0" fmla="*/ 186432 h 243798"/>
                <a:gd name="connsiteX1" fmla="*/ 158024 w 215161"/>
                <a:gd name="connsiteY1" fmla="*/ 211529 h 243798"/>
                <a:gd name="connsiteX2" fmla="*/ 111166 w 215161"/>
                <a:gd name="connsiteY2" fmla="*/ 211529 h 243798"/>
                <a:gd name="connsiteX3" fmla="*/ 111166 w 215161"/>
                <a:gd name="connsiteY3" fmla="*/ 150333 h 243798"/>
                <a:gd name="connsiteX4" fmla="*/ 136038 w 215161"/>
                <a:gd name="connsiteY4" fmla="*/ 118337 h 243798"/>
                <a:gd name="connsiteX5" fmla="*/ 111166 w 215161"/>
                <a:gd name="connsiteY5" fmla="*/ 93465 h 243798"/>
                <a:gd name="connsiteX6" fmla="*/ 111166 w 215161"/>
                <a:gd name="connsiteY6" fmla="*/ 25099 h 243798"/>
                <a:gd name="connsiteX7" fmla="*/ 57141 w 215161"/>
                <a:gd name="connsiteY7" fmla="*/ 25099 h 243798"/>
                <a:gd name="connsiteX8" fmla="*/ 25099 w 215161"/>
                <a:gd name="connsiteY8" fmla="*/ 228 h 243798"/>
                <a:gd name="connsiteX9" fmla="*/ 228 w 215161"/>
                <a:gd name="connsiteY9" fmla="*/ 32270 h 243798"/>
                <a:gd name="connsiteX10" fmla="*/ 32269 w 215161"/>
                <a:gd name="connsiteY10" fmla="*/ 57141 h 243798"/>
                <a:gd name="connsiteX11" fmla="*/ 57141 w 215161"/>
                <a:gd name="connsiteY11" fmla="*/ 32270 h 243798"/>
                <a:gd name="connsiteX12" fmla="*/ 103996 w 215161"/>
                <a:gd name="connsiteY12" fmla="*/ 32270 h 243798"/>
                <a:gd name="connsiteX13" fmla="*/ 103996 w 215161"/>
                <a:gd name="connsiteY13" fmla="*/ 93465 h 243798"/>
                <a:gd name="connsiteX14" fmla="*/ 79124 w 215161"/>
                <a:gd name="connsiteY14" fmla="*/ 125461 h 243798"/>
                <a:gd name="connsiteX15" fmla="*/ 103996 w 215161"/>
                <a:gd name="connsiteY15" fmla="*/ 150333 h 243798"/>
                <a:gd name="connsiteX16" fmla="*/ 103996 w 215161"/>
                <a:gd name="connsiteY16" fmla="*/ 218699 h 243798"/>
                <a:gd name="connsiteX17" fmla="*/ 158021 w 215161"/>
                <a:gd name="connsiteY17" fmla="*/ 218699 h 243798"/>
                <a:gd name="connsiteX18" fmla="*/ 190062 w 215161"/>
                <a:gd name="connsiteY18" fmla="*/ 243570 h 243798"/>
                <a:gd name="connsiteX19" fmla="*/ 214934 w 215161"/>
                <a:gd name="connsiteY19" fmla="*/ 211529 h 243798"/>
                <a:gd name="connsiteX20" fmla="*/ 186455 w 215161"/>
                <a:gd name="connsiteY20" fmla="*/ 186432 h 243798"/>
                <a:gd name="connsiteX21" fmla="*/ 28707 w 215161"/>
                <a:gd name="connsiteY21" fmla="*/ 50196 h 243798"/>
                <a:gd name="connsiteX22" fmla="*/ 7196 w 215161"/>
                <a:gd name="connsiteY22" fmla="*/ 28685 h 243798"/>
                <a:gd name="connsiteX23" fmla="*/ 28707 w 215161"/>
                <a:gd name="connsiteY23" fmla="*/ 7174 h 243798"/>
                <a:gd name="connsiteX24" fmla="*/ 50218 w 215161"/>
                <a:gd name="connsiteY24" fmla="*/ 28685 h 243798"/>
                <a:gd name="connsiteX25" fmla="*/ 28707 w 215161"/>
                <a:gd name="connsiteY25" fmla="*/ 50196 h 243798"/>
                <a:gd name="connsiteX26" fmla="*/ 86070 w 215161"/>
                <a:gd name="connsiteY26" fmla="*/ 121899 h 243798"/>
                <a:gd name="connsiteX27" fmla="*/ 107581 w 215161"/>
                <a:gd name="connsiteY27" fmla="*/ 100388 h 243798"/>
                <a:gd name="connsiteX28" fmla="*/ 129092 w 215161"/>
                <a:gd name="connsiteY28" fmla="*/ 121899 h 243798"/>
                <a:gd name="connsiteX29" fmla="*/ 107581 w 215161"/>
                <a:gd name="connsiteY29" fmla="*/ 143410 h 243798"/>
                <a:gd name="connsiteX30" fmla="*/ 86070 w 215161"/>
                <a:gd name="connsiteY30" fmla="*/ 121899 h 243798"/>
                <a:gd name="connsiteX31" fmla="*/ 186455 w 215161"/>
                <a:gd name="connsiteY31" fmla="*/ 236625 h 243798"/>
                <a:gd name="connsiteX32" fmla="*/ 164944 w 215161"/>
                <a:gd name="connsiteY32" fmla="*/ 215114 h 243798"/>
                <a:gd name="connsiteX33" fmla="*/ 186455 w 215161"/>
                <a:gd name="connsiteY33" fmla="*/ 193603 h 243798"/>
                <a:gd name="connsiteX34" fmla="*/ 207966 w 215161"/>
                <a:gd name="connsiteY34" fmla="*/ 215114 h 243798"/>
                <a:gd name="connsiteX35" fmla="*/ 186455 w 215161"/>
                <a:gd name="connsiteY35" fmla="*/ 236625 h 243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5161" h="243798">
                  <a:moveTo>
                    <a:pt x="186455" y="186432"/>
                  </a:moveTo>
                  <a:cubicBezTo>
                    <a:pt x="172010" y="186446"/>
                    <a:pt x="159830" y="197198"/>
                    <a:pt x="158024" y="211529"/>
                  </a:cubicBezTo>
                  <a:lnTo>
                    <a:pt x="111166" y="211529"/>
                  </a:lnTo>
                  <a:lnTo>
                    <a:pt x="111166" y="150333"/>
                  </a:lnTo>
                  <a:cubicBezTo>
                    <a:pt x="126870" y="148366"/>
                    <a:pt x="138005" y="134040"/>
                    <a:pt x="136038" y="118337"/>
                  </a:cubicBezTo>
                  <a:cubicBezTo>
                    <a:pt x="134409" y="105335"/>
                    <a:pt x="124168" y="95094"/>
                    <a:pt x="111166" y="93465"/>
                  </a:cubicBezTo>
                  <a:lnTo>
                    <a:pt x="111166" y="25099"/>
                  </a:lnTo>
                  <a:lnTo>
                    <a:pt x="57141" y="25099"/>
                  </a:lnTo>
                  <a:cubicBezTo>
                    <a:pt x="55161" y="9383"/>
                    <a:pt x="40815" y="-1752"/>
                    <a:pt x="25099" y="228"/>
                  </a:cubicBezTo>
                  <a:cubicBezTo>
                    <a:pt x="9383" y="2208"/>
                    <a:pt x="-1752" y="16554"/>
                    <a:pt x="228" y="32270"/>
                  </a:cubicBezTo>
                  <a:cubicBezTo>
                    <a:pt x="2208" y="47986"/>
                    <a:pt x="16553" y="59121"/>
                    <a:pt x="32269" y="57141"/>
                  </a:cubicBezTo>
                  <a:cubicBezTo>
                    <a:pt x="45267" y="55503"/>
                    <a:pt x="55503" y="45267"/>
                    <a:pt x="57141" y="32270"/>
                  </a:cubicBezTo>
                  <a:lnTo>
                    <a:pt x="103996" y="32270"/>
                  </a:lnTo>
                  <a:lnTo>
                    <a:pt x="103996" y="93465"/>
                  </a:lnTo>
                  <a:cubicBezTo>
                    <a:pt x="88292" y="95433"/>
                    <a:pt x="77157" y="109758"/>
                    <a:pt x="79124" y="125461"/>
                  </a:cubicBezTo>
                  <a:cubicBezTo>
                    <a:pt x="80753" y="138463"/>
                    <a:pt x="90994" y="148704"/>
                    <a:pt x="103996" y="150333"/>
                  </a:cubicBezTo>
                  <a:lnTo>
                    <a:pt x="103996" y="218699"/>
                  </a:lnTo>
                  <a:lnTo>
                    <a:pt x="158021" y="218699"/>
                  </a:lnTo>
                  <a:cubicBezTo>
                    <a:pt x="160001" y="234415"/>
                    <a:pt x="174346" y="245550"/>
                    <a:pt x="190062" y="243570"/>
                  </a:cubicBezTo>
                  <a:cubicBezTo>
                    <a:pt x="205778" y="241590"/>
                    <a:pt x="216914" y="227245"/>
                    <a:pt x="214934" y="211529"/>
                  </a:cubicBezTo>
                  <a:cubicBezTo>
                    <a:pt x="213126" y="197179"/>
                    <a:pt x="200917" y="186421"/>
                    <a:pt x="186455" y="186432"/>
                  </a:cubicBezTo>
                  <a:close/>
                  <a:moveTo>
                    <a:pt x="28707" y="50196"/>
                  </a:moveTo>
                  <a:cubicBezTo>
                    <a:pt x="16827" y="50196"/>
                    <a:pt x="7196" y="40565"/>
                    <a:pt x="7196" y="28685"/>
                  </a:cubicBezTo>
                  <a:cubicBezTo>
                    <a:pt x="7196" y="16804"/>
                    <a:pt x="16827" y="7174"/>
                    <a:pt x="28707" y="7174"/>
                  </a:cubicBezTo>
                  <a:cubicBezTo>
                    <a:pt x="40587" y="7174"/>
                    <a:pt x="50218" y="16804"/>
                    <a:pt x="50218" y="28685"/>
                  </a:cubicBezTo>
                  <a:cubicBezTo>
                    <a:pt x="50204" y="40559"/>
                    <a:pt x="40581" y="50182"/>
                    <a:pt x="28707" y="50196"/>
                  </a:cubicBezTo>
                  <a:close/>
                  <a:moveTo>
                    <a:pt x="86070" y="121899"/>
                  </a:moveTo>
                  <a:cubicBezTo>
                    <a:pt x="86070" y="110019"/>
                    <a:pt x="95701" y="100388"/>
                    <a:pt x="107581" y="100388"/>
                  </a:cubicBezTo>
                  <a:cubicBezTo>
                    <a:pt x="119461" y="100388"/>
                    <a:pt x="129092" y="110019"/>
                    <a:pt x="129092" y="121899"/>
                  </a:cubicBezTo>
                  <a:cubicBezTo>
                    <a:pt x="129092" y="133779"/>
                    <a:pt x="119461" y="143410"/>
                    <a:pt x="107581" y="143410"/>
                  </a:cubicBezTo>
                  <a:cubicBezTo>
                    <a:pt x="95706" y="143396"/>
                    <a:pt x="86084" y="133774"/>
                    <a:pt x="86070" y="121899"/>
                  </a:cubicBezTo>
                  <a:close/>
                  <a:moveTo>
                    <a:pt x="186455" y="236625"/>
                  </a:moveTo>
                  <a:cubicBezTo>
                    <a:pt x="174574" y="236625"/>
                    <a:pt x="164944" y="226994"/>
                    <a:pt x="164944" y="215114"/>
                  </a:cubicBezTo>
                  <a:cubicBezTo>
                    <a:pt x="164944" y="203234"/>
                    <a:pt x="174574" y="193603"/>
                    <a:pt x="186455" y="193603"/>
                  </a:cubicBezTo>
                  <a:cubicBezTo>
                    <a:pt x="198335" y="193603"/>
                    <a:pt x="207966" y="203234"/>
                    <a:pt x="207966" y="215114"/>
                  </a:cubicBezTo>
                  <a:cubicBezTo>
                    <a:pt x="207952" y="226988"/>
                    <a:pt x="198329" y="236611"/>
                    <a:pt x="186455" y="236625"/>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fr-FR" sz="11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grpSp>
      <p:pic>
        <p:nvPicPr>
          <p:cNvPr id="25" name="Image 24">
            <a:extLst>
              <a:ext uri="{FF2B5EF4-FFF2-40B4-BE49-F238E27FC236}">
                <a16:creationId xmlns:a16="http://schemas.microsoft.com/office/drawing/2014/main" id="{974010B5-F3BC-00FC-2446-D03C05589E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10998" y="1398638"/>
            <a:ext cx="5114694" cy="4121622"/>
          </a:xfrm>
          <a:prstGeom prst="rect">
            <a:avLst/>
          </a:prstGeom>
        </p:spPr>
      </p:pic>
    </p:spTree>
    <p:extLst>
      <p:ext uri="{BB962C8B-B14F-4D97-AF65-F5344CB8AC3E}">
        <p14:creationId xmlns:p14="http://schemas.microsoft.com/office/powerpoint/2010/main" val="3658400938"/>
      </p:ext>
    </p:extLst>
  </p:cSld>
  <p:clrMapOvr>
    <a:masterClrMapping/>
  </p:clrMapOvr>
  <p:extLst>
    <p:ext uri="{6950BFC3-D8DA-4A85-94F7-54DA5524770B}">
      <p188:commentRel xmlns:p188="http://schemas.microsoft.com/office/powerpoint/2018/8/main" r:id="rId2"/>
    </p:ext>
  </p:extLs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73;p17">
            <a:extLst>
              <a:ext uri="{FF2B5EF4-FFF2-40B4-BE49-F238E27FC236}">
                <a16:creationId xmlns:a16="http://schemas.microsoft.com/office/drawing/2014/main" id="{3A46C0A7-26C4-A792-BEFE-5156C5023986}"/>
              </a:ext>
            </a:extLst>
          </p:cNvPr>
          <p:cNvSpPr/>
          <p:nvPr/>
        </p:nvSpPr>
        <p:spPr>
          <a:xfrm>
            <a:off x="9994900" y="131302"/>
            <a:ext cx="2049961" cy="1480544"/>
          </a:xfrm>
          <a:prstGeom prst="roundRect">
            <a:avLst>
              <a:gd name="adj" fmla="val 6678"/>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144000"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lumMod val="50000"/>
                  </a:srgbClr>
                </a:solidFill>
                <a:effectLst/>
                <a:uLnTx/>
                <a:uFillTx/>
                <a:latin typeface="Roboto" panose="02000000000000000000" pitchFamily="2" charset="0"/>
                <a:ea typeface="+mn-ea"/>
                <a:cs typeface="Circular Std" panose="020B0604020101020102" pitchFamily="34" charset="0"/>
                <a:sym typeface="Arial"/>
              </a:rPr>
              <a:t>LOT 1</a:t>
            </a:r>
          </a:p>
        </p:txBody>
      </p:sp>
      <p:grpSp>
        <p:nvGrpSpPr>
          <p:cNvPr id="90" name="Groupe 89">
            <a:extLst>
              <a:ext uri="{FF2B5EF4-FFF2-40B4-BE49-F238E27FC236}">
                <a16:creationId xmlns:a16="http://schemas.microsoft.com/office/drawing/2014/main" id="{8C95E281-86A8-4C69-8B06-6A9A866C27BF}"/>
              </a:ext>
            </a:extLst>
          </p:cNvPr>
          <p:cNvGrpSpPr>
            <a:grpSpLocks noChangeAspect="1"/>
          </p:cNvGrpSpPr>
          <p:nvPr/>
        </p:nvGrpSpPr>
        <p:grpSpPr>
          <a:xfrm rot="1977967">
            <a:off x="9430638" y="2594224"/>
            <a:ext cx="5069856" cy="5069353"/>
            <a:chOff x="9076730" y="2243832"/>
            <a:chExt cx="5580545" cy="5463247"/>
          </a:xfrm>
        </p:grpSpPr>
        <p:sp>
          <p:nvSpPr>
            <p:cNvPr id="88" name="Ellipse 87">
              <a:extLst>
                <a:ext uri="{FF2B5EF4-FFF2-40B4-BE49-F238E27FC236}">
                  <a16:creationId xmlns:a16="http://schemas.microsoft.com/office/drawing/2014/main" id="{7362E80A-3D88-72C3-D64A-7FD6096D2184}"/>
                </a:ext>
              </a:extLst>
            </p:cNvPr>
            <p:cNvSpPr/>
            <p:nvPr/>
          </p:nvSpPr>
          <p:spPr>
            <a:xfrm>
              <a:off x="9076730" y="2243832"/>
              <a:ext cx="5580545" cy="5463247"/>
            </a:xfrm>
            <a:prstGeom prst="ellipse">
              <a:avLst/>
            </a:prstGeom>
            <a:noFill/>
            <a:ln w="9525">
              <a:solidFill>
                <a:schemeClr val="tx1">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Roboto Lt"/>
                <a:ea typeface="+mn-ea"/>
                <a:cs typeface="+mn-cs"/>
              </a:endParaRPr>
            </a:p>
          </p:txBody>
        </p:sp>
        <p:sp>
          <p:nvSpPr>
            <p:cNvPr id="89" name="Ellipse 88">
              <a:extLst>
                <a:ext uri="{FF2B5EF4-FFF2-40B4-BE49-F238E27FC236}">
                  <a16:creationId xmlns:a16="http://schemas.microsoft.com/office/drawing/2014/main" id="{0CFD9592-F27A-578B-FA06-8548FC700A2E}"/>
                </a:ext>
              </a:extLst>
            </p:cNvPr>
            <p:cNvSpPr>
              <a:spLocks noChangeAspect="1"/>
            </p:cNvSpPr>
            <p:nvPr/>
          </p:nvSpPr>
          <p:spPr>
            <a:xfrm>
              <a:off x="9093968" y="5631080"/>
              <a:ext cx="155189" cy="155189"/>
            </a:xfrm>
            <a:prstGeom prst="ellipse">
              <a:avLst/>
            </a:prstGeom>
            <a:solidFill>
              <a:schemeClr val="tx1">
                <a:lumMod val="50000"/>
                <a:lumOff val="50000"/>
              </a:schemeClr>
            </a:solidFill>
            <a:ln w="50800">
              <a:solidFill>
                <a:schemeClr val="bg2">
                  <a:lumMod val="9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grpSp>
      <p:grpSp>
        <p:nvGrpSpPr>
          <p:cNvPr id="67" name="Groupe 66">
            <a:extLst>
              <a:ext uri="{FF2B5EF4-FFF2-40B4-BE49-F238E27FC236}">
                <a16:creationId xmlns:a16="http://schemas.microsoft.com/office/drawing/2014/main" id="{2A3865FB-487E-AB5D-25EE-4CDBDE721695}"/>
              </a:ext>
            </a:extLst>
          </p:cNvPr>
          <p:cNvGrpSpPr/>
          <p:nvPr/>
        </p:nvGrpSpPr>
        <p:grpSpPr>
          <a:xfrm>
            <a:off x="11087062" y="597275"/>
            <a:ext cx="846289" cy="846289"/>
            <a:chOff x="941552" y="2590800"/>
            <a:chExt cx="660400" cy="660400"/>
          </a:xfrm>
        </p:grpSpPr>
        <p:sp>
          <p:nvSpPr>
            <p:cNvPr id="68" name="Google Shape;1571;p45">
              <a:extLst>
                <a:ext uri="{FF2B5EF4-FFF2-40B4-BE49-F238E27FC236}">
                  <a16:creationId xmlns:a16="http://schemas.microsoft.com/office/drawing/2014/main" id="{776DD646-F8BE-43C2-EEAB-2A9ABD579432}"/>
                </a:ext>
              </a:extLst>
            </p:cNvPr>
            <p:cNvSpPr/>
            <p:nvPr/>
          </p:nvSpPr>
          <p:spPr>
            <a:xfrm>
              <a:off x="941552" y="2590800"/>
              <a:ext cx="660400" cy="660400"/>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Socle SIRH</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69" name="Graphique 68">
              <a:extLst>
                <a:ext uri="{FF2B5EF4-FFF2-40B4-BE49-F238E27FC236}">
                  <a16:creationId xmlns:a16="http://schemas.microsoft.com/office/drawing/2014/main" id="{FD120525-0110-F543-34F9-E44A79EE5A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42815" y="2717766"/>
              <a:ext cx="257871" cy="264160"/>
            </a:xfrm>
            <a:prstGeom prst="rect">
              <a:avLst/>
            </a:prstGeom>
          </p:spPr>
        </p:pic>
      </p:grpSp>
      <p:sp>
        <p:nvSpPr>
          <p:cNvPr id="86" name="Titre 74">
            <a:extLst>
              <a:ext uri="{FF2B5EF4-FFF2-40B4-BE49-F238E27FC236}">
                <a16:creationId xmlns:a16="http://schemas.microsoft.com/office/drawing/2014/main" id="{9AB5D0D7-373D-65BC-9A7F-E59905F0775D}"/>
              </a:ext>
            </a:extLst>
          </p:cNvPr>
          <p:cNvSpPr txBox="1">
            <a:spLocks/>
          </p:cNvSpPr>
          <p:nvPr/>
        </p:nvSpPr>
        <p:spPr>
          <a:xfrm>
            <a:off x="587375" y="436478"/>
            <a:ext cx="7087489" cy="518920"/>
          </a:xfrm>
          <a:prstGeom prst="rect">
            <a:avLst/>
          </a:prstGeom>
        </p:spPr>
        <p:txBody>
          <a:bodyPr lIns="0" tIns="0" rIns="0"/>
          <a:lstStyle>
            <a:lvl1pPr algn="l" defTabSz="914400" rtl="0" eaLnBrk="1" latinLnBrk="0" hangingPunct="1">
              <a:lnSpc>
                <a:spcPct val="90000"/>
              </a:lnSpc>
              <a:spcBef>
                <a:spcPct val="0"/>
              </a:spcBef>
              <a:buNone/>
              <a:defRPr kumimoji="1" lang="en-US" sz="3200" kern="1200" spc="50" dirty="0">
                <a:gradFill>
                  <a:gsLst>
                    <a:gs pos="0">
                      <a:schemeClr val="tx2"/>
                    </a:gs>
                    <a:gs pos="100000">
                      <a:srgbClr val="BF7AD1">
                        <a:alpha val="80000"/>
                      </a:srgbClr>
                    </a:gs>
                  </a:gsLst>
                  <a:lin ang="2700000" scaled="0"/>
                </a:gradFill>
                <a:latin typeface="Roboto Bold"/>
                <a:ea typeface="+mj-ea"/>
                <a:cs typeface="+mn-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fr-FR" sz="3200" b="0" i="0" u="none" strike="noStrike" kern="1200" cap="none" spc="50" normalizeH="0" baseline="0" noProof="0" dirty="0">
                <a:ln>
                  <a:noFill/>
                </a:ln>
                <a:gradFill>
                  <a:gsLst>
                    <a:gs pos="0">
                      <a:srgbClr val="4E4199"/>
                    </a:gs>
                    <a:gs pos="100000">
                      <a:srgbClr val="BF7AD1">
                        <a:alpha val="80000"/>
                      </a:srgbClr>
                    </a:gs>
                  </a:gsLst>
                  <a:lin ang="2700000" scaled="0"/>
                </a:gradFill>
                <a:effectLst/>
                <a:uLnTx/>
                <a:uFillTx/>
                <a:latin typeface="Roboto Bold"/>
                <a:ea typeface="+mj-ea"/>
                <a:cs typeface="+mn-cs"/>
              </a:rPr>
              <a:t>Socle</a:t>
            </a:r>
          </a:p>
        </p:txBody>
      </p:sp>
      <p:grpSp>
        <p:nvGrpSpPr>
          <p:cNvPr id="2" name="Groupe 1">
            <a:extLst>
              <a:ext uri="{FF2B5EF4-FFF2-40B4-BE49-F238E27FC236}">
                <a16:creationId xmlns:a16="http://schemas.microsoft.com/office/drawing/2014/main" id="{60BFC3FE-3E13-87E7-F204-E2C4073BD096}"/>
              </a:ext>
            </a:extLst>
          </p:cNvPr>
          <p:cNvGrpSpPr/>
          <p:nvPr/>
        </p:nvGrpSpPr>
        <p:grpSpPr>
          <a:xfrm>
            <a:off x="10132815" y="597274"/>
            <a:ext cx="846289" cy="846289"/>
            <a:chOff x="1907515" y="3322695"/>
            <a:chExt cx="846289" cy="846289"/>
          </a:xfrm>
        </p:grpSpPr>
        <p:sp>
          <p:nvSpPr>
            <p:cNvPr id="3" name="Google Shape;1571;p45">
              <a:extLst>
                <a:ext uri="{FF2B5EF4-FFF2-40B4-BE49-F238E27FC236}">
                  <a16:creationId xmlns:a16="http://schemas.microsoft.com/office/drawing/2014/main" id="{411E184D-8972-BE33-2D0E-2863C064C32D}"/>
                </a:ext>
              </a:extLst>
            </p:cNvPr>
            <p:cNvSpPr/>
            <p:nvPr/>
          </p:nvSpPr>
          <p:spPr>
            <a:xfrm>
              <a:off x="1907515" y="332269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Formation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3" name="Graphique 12" descr="Toque d'étudiant contour">
              <a:extLst>
                <a:ext uri="{FF2B5EF4-FFF2-40B4-BE49-F238E27FC236}">
                  <a16:creationId xmlns:a16="http://schemas.microsoft.com/office/drawing/2014/main" id="{6171552A-948E-AC7E-D062-6019EA1534C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057627" y="3411023"/>
              <a:ext cx="569147" cy="569147"/>
            </a:xfrm>
            <a:prstGeom prst="rect">
              <a:avLst/>
            </a:prstGeom>
          </p:spPr>
        </p:pic>
      </p:grpSp>
      <p:pic>
        <p:nvPicPr>
          <p:cNvPr id="17" name="Image 16">
            <a:extLst>
              <a:ext uri="{FF2B5EF4-FFF2-40B4-BE49-F238E27FC236}">
                <a16:creationId xmlns:a16="http://schemas.microsoft.com/office/drawing/2014/main" id="{4026DC09-A591-FB4F-AABE-B09B5606D9BA}"/>
              </a:ext>
            </a:extLst>
          </p:cNvPr>
          <p:cNvPicPr>
            <a:picLocks noChangeAspect="1"/>
          </p:cNvPicPr>
          <p:nvPr/>
        </p:nvPicPr>
        <p:blipFill rotWithShape="1">
          <a:blip r:embed="rId8">
            <a:alphaModFix/>
            <a:extLst>
              <a:ext uri="{28A0092B-C50C-407E-A947-70E740481C1C}">
                <a14:useLocalDpi xmlns:a14="http://schemas.microsoft.com/office/drawing/2010/main" val="0"/>
              </a:ext>
            </a:extLst>
          </a:blip>
          <a:srcRect l="46513" b="5332"/>
          <a:stretch/>
        </p:blipFill>
        <p:spPr>
          <a:xfrm flipH="1">
            <a:off x="10859536" y="4091826"/>
            <a:ext cx="1332463" cy="1900440"/>
          </a:xfrm>
          <a:prstGeom prst="rect">
            <a:avLst/>
          </a:prstGeom>
        </p:spPr>
      </p:pic>
      <p:grpSp>
        <p:nvGrpSpPr>
          <p:cNvPr id="7" name="Groupe 6">
            <a:extLst>
              <a:ext uri="{FF2B5EF4-FFF2-40B4-BE49-F238E27FC236}">
                <a16:creationId xmlns:a16="http://schemas.microsoft.com/office/drawing/2014/main" id="{BE468B2A-5039-B09E-AD0C-6FC2F864AA30}"/>
              </a:ext>
            </a:extLst>
          </p:cNvPr>
          <p:cNvGrpSpPr/>
          <p:nvPr/>
        </p:nvGrpSpPr>
        <p:grpSpPr>
          <a:xfrm>
            <a:off x="587378" y="1390155"/>
            <a:ext cx="8467726" cy="1787889"/>
            <a:chOff x="587378" y="1390155"/>
            <a:chExt cx="8467726" cy="1787889"/>
          </a:xfrm>
        </p:grpSpPr>
        <p:grpSp>
          <p:nvGrpSpPr>
            <p:cNvPr id="8" name="Groupe 7">
              <a:extLst>
                <a:ext uri="{FF2B5EF4-FFF2-40B4-BE49-F238E27FC236}">
                  <a16:creationId xmlns:a16="http://schemas.microsoft.com/office/drawing/2014/main" id="{6BA947DB-C7A2-D614-7374-48EDAFDC672A}"/>
                </a:ext>
              </a:extLst>
            </p:cNvPr>
            <p:cNvGrpSpPr/>
            <p:nvPr/>
          </p:nvGrpSpPr>
          <p:grpSpPr>
            <a:xfrm>
              <a:off x="587378" y="1390155"/>
              <a:ext cx="8467726" cy="1787889"/>
              <a:chOff x="587375" y="1505358"/>
              <a:chExt cx="6915571" cy="1152000"/>
            </a:xfrm>
          </p:grpSpPr>
          <p:sp>
            <p:nvSpPr>
              <p:cNvPr id="14" name="Google Shape;1373;p17">
                <a:extLst>
                  <a:ext uri="{FF2B5EF4-FFF2-40B4-BE49-F238E27FC236}">
                    <a16:creationId xmlns:a16="http://schemas.microsoft.com/office/drawing/2014/main" id="{8400CBB2-16D4-1B66-B018-5561C1703FFC}"/>
                  </a:ext>
                </a:extLst>
              </p:cNvPr>
              <p:cNvSpPr/>
              <p:nvPr/>
            </p:nvSpPr>
            <p:spPr>
              <a:xfrm>
                <a:off x="587376" y="1505358"/>
                <a:ext cx="6915570" cy="1152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noProof="0" dirty="0">
                    <a:ln>
                      <a:noFill/>
                    </a:ln>
                    <a:gradFill>
                      <a:gsLst>
                        <a:gs pos="0">
                          <a:srgbClr val="33CB98"/>
                        </a:gs>
                        <a:gs pos="100000">
                          <a:srgbClr val="22A0BB"/>
                        </a:gs>
                      </a:gsLst>
                      <a:lin ang="2700000" scaled="0"/>
                    </a:gradFill>
                    <a:effectLst/>
                    <a:uLnTx/>
                    <a:uFillTx/>
                    <a:latin typeface="Roboto Bold"/>
                    <a:ea typeface="Roboto Bk" panose="02000000000000000000" pitchFamily="2" charset="0"/>
                    <a:cs typeface="+mn-cs"/>
                  </a:rPr>
                  <a:t>TEXTE</a:t>
                </a:r>
              </a:p>
            </p:txBody>
          </p:sp>
          <p:sp>
            <p:nvSpPr>
              <p:cNvPr id="18" name="Forme libre 31">
                <a:extLst>
                  <a:ext uri="{FF2B5EF4-FFF2-40B4-BE49-F238E27FC236}">
                    <a16:creationId xmlns:a16="http://schemas.microsoft.com/office/drawing/2014/main" id="{B92D8170-4553-78AA-2890-3A653F5383BF}"/>
                  </a:ext>
                </a:extLst>
              </p:cNvPr>
              <p:cNvSpPr/>
              <p:nvPr/>
            </p:nvSpPr>
            <p:spPr>
              <a:xfrm>
                <a:off x="587375" y="1513766"/>
                <a:ext cx="124829" cy="1133353"/>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Bk" panose="02000000000000000000" pitchFamily="2" charset="0"/>
                  <a:cs typeface="+mn-cs"/>
                  <a:sym typeface="Arial"/>
                </a:endParaRPr>
              </a:p>
            </p:txBody>
          </p:sp>
        </p:grpSp>
        <p:sp>
          <p:nvSpPr>
            <p:cNvPr id="12" name="TextBox 25">
              <a:extLst>
                <a:ext uri="{FF2B5EF4-FFF2-40B4-BE49-F238E27FC236}">
                  <a16:creationId xmlns:a16="http://schemas.microsoft.com/office/drawing/2014/main" id="{52F39BD9-F8B8-5FA6-111F-7435FB867871}"/>
                </a:ext>
              </a:extLst>
            </p:cNvPr>
            <p:cNvSpPr txBox="1"/>
            <p:nvPr/>
          </p:nvSpPr>
          <p:spPr>
            <a:xfrm>
              <a:off x="2711197" y="1978631"/>
              <a:ext cx="5753660" cy="507831"/>
            </a:xfrm>
            <a:prstGeom prst="rect">
              <a:avLst/>
            </a:prstGeom>
            <a:noFill/>
          </p:spPr>
          <p:txBody>
            <a:bodyPr wrap="square" lIns="0" tIns="0" rIns="0" bIns="0" rtlCol="0">
              <a:spAutoFit/>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p:txBody>
        </p:sp>
      </p:grpSp>
      <p:grpSp>
        <p:nvGrpSpPr>
          <p:cNvPr id="19" name="Groupe 18">
            <a:extLst>
              <a:ext uri="{FF2B5EF4-FFF2-40B4-BE49-F238E27FC236}">
                <a16:creationId xmlns:a16="http://schemas.microsoft.com/office/drawing/2014/main" id="{A7F4C37B-2B20-8B22-B7AE-B51C0DB76E81}"/>
              </a:ext>
            </a:extLst>
          </p:cNvPr>
          <p:cNvGrpSpPr/>
          <p:nvPr/>
        </p:nvGrpSpPr>
        <p:grpSpPr>
          <a:xfrm>
            <a:off x="587377" y="3250025"/>
            <a:ext cx="8467726" cy="1806004"/>
            <a:chOff x="587377" y="3232328"/>
            <a:chExt cx="8467726" cy="1806004"/>
          </a:xfrm>
        </p:grpSpPr>
        <p:grpSp>
          <p:nvGrpSpPr>
            <p:cNvPr id="20" name="Groupe 19">
              <a:extLst>
                <a:ext uri="{FF2B5EF4-FFF2-40B4-BE49-F238E27FC236}">
                  <a16:creationId xmlns:a16="http://schemas.microsoft.com/office/drawing/2014/main" id="{1D992E68-D86C-5628-0197-DC560D3AAA97}"/>
                </a:ext>
              </a:extLst>
            </p:cNvPr>
            <p:cNvGrpSpPr/>
            <p:nvPr/>
          </p:nvGrpSpPr>
          <p:grpSpPr>
            <a:xfrm>
              <a:off x="587377" y="3232328"/>
              <a:ext cx="8467726" cy="1806004"/>
              <a:chOff x="587374" y="2719272"/>
              <a:chExt cx="6915571" cy="1622394"/>
            </a:xfrm>
          </p:grpSpPr>
          <p:sp>
            <p:nvSpPr>
              <p:cNvPr id="22" name="Google Shape;1373;p17">
                <a:extLst>
                  <a:ext uri="{FF2B5EF4-FFF2-40B4-BE49-F238E27FC236}">
                    <a16:creationId xmlns:a16="http://schemas.microsoft.com/office/drawing/2014/main" id="{79FD46B9-B6D9-953A-B46C-C301A1936B23}"/>
                  </a:ext>
                </a:extLst>
              </p:cNvPr>
              <p:cNvSpPr/>
              <p:nvPr/>
            </p:nvSpPr>
            <p:spPr>
              <a:xfrm>
                <a:off x="587375" y="2719272"/>
                <a:ext cx="6915570" cy="1622394"/>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noProof="0" dirty="0">
                    <a:ln>
                      <a:noFill/>
                    </a:ln>
                    <a:gradFill>
                      <a:gsLst>
                        <a:gs pos="0">
                          <a:srgbClr val="4E4199"/>
                        </a:gs>
                        <a:gs pos="100000">
                          <a:srgbClr val="BF7AD1"/>
                        </a:gs>
                      </a:gsLst>
                      <a:lin ang="2700000" scaled="0"/>
                    </a:gradFill>
                    <a:effectLst/>
                    <a:uLnTx/>
                    <a:uFillTx/>
                    <a:latin typeface="Roboto Bold"/>
                    <a:ea typeface="Roboto Bk" panose="02000000000000000000" pitchFamily="2" charset="0"/>
                    <a:cs typeface="+mn-cs"/>
                  </a:rPr>
                  <a:t>TEXTE</a:t>
                </a:r>
              </a:p>
            </p:txBody>
          </p:sp>
          <p:sp>
            <p:nvSpPr>
              <p:cNvPr id="23" name="Forme libre 41">
                <a:extLst>
                  <a:ext uri="{FF2B5EF4-FFF2-40B4-BE49-F238E27FC236}">
                    <a16:creationId xmlns:a16="http://schemas.microsoft.com/office/drawing/2014/main" id="{F8253EEA-072D-D9CD-15A9-534913D0FADD}"/>
                  </a:ext>
                </a:extLst>
              </p:cNvPr>
              <p:cNvSpPr/>
              <p:nvPr/>
            </p:nvSpPr>
            <p:spPr>
              <a:xfrm>
                <a:off x="587374" y="2735544"/>
                <a:ext cx="124831" cy="1606122"/>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sp>
          <p:nvSpPr>
            <p:cNvPr id="21" name="TextBox 25">
              <a:extLst>
                <a:ext uri="{FF2B5EF4-FFF2-40B4-BE49-F238E27FC236}">
                  <a16:creationId xmlns:a16="http://schemas.microsoft.com/office/drawing/2014/main" id="{E95337FD-D31B-AC4F-B5FE-5DF6904D453E}"/>
                </a:ext>
              </a:extLst>
            </p:cNvPr>
            <p:cNvSpPr txBox="1"/>
            <p:nvPr/>
          </p:nvSpPr>
          <p:spPr>
            <a:xfrm>
              <a:off x="2711197" y="3485922"/>
              <a:ext cx="5753660" cy="1184940"/>
            </a:xfrm>
            <a:prstGeom prst="rect">
              <a:avLst/>
            </a:prstGeom>
            <a:noFill/>
          </p:spPr>
          <p:txBody>
            <a:bodyPr wrap="square" lIns="0" tIns="0" rIns="0" bIns="0" rtlCol="0">
              <a:spAutoFit/>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u="none" strike="noStrike"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algn="l" rtl="0" fontAlgn="base">
                <a:spcAft>
                  <a:spcPts val="0"/>
                </a:spcAft>
              </a:pPr>
              <a:endParaRPr lang="fr-FR" sz="1100" b="0" i="0" dirty="0">
                <a:solidFill>
                  <a:srgbClr val="A6A6A6"/>
                </a:solidFill>
                <a:effectLst/>
                <a:latin typeface="+mn-lt"/>
                <a:ea typeface="Roboto" pitchFamily="2" charset="0"/>
              </a:endParaRPr>
            </a:p>
          </p:txBody>
        </p:sp>
      </p:grpSp>
      <p:grpSp>
        <p:nvGrpSpPr>
          <p:cNvPr id="24" name="Groupe 23">
            <a:extLst>
              <a:ext uri="{FF2B5EF4-FFF2-40B4-BE49-F238E27FC236}">
                <a16:creationId xmlns:a16="http://schemas.microsoft.com/office/drawing/2014/main" id="{C7349531-2317-88FB-E817-230D06C7ABC2}"/>
              </a:ext>
            </a:extLst>
          </p:cNvPr>
          <p:cNvGrpSpPr/>
          <p:nvPr/>
        </p:nvGrpSpPr>
        <p:grpSpPr>
          <a:xfrm>
            <a:off x="587373" y="5128009"/>
            <a:ext cx="8467727" cy="1084504"/>
            <a:chOff x="587373" y="5128009"/>
            <a:chExt cx="8467727" cy="1084504"/>
          </a:xfrm>
        </p:grpSpPr>
        <p:grpSp>
          <p:nvGrpSpPr>
            <p:cNvPr id="25" name="Groupe 24">
              <a:extLst>
                <a:ext uri="{FF2B5EF4-FFF2-40B4-BE49-F238E27FC236}">
                  <a16:creationId xmlns:a16="http://schemas.microsoft.com/office/drawing/2014/main" id="{81271264-E6D9-8617-3E7A-7F936D6A8F21}"/>
                </a:ext>
              </a:extLst>
            </p:cNvPr>
            <p:cNvGrpSpPr/>
            <p:nvPr/>
          </p:nvGrpSpPr>
          <p:grpSpPr>
            <a:xfrm>
              <a:off x="587373" y="5128009"/>
              <a:ext cx="8467727" cy="1084504"/>
              <a:chOff x="587373" y="4434002"/>
              <a:chExt cx="6915571" cy="1084504"/>
            </a:xfrm>
          </p:grpSpPr>
          <p:sp>
            <p:nvSpPr>
              <p:cNvPr id="27" name="Google Shape;1373;p17">
                <a:extLst>
                  <a:ext uri="{FF2B5EF4-FFF2-40B4-BE49-F238E27FC236}">
                    <a16:creationId xmlns:a16="http://schemas.microsoft.com/office/drawing/2014/main" id="{FDFE50EF-F05D-DA4F-FC17-F0E818F8F9EF}"/>
                  </a:ext>
                </a:extLst>
              </p:cNvPr>
              <p:cNvSpPr/>
              <p:nvPr/>
            </p:nvSpPr>
            <p:spPr>
              <a:xfrm>
                <a:off x="587374" y="4434002"/>
                <a:ext cx="6915570" cy="1080000"/>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88000" tIns="45700" rIns="91425" bIns="45700" anchor="ctr" anchorCtr="0">
                <a:noAutofit/>
              </a:bodyPr>
              <a:lstStyle/>
              <a:p>
                <a:pPr marL="0" marR="0" lvl="0" indent="0" algn="l" defTabSz="914400" rtl="0" eaLnBrk="1" fontAlgn="auto" latinLnBrk="0" hangingPunct="1">
                  <a:lnSpc>
                    <a:spcPct val="95000"/>
                  </a:lnSpc>
                  <a:spcBef>
                    <a:spcPts val="0"/>
                  </a:spcBef>
                  <a:spcAft>
                    <a:spcPts val="0"/>
                  </a:spcAft>
                  <a:buClrTx/>
                  <a:buSzTx/>
                  <a:buFontTx/>
                  <a:buNone/>
                  <a:tabLst/>
                  <a:defRPr/>
                </a:pPr>
                <a:r>
                  <a:rPr kumimoji="0" lang="en-US" sz="1400" b="0" i="0" u="none" strike="noStrike" kern="0" cap="all" spc="50" normalizeH="0" baseline="0" noProof="0" dirty="0">
                    <a:ln>
                      <a:noFill/>
                    </a:ln>
                    <a:gradFill>
                      <a:gsLst>
                        <a:gs pos="0">
                          <a:srgbClr val="F7931F"/>
                        </a:gs>
                        <a:gs pos="100000">
                          <a:srgbClr val="F7931F">
                            <a:lumMod val="60000"/>
                            <a:lumOff val="40000"/>
                          </a:srgbClr>
                        </a:gs>
                      </a:gsLst>
                      <a:lin ang="2700000" scaled="0"/>
                    </a:gradFill>
                    <a:effectLst/>
                    <a:uLnTx/>
                    <a:uFillTx/>
                    <a:latin typeface="Roboto Bold"/>
                    <a:ea typeface="Roboto Bk" panose="02000000000000000000" pitchFamily="2" charset="0"/>
                    <a:cs typeface="+mn-cs"/>
                  </a:rPr>
                  <a:t>TEXTE</a:t>
                </a:r>
              </a:p>
            </p:txBody>
          </p:sp>
          <p:sp>
            <p:nvSpPr>
              <p:cNvPr id="28" name="Forme libre 50">
                <a:extLst>
                  <a:ext uri="{FF2B5EF4-FFF2-40B4-BE49-F238E27FC236}">
                    <a16:creationId xmlns:a16="http://schemas.microsoft.com/office/drawing/2014/main" id="{5620630C-E190-E90F-E9B1-C705910670C1}"/>
                  </a:ext>
                </a:extLst>
              </p:cNvPr>
              <p:cNvSpPr/>
              <p:nvPr/>
            </p:nvSpPr>
            <p:spPr>
              <a:xfrm>
                <a:off x="587373" y="4438506"/>
                <a:ext cx="101948" cy="10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F7931F"/>
                  </a:gs>
                  <a:gs pos="100000">
                    <a:srgbClr val="F7931F">
                      <a:lumMod val="60000"/>
                      <a:lumOff val="40000"/>
                    </a:srgbClr>
                  </a:gs>
                </a:gsLst>
                <a:lin ang="2700000" scaled="0"/>
              </a:gradFill>
              <a:ln w="6350">
                <a:noFill/>
              </a:ln>
              <a:effectLst>
                <a:outerShdw blurRad="254000" sx="102000" sy="102000" algn="ctr" rotWithShape="0">
                  <a:srgbClr val="4E4199">
                    <a:alpha val="9803"/>
                  </a:srgbClr>
                </a:outerShdw>
              </a:effectLst>
            </p:spPr>
            <p:txBody>
              <a:bodyPr spcFirstLastPara="1" wrap="square" lIns="91425" tIns="45700" rIns="91425" bIns="45700" anchor="b"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2000" b="0" i="0" u="none" strike="noStrike" kern="0" cap="all" spc="50" normalizeH="0" baseline="0" noProof="0" dirty="0">
                  <a:ln>
                    <a:noFill/>
                  </a:ln>
                  <a:solidFill>
                    <a:srgbClr val="FFFFFF"/>
                  </a:solidFill>
                  <a:effectLst/>
                  <a:uLnTx/>
                  <a:uFillTx/>
                  <a:latin typeface="Roboto Bold"/>
                  <a:ea typeface="Roboto Bk" panose="02000000000000000000" pitchFamily="2" charset="0"/>
                  <a:cs typeface="+mn-cs"/>
                  <a:sym typeface="Arial"/>
                </a:endParaRPr>
              </a:p>
            </p:txBody>
          </p:sp>
        </p:grpSp>
        <p:sp>
          <p:nvSpPr>
            <p:cNvPr id="26" name="TextBox 25">
              <a:extLst>
                <a:ext uri="{FF2B5EF4-FFF2-40B4-BE49-F238E27FC236}">
                  <a16:creationId xmlns:a16="http://schemas.microsoft.com/office/drawing/2014/main" id="{4C247A5F-3F3D-9807-379F-6FC7F28C986B}"/>
                </a:ext>
              </a:extLst>
            </p:cNvPr>
            <p:cNvSpPr txBox="1"/>
            <p:nvPr/>
          </p:nvSpPr>
          <p:spPr>
            <a:xfrm>
              <a:off x="2711193" y="5477187"/>
              <a:ext cx="5753661" cy="507831"/>
            </a:xfrm>
            <a:prstGeom prst="rect">
              <a:avLst/>
            </a:prstGeom>
            <a:noFill/>
          </p:spPr>
          <p:txBody>
            <a:bodyPr wrap="square" lIns="0" tIns="0" rIns="0" bIns="0" rtlCol="0">
              <a:spAutoFit/>
            </a:bodyPr>
            <a:lstStyle/>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a:p>
              <a:pPr marL="171450" indent="-171450" algn="l" rtl="0" fontAlgn="base">
                <a:spcAft>
                  <a:spcPts val="0"/>
                </a:spcAft>
                <a:buFont typeface="Arial" panose="020B0604020202020204" pitchFamily="34" charset="0"/>
                <a:buChar char="•"/>
              </a:pPr>
              <a:r>
                <a:rPr lang="fr-FR" sz="1100" b="0" i="0" u="none" strike="noStrike" dirty="0" err="1">
                  <a:solidFill>
                    <a:srgbClr val="A6A6A6"/>
                  </a:solidFill>
                  <a:effectLst/>
                  <a:latin typeface="+mn-lt"/>
                  <a:ea typeface="Roboto" pitchFamily="2" charset="0"/>
                </a:rPr>
                <a:t>Lorem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ipsum</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dolor</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sit</a:t>
              </a:r>
              <a:r>
                <a:rPr lang="fr-FR" sz="1100" b="0" i="0" u="none" strike="noStrike" dirty="0">
                  <a:solidFill>
                    <a:srgbClr val="A6A6A6"/>
                  </a:solidFill>
                  <a:effectLst/>
                  <a:latin typeface="+mn-lt"/>
                  <a:ea typeface="Roboto" pitchFamily="2" charset="0"/>
                </a:rPr>
                <a:t> </a:t>
              </a:r>
              <a:r>
                <a:rPr lang="fr-FR" sz="1100" b="0" i="0" u="none" strike="noStrike" dirty="0" err="1">
                  <a:solidFill>
                    <a:srgbClr val="A6A6A6"/>
                  </a:solidFill>
                  <a:effectLst/>
                  <a:latin typeface="+mn-lt"/>
                  <a:ea typeface="Roboto" pitchFamily="2" charset="0"/>
                </a:rPr>
                <a:t>amet</a:t>
              </a:r>
              <a:endParaRPr lang="fr-FR" sz="1100" b="0" i="0" dirty="0">
                <a:solidFill>
                  <a:srgbClr val="A6A6A6"/>
                </a:solidFill>
                <a:effectLst/>
                <a:latin typeface="+mn-lt"/>
                <a:ea typeface="Roboto" pitchFamily="2" charset="0"/>
              </a:endParaRPr>
            </a:p>
          </p:txBody>
        </p:sp>
      </p:grpSp>
      <p:sp>
        <p:nvSpPr>
          <p:cNvPr id="5" name="Forme libre 267">
            <a:extLst>
              <a:ext uri="{FF2B5EF4-FFF2-40B4-BE49-F238E27FC236}">
                <a16:creationId xmlns:a16="http://schemas.microsoft.com/office/drawing/2014/main" id="{1F7DB5A4-74ED-42A2-0463-2621E98F1292}"/>
              </a:ext>
            </a:extLst>
          </p:cNvPr>
          <p:cNvSpPr/>
          <p:nvPr/>
        </p:nvSpPr>
        <p:spPr>
          <a:xfrm>
            <a:off x="9994900" y="130995"/>
            <a:ext cx="2049961" cy="95186"/>
          </a:xfrm>
          <a:custGeom>
            <a:avLst/>
            <a:gdLst>
              <a:gd name="connsiteX0" fmla="*/ 167930 w 3488786"/>
              <a:gd name="connsiteY0" fmla="*/ 0 h 161578"/>
              <a:gd name="connsiteX1" fmla="*/ 3320856 w 3488786"/>
              <a:gd name="connsiteY1" fmla="*/ 0 h 161578"/>
              <a:gd name="connsiteX2" fmla="*/ 3477070 w 3488786"/>
              <a:gd name="connsiteY2" fmla="*/ 103546 h 161578"/>
              <a:gd name="connsiteX3" fmla="*/ 3488786 w 3488786"/>
              <a:gd name="connsiteY3" fmla="*/ 161578 h 161578"/>
              <a:gd name="connsiteX4" fmla="*/ 0 w 3488786"/>
              <a:gd name="connsiteY4" fmla="*/ 161578 h 161578"/>
              <a:gd name="connsiteX5" fmla="*/ 11716 w 3488786"/>
              <a:gd name="connsiteY5" fmla="*/ 103546 h 161578"/>
              <a:gd name="connsiteX6" fmla="*/ 167930 w 3488786"/>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8786" h="161578">
                <a:moveTo>
                  <a:pt x="167930" y="0"/>
                </a:moveTo>
                <a:lnTo>
                  <a:pt x="3320856" y="0"/>
                </a:lnTo>
                <a:cubicBezTo>
                  <a:pt x="3391081" y="0"/>
                  <a:pt x="3451333" y="42696"/>
                  <a:pt x="3477070" y="103546"/>
                </a:cubicBezTo>
                <a:lnTo>
                  <a:pt x="3488786" y="161578"/>
                </a:lnTo>
                <a:lnTo>
                  <a:pt x="0" y="161578"/>
                </a:lnTo>
                <a:lnTo>
                  <a:pt x="11716" y="103546"/>
                </a:lnTo>
                <a:cubicBezTo>
                  <a:pt x="37453" y="42696"/>
                  <a:pt x="97705" y="0"/>
                  <a:pt x="167930"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Tree>
    <p:extLst>
      <p:ext uri="{BB962C8B-B14F-4D97-AF65-F5344CB8AC3E}">
        <p14:creationId xmlns:p14="http://schemas.microsoft.com/office/powerpoint/2010/main" val="645467488"/>
      </p:ext>
    </p:extLst>
  </p:cSld>
  <p:clrMapOvr>
    <a:masterClrMapping/>
  </p:clrMapOvr>
  <p:extLst>
    <p:ext uri="{6950BFC3-D8DA-4A85-94F7-54DA5524770B}">
      <p188:commentRel xmlns:p188="http://schemas.microsoft.com/office/powerpoint/2018/8/main" r:id="rId3"/>
    </p:ext>
  </p:extLs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lang="fr-FR" dirty="0"/>
              <a:t>Périmètre Projet</a:t>
            </a:r>
          </a:p>
        </p:txBody>
      </p:sp>
      <p:sp>
        <p:nvSpPr>
          <p:cNvPr id="78" name="Google Shape;1373;p17">
            <a:extLst>
              <a:ext uri="{FF2B5EF4-FFF2-40B4-BE49-F238E27FC236}">
                <a16:creationId xmlns:a16="http://schemas.microsoft.com/office/drawing/2014/main" id="{6FF70567-304D-FA91-86F5-AC0DAC7B6438}"/>
              </a:ext>
            </a:extLst>
          </p:cNvPr>
          <p:cNvSpPr/>
          <p:nvPr/>
        </p:nvSpPr>
        <p:spPr>
          <a:xfrm>
            <a:off x="596900" y="1485901"/>
            <a:ext cx="3479800" cy="408458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251999"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lumMod val="50000"/>
                  </a:srgbClr>
                </a:solidFill>
                <a:effectLst/>
                <a:uLnTx/>
                <a:uFillTx/>
                <a:latin typeface="Roboto" panose="02000000000000000000" pitchFamily="2" charset="0"/>
                <a:ea typeface="+mn-ea"/>
                <a:cs typeface="Circular Std" panose="020B0604020101020102" pitchFamily="34" charset="0"/>
                <a:sym typeface="Arial"/>
              </a:rPr>
              <a:t>LOT 1</a:t>
            </a:r>
          </a:p>
        </p:txBody>
      </p:sp>
      <p:sp>
        <p:nvSpPr>
          <p:cNvPr id="83" name="Google Shape;1373;p17">
            <a:extLst>
              <a:ext uri="{FF2B5EF4-FFF2-40B4-BE49-F238E27FC236}">
                <a16:creationId xmlns:a16="http://schemas.microsoft.com/office/drawing/2014/main" id="{99FB02AC-59C1-7111-1CE6-5520F433E4BC}"/>
              </a:ext>
            </a:extLst>
          </p:cNvPr>
          <p:cNvSpPr/>
          <p:nvPr/>
        </p:nvSpPr>
        <p:spPr>
          <a:xfrm>
            <a:off x="8112703" y="1485901"/>
            <a:ext cx="3484800" cy="408458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251999"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lumMod val="50000"/>
                  </a:srgbClr>
                </a:solidFill>
                <a:effectLst/>
                <a:uLnTx/>
                <a:uFillTx/>
                <a:latin typeface="Roboto" panose="02000000000000000000" pitchFamily="2" charset="0"/>
                <a:ea typeface="+mn-ea"/>
                <a:cs typeface="Circular Std" panose="020B0604020101020102" pitchFamily="34" charset="0"/>
                <a:sym typeface="Arial"/>
              </a:rPr>
              <a:t>LOT 3</a:t>
            </a:r>
          </a:p>
        </p:txBody>
      </p:sp>
      <p:pic>
        <p:nvPicPr>
          <p:cNvPr id="117" name="Image 116" descr="Une image contenant clipart&#10;&#10;Description générée automatiquement">
            <a:extLst>
              <a:ext uri="{FF2B5EF4-FFF2-40B4-BE49-F238E27FC236}">
                <a16:creationId xmlns:a16="http://schemas.microsoft.com/office/drawing/2014/main" id="{AE76A536-EE46-0909-5119-0415294AC543}"/>
              </a:ext>
            </a:extLst>
          </p:cNvPr>
          <p:cNvPicPr>
            <a:picLocks noChangeAspect="1"/>
          </p:cNvPicPr>
          <p:nvPr/>
        </p:nvPicPr>
        <p:blipFill>
          <a:blip r:embed="rId2"/>
          <a:stretch>
            <a:fillRect/>
          </a:stretch>
        </p:blipFill>
        <p:spPr>
          <a:xfrm>
            <a:off x="1142815" y="4690460"/>
            <a:ext cx="254767" cy="212306"/>
          </a:xfrm>
          <a:prstGeom prst="rect">
            <a:avLst/>
          </a:prstGeom>
        </p:spPr>
      </p:pic>
      <p:grpSp>
        <p:nvGrpSpPr>
          <p:cNvPr id="92" name="Groupe 91">
            <a:extLst>
              <a:ext uri="{FF2B5EF4-FFF2-40B4-BE49-F238E27FC236}">
                <a16:creationId xmlns:a16="http://schemas.microsoft.com/office/drawing/2014/main" id="{9DB77AAA-93F7-E7C3-7DC0-5148B74AF791}"/>
              </a:ext>
            </a:extLst>
          </p:cNvPr>
          <p:cNvGrpSpPr/>
          <p:nvPr/>
        </p:nvGrpSpPr>
        <p:grpSpPr>
          <a:xfrm>
            <a:off x="904122" y="2285805"/>
            <a:ext cx="846289" cy="846289"/>
            <a:chOff x="941552" y="2590800"/>
            <a:chExt cx="660400" cy="660400"/>
          </a:xfrm>
        </p:grpSpPr>
        <p:sp>
          <p:nvSpPr>
            <p:cNvPr id="85" name="Google Shape;1571;p45">
              <a:extLst>
                <a:ext uri="{FF2B5EF4-FFF2-40B4-BE49-F238E27FC236}">
                  <a16:creationId xmlns:a16="http://schemas.microsoft.com/office/drawing/2014/main" id="{2F4A9513-DD97-462D-6915-60956A422F88}"/>
                </a:ext>
              </a:extLst>
            </p:cNvPr>
            <p:cNvSpPr/>
            <p:nvPr/>
          </p:nvSpPr>
          <p:spPr>
            <a:xfrm>
              <a:off x="941552" y="2590800"/>
              <a:ext cx="660400" cy="660400"/>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Socle SIRH</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87" name="Graphique 86">
              <a:extLst>
                <a:ext uri="{FF2B5EF4-FFF2-40B4-BE49-F238E27FC236}">
                  <a16:creationId xmlns:a16="http://schemas.microsoft.com/office/drawing/2014/main" id="{FC2BFB07-582E-8D5C-2BD8-2C65065EA0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815" y="2717766"/>
              <a:ext cx="257871" cy="264160"/>
            </a:xfrm>
            <a:prstGeom prst="rect">
              <a:avLst/>
            </a:prstGeom>
          </p:spPr>
        </p:pic>
      </p:grpSp>
      <p:grpSp>
        <p:nvGrpSpPr>
          <p:cNvPr id="119" name="Groupe 118">
            <a:extLst>
              <a:ext uri="{FF2B5EF4-FFF2-40B4-BE49-F238E27FC236}">
                <a16:creationId xmlns:a16="http://schemas.microsoft.com/office/drawing/2014/main" id="{6313FB04-B4E1-31F9-00E5-2DBC877D7A09}"/>
              </a:ext>
            </a:extLst>
          </p:cNvPr>
          <p:cNvGrpSpPr/>
          <p:nvPr/>
        </p:nvGrpSpPr>
        <p:grpSpPr>
          <a:xfrm>
            <a:off x="1910598" y="2280851"/>
            <a:ext cx="846289" cy="846289"/>
            <a:chOff x="1755803" y="2273300"/>
            <a:chExt cx="660400" cy="660400"/>
          </a:xfrm>
        </p:grpSpPr>
        <p:sp>
          <p:nvSpPr>
            <p:cNvPr id="120" name="Google Shape;1571;p45">
              <a:extLst>
                <a:ext uri="{FF2B5EF4-FFF2-40B4-BE49-F238E27FC236}">
                  <a16:creationId xmlns:a16="http://schemas.microsoft.com/office/drawing/2014/main" id="{ADA3D945-6737-7A0D-F9BD-FCDFF4A2361D}"/>
                </a:ext>
              </a:extLst>
            </p:cNvPr>
            <p:cNvSpPr/>
            <p:nvPr/>
          </p:nvSpPr>
          <p:spPr>
            <a:xfrm>
              <a:off x="1755803" y="2273300"/>
              <a:ext cx="660400" cy="660400"/>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Congés &amp; Absences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21" name="Image 120" descr="Une image contenant clipart&#10;&#10;Description générée automatiquement">
              <a:extLst>
                <a:ext uri="{FF2B5EF4-FFF2-40B4-BE49-F238E27FC236}">
                  <a16:creationId xmlns:a16="http://schemas.microsoft.com/office/drawing/2014/main" id="{8F74E039-FBAD-170C-5236-5D6C0FD0C6E3}"/>
                </a:ext>
              </a:extLst>
            </p:cNvPr>
            <p:cNvPicPr>
              <a:picLocks noChangeAspect="1"/>
            </p:cNvPicPr>
            <p:nvPr/>
          </p:nvPicPr>
          <p:blipFill>
            <a:blip r:embed="rId2"/>
            <a:stretch>
              <a:fillRect/>
            </a:stretch>
          </p:blipFill>
          <p:spPr>
            <a:xfrm>
              <a:off x="1944891" y="2376025"/>
              <a:ext cx="295982" cy="246652"/>
            </a:xfrm>
            <a:prstGeom prst="rect">
              <a:avLst/>
            </a:prstGeom>
          </p:spPr>
        </p:pic>
      </p:grpSp>
      <p:grpSp>
        <p:nvGrpSpPr>
          <p:cNvPr id="139" name="Groupe 138">
            <a:extLst>
              <a:ext uri="{FF2B5EF4-FFF2-40B4-BE49-F238E27FC236}">
                <a16:creationId xmlns:a16="http://schemas.microsoft.com/office/drawing/2014/main" id="{DC275FB3-A985-2007-53E9-2BAD41858E8B}"/>
              </a:ext>
            </a:extLst>
          </p:cNvPr>
          <p:cNvGrpSpPr/>
          <p:nvPr/>
        </p:nvGrpSpPr>
        <p:grpSpPr>
          <a:xfrm>
            <a:off x="2935393" y="2280851"/>
            <a:ext cx="846289" cy="846289"/>
            <a:chOff x="2583118" y="2269434"/>
            <a:chExt cx="660400" cy="660400"/>
          </a:xfrm>
        </p:grpSpPr>
        <p:sp>
          <p:nvSpPr>
            <p:cNvPr id="136" name="Google Shape;1571;p45">
              <a:extLst>
                <a:ext uri="{FF2B5EF4-FFF2-40B4-BE49-F238E27FC236}">
                  <a16:creationId xmlns:a16="http://schemas.microsoft.com/office/drawing/2014/main" id="{AF5E04F5-8566-C425-B504-9A10E67B3EDA}"/>
                </a:ext>
              </a:extLst>
            </p:cNvPr>
            <p:cNvSpPr/>
            <p:nvPr/>
          </p:nvSpPr>
          <p:spPr>
            <a:xfrm>
              <a:off x="2583118" y="2269434"/>
              <a:ext cx="660400" cy="660400"/>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Notes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de frais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38" name="Graphique 137">
              <a:extLst>
                <a:ext uri="{FF2B5EF4-FFF2-40B4-BE49-F238E27FC236}">
                  <a16:creationId xmlns:a16="http://schemas.microsoft.com/office/drawing/2014/main" id="{AF4251DB-990C-3F18-F132-6F0501FD3CC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99061" y="2372159"/>
              <a:ext cx="217634" cy="246652"/>
            </a:xfrm>
            <a:prstGeom prst="rect">
              <a:avLst/>
            </a:prstGeom>
          </p:spPr>
        </p:pic>
      </p:grpSp>
      <p:grpSp>
        <p:nvGrpSpPr>
          <p:cNvPr id="173" name="Groupe 172">
            <a:extLst>
              <a:ext uri="{FF2B5EF4-FFF2-40B4-BE49-F238E27FC236}">
                <a16:creationId xmlns:a16="http://schemas.microsoft.com/office/drawing/2014/main" id="{29C99010-1C6D-ED7D-4058-D6681EF59AD8}"/>
              </a:ext>
            </a:extLst>
          </p:cNvPr>
          <p:cNvGrpSpPr/>
          <p:nvPr/>
        </p:nvGrpSpPr>
        <p:grpSpPr>
          <a:xfrm>
            <a:off x="2935393" y="3322695"/>
            <a:ext cx="846289" cy="846289"/>
            <a:chOff x="2936378" y="3313666"/>
            <a:chExt cx="846289" cy="846289"/>
          </a:xfrm>
        </p:grpSpPr>
        <p:sp>
          <p:nvSpPr>
            <p:cNvPr id="170" name="Google Shape;1571;p45">
              <a:extLst>
                <a:ext uri="{FF2B5EF4-FFF2-40B4-BE49-F238E27FC236}">
                  <a16:creationId xmlns:a16="http://schemas.microsoft.com/office/drawing/2014/main" id="{9452C5A3-4EEC-123F-D6FD-C3338814F5B8}"/>
                </a:ext>
              </a:extLst>
            </p:cNvPr>
            <p:cNvSpPr/>
            <p:nvPr/>
          </p:nvSpPr>
          <p:spPr>
            <a:xfrm>
              <a:off x="2936378" y="3313666"/>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Entretiens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&amp; Objectif</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2" name="Graphique 171">
              <a:extLst>
                <a:ext uri="{FF2B5EF4-FFF2-40B4-BE49-F238E27FC236}">
                  <a16:creationId xmlns:a16="http://schemas.microsoft.com/office/drawing/2014/main" id="{0D84DEF7-A350-DD3C-8622-9899BCC459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3105" y="3429000"/>
              <a:ext cx="298845" cy="358614"/>
            </a:xfrm>
            <a:prstGeom prst="rect">
              <a:avLst/>
            </a:prstGeom>
          </p:spPr>
        </p:pic>
      </p:grpSp>
      <p:grpSp>
        <p:nvGrpSpPr>
          <p:cNvPr id="178" name="Groupe 177">
            <a:extLst>
              <a:ext uri="{FF2B5EF4-FFF2-40B4-BE49-F238E27FC236}">
                <a16:creationId xmlns:a16="http://schemas.microsoft.com/office/drawing/2014/main" id="{645F56FA-E526-87A7-F638-956C590BC511}"/>
              </a:ext>
            </a:extLst>
          </p:cNvPr>
          <p:cNvGrpSpPr/>
          <p:nvPr/>
        </p:nvGrpSpPr>
        <p:grpSpPr>
          <a:xfrm>
            <a:off x="904119" y="4364539"/>
            <a:ext cx="846289" cy="846289"/>
            <a:chOff x="905104" y="4228067"/>
            <a:chExt cx="846289" cy="846289"/>
          </a:xfrm>
        </p:grpSpPr>
        <p:sp>
          <p:nvSpPr>
            <p:cNvPr id="175" name="Google Shape;1571;p45">
              <a:extLst>
                <a:ext uri="{FF2B5EF4-FFF2-40B4-BE49-F238E27FC236}">
                  <a16:creationId xmlns:a16="http://schemas.microsoft.com/office/drawing/2014/main" id="{2A3359B7-5624-4C75-03A5-5F198E7E63F0}"/>
                </a:ext>
              </a:extLst>
            </p:cNvPr>
            <p:cNvSpPr/>
            <p:nvPr/>
          </p:nvSpPr>
          <p:spPr>
            <a:xfrm>
              <a:off x="905104" y="4228067"/>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Rémunération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7" name="Image 176" descr="Une image contenant tasse, chope, vaisseau, arts de la table&#10;&#10;Description générée automatiquement">
              <a:extLst>
                <a:ext uri="{FF2B5EF4-FFF2-40B4-BE49-F238E27FC236}">
                  <a16:creationId xmlns:a16="http://schemas.microsoft.com/office/drawing/2014/main" id="{66591810-66B6-F773-7031-4EBAFE1BC66E}"/>
                </a:ext>
              </a:extLst>
            </p:cNvPr>
            <p:cNvPicPr>
              <a:picLocks noChangeAspect="1"/>
            </p:cNvPicPr>
            <p:nvPr/>
          </p:nvPicPr>
          <p:blipFill>
            <a:blip r:embed="rId9"/>
            <a:stretch>
              <a:fillRect/>
            </a:stretch>
          </p:blipFill>
          <p:spPr>
            <a:xfrm>
              <a:off x="1117912" y="4384975"/>
              <a:ext cx="375565" cy="402391"/>
            </a:xfrm>
            <a:prstGeom prst="rect">
              <a:avLst/>
            </a:prstGeom>
          </p:spPr>
        </p:pic>
      </p:grpSp>
      <p:grpSp>
        <p:nvGrpSpPr>
          <p:cNvPr id="183" name="Groupe 182">
            <a:extLst>
              <a:ext uri="{FF2B5EF4-FFF2-40B4-BE49-F238E27FC236}">
                <a16:creationId xmlns:a16="http://schemas.microsoft.com/office/drawing/2014/main" id="{A59994F0-186F-B460-3173-C86F04373539}"/>
              </a:ext>
            </a:extLst>
          </p:cNvPr>
          <p:cNvGrpSpPr/>
          <p:nvPr/>
        </p:nvGrpSpPr>
        <p:grpSpPr>
          <a:xfrm>
            <a:off x="1919412" y="4364539"/>
            <a:ext cx="846289" cy="846289"/>
            <a:chOff x="1920397" y="4228067"/>
            <a:chExt cx="846289" cy="846289"/>
          </a:xfrm>
        </p:grpSpPr>
        <p:sp>
          <p:nvSpPr>
            <p:cNvPr id="180" name="Google Shape;1571;p45">
              <a:extLst>
                <a:ext uri="{FF2B5EF4-FFF2-40B4-BE49-F238E27FC236}">
                  <a16:creationId xmlns:a16="http://schemas.microsoft.com/office/drawing/2014/main" id="{93DD3DCB-3C99-5179-8E4A-85526639355E}"/>
                </a:ext>
              </a:extLst>
            </p:cNvPr>
            <p:cNvSpPr/>
            <p:nvPr/>
          </p:nvSpPr>
          <p:spPr>
            <a:xfrm>
              <a:off x="1920397" y="4228067"/>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Dématérialisation des fiches de paie</a:t>
              </a:r>
              <a:endParaRPr kumimoji="0" lang="fr-BE"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2" name="Image 181">
              <a:extLst>
                <a:ext uri="{FF2B5EF4-FFF2-40B4-BE49-F238E27FC236}">
                  <a16:creationId xmlns:a16="http://schemas.microsoft.com/office/drawing/2014/main" id="{5CDF817B-7C6B-5449-24BD-FC704D9ACFC8}"/>
                </a:ext>
              </a:extLst>
            </p:cNvPr>
            <p:cNvPicPr>
              <a:picLocks noChangeAspect="1"/>
            </p:cNvPicPr>
            <p:nvPr/>
          </p:nvPicPr>
          <p:blipFill>
            <a:blip r:embed="rId10"/>
            <a:stretch>
              <a:fillRect/>
            </a:stretch>
          </p:blipFill>
          <p:spPr>
            <a:xfrm>
              <a:off x="2170460" y="4360398"/>
              <a:ext cx="342894" cy="350514"/>
            </a:xfrm>
            <a:prstGeom prst="rect">
              <a:avLst/>
            </a:prstGeom>
          </p:spPr>
        </p:pic>
      </p:grpSp>
      <p:grpSp>
        <p:nvGrpSpPr>
          <p:cNvPr id="188" name="Groupe 187">
            <a:extLst>
              <a:ext uri="{FF2B5EF4-FFF2-40B4-BE49-F238E27FC236}">
                <a16:creationId xmlns:a16="http://schemas.microsoft.com/office/drawing/2014/main" id="{FF43C06A-83AF-E0AC-9E95-A2F7B3DCDB5F}"/>
              </a:ext>
            </a:extLst>
          </p:cNvPr>
          <p:cNvGrpSpPr/>
          <p:nvPr/>
        </p:nvGrpSpPr>
        <p:grpSpPr>
          <a:xfrm>
            <a:off x="2935690" y="4364539"/>
            <a:ext cx="846289" cy="846289"/>
            <a:chOff x="2935690" y="4228067"/>
            <a:chExt cx="846289" cy="846289"/>
          </a:xfrm>
        </p:grpSpPr>
        <p:sp>
          <p:nvSpPr>
            <p:cNvPr id="185" name="Google Shape;1571;p45">
              <a:extLst>
                <a:ext uri="{FF2B5EF4-FFF2-40B4-BE49-F238E27FC236}">
                  <a16:creationId xmlns:a16="http://schemas.microsoft.com/office/drawing/2014/main" id="{2493DC01-0C9E-90A4-1B87-A7A4D9FCCA73}"/>
                </a:ext>
              </a:extLst>
            </p:cNvPr>
            <p:cNvSpPr/>
            <p:nvPr/>
          </p:nvSpPr>
          <p:spPr>
            <a:xfrm>
              <a:off x="2935690" y="4228067"/>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Dématérialisation</a:t>
              </a:r>
              <a:b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à valeur probante</a:t>
              </a:r>
              <a:endParaRPr kumimoji="0" lang="fr-BE"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7" name="Graphique 186">
              <a:extLst>
                <a:ext uri="{FF2B5EF4-FFF2-40B4-BE49-F238E27FC236}">
                  <a16:creationId xmlns:a16="http://schemas.microsoft.com/office/drawing/2014/main" id="{31280B36-B7D4-34E8-1D3E-A20C0561177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0954" y="4360398"/>
              <a:ext cx="311044" cy="311044"/>
            </a:xfrm>
            <a:prstGeom prst="rect">
              <a:avLst/>
            </a:prstGeom>
          </p:spPr>
        </p:pic>
      </p:grpSp>
      <p:sp>
        <p:nvSpPr>
          <p:cNvPr id="189" name="Google Shape;1373;p17">
            <a:extLst>
              <a:ext uri="{FF2B5EF4-FFF2-40B4-BE49-F238E27FC236}">
                <a16:creationId xmlns:a16="http://schemas.microsoft.com/office/drawing/2014/main" id="{FE5E911F-C852-59AE-6A65-D9D4B76AB917}"/>
              </a:ext>
            </a:extLst>
          </p:cNvPr>
          <p:cNvSpPr/>
          <p:nvPr/>
        </p:nvSpPr>
        <p:spPr>
          <a:xfrm>
            <a:off x="4353113" y="1485901"/>
            <a:ext cx="3484800" cy="4084582"/>
          </a:xfrm>
          <a:prstGeom prst="roundRect">
            <a:avLst>
              <a:gd name="adj" fmla="val 485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0" tIns="251999" rIns="0" bIns="45700" anchor="t"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lumMod val="50000"/>
                  </a:srgbClr>
                </a:solidFill>
                <a:effectLst/>
                <a:uLnTx/>
                <a:uFillTx/>
                <a:latin typeface="Roboto" panose="02000000000000000000" pitchFamily="2" charset="0"/>
                <a:ea typeface="+mn-ea"/>
                <a:cs typeface="Circular Std" panose="020B0604020101020102" pitchFamily="34" charset="0"/>
                <a:sym typeface="Arial"/>
              </a:rPr>
              <a:t>LOT 2</a:t>
            </a:r>
          </a:p>
        </p:txBody>
      </p:sp>
      <p:grpSp>
        <p:nvGrpSpPr>
          <p:cNvPr id="218" name="Groupe 217">
            <a:extLst>
              <a:ext uri="{FF2B5EF4-FFF2-40B4-BE49-F238E27FC236}">
                <a16:creationId xmlns:a16="http://schemas.microsoft.com/office/drawing/2014/main" id="{329C56F5-F00C-7783-C8DE-EED4BE0D24CC}"/>
              </a:ext>
            </a:extLst>
          </p:cNvPr>
          <p:cNvGrpSpPr/>
          <p:nvPr/>
        </p:nvGrpSpPr>
        <p:grpSpPr>
          <a:xfrm>
            <a:off x="4660335" y="2280851"/>
            <a:ext cx="846289" cy="846289"/>
            <a:chOff x="4660335" y="2285805"/>
            <a:chExt cx="846289" cy="846289"/>
          </a:xfrm>
        </p:grpSpPr>
        <p:sp>
          <p:nvSpPr>
            <p:cNvPr id="191" name="Google Shape;1571;p45">
              <a:extLst>
                <a:ext uri="{FF2B5EF4-FFF2-40B4-BE49-F238E27FC236}">
                  <a16:creationId xmlns:a16="http://schemas.microsoft.com/office/drawing/2014/main" id="{B97D624D-96DA-9F68-32ED-ADBF3AD5579A}"/>
                </a:ext>
              </a:extLst>
            </p:cNvPr>
            <p:cNvSpPr/>
            <p:nvPr/>
          </p:nvSpPr>
          <p:spPr>
            <a:xfrm>
              <a:off x="4660335" y="2285805"/>
              <a:ext cx="846289" cy="846289"/>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Recrutement</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17" name="Graphique 216">
              <a:extLst>
                <a:ext uri="{FF2B5EF4-FFF2-40B4-BE49-F238E27FC236}">
                  <a16:creationId xmlns:a16="http://schemas.microsoft.com/office/drawing/2014/main" id="{1AE525AD-F2C8-5E93-8E20-84E4645D2A2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29" name="Groupe 228">
            <a:extLst>
              <a:ext uri="{FF2B5EF4-FFF2-40B4-BE49-F238E27FC236}">
                <a16:creationId xmlns:a16="http://schemas.microsoft.com/office/drawing/2014/main" id="{02E31481-F4CD-3FF9-1CB6-4840A473A076}"/>
              </a:ext>
            </a:extLst>
          </p:cNvPr>
          <p:cNvGrpSpPr/>
          <p:nvPr/>
        </p:nvGrpSpPr>
        <p:grpSpPr>
          <a:xfrm>
            <a:off x="5657425" y="2280851"/>
            <a:ext cx="846289" cy="846289"/>
            <a:chOff x="5657425" y="2285805"/>
            <a:chExt cx="846289" cy="846289"/>
          </a:xfrm>
        </p:grpSpPr>
        <p:sp>
          <p:nvSpPr>
            <p:cNvPr id="220" name="Google Shape;1571;p45">
              <a:extLst>
                <a:ext uri="{FF2B5EF4-FFF2-40B4-BE49-F238E27FC236}">
                  <a16:creationId xmlns:a16="http://schemas.microsoft.com/office/drawing/2014/main" id="{A9AAB2FE-9AC7-3317-0984-6FF539E6BF59}"/>
                </a:ext>
              </a:extLst>
            </p:cNvPr>
            <p:cNvSpPr/>
            <p:nvPr/>
          </p:nvSpPr>
          <p:spPr>
            <a:xfrm>
              <a:off x="5657425" y="2285805"/>
              <a:ext cx="846289" cy="846289"/>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Talent</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2" name="Graphique 221">
              <a:extLst>
                <a:ext uri="{FF2B5EF4-FFF2-40B4-BE49-F238E27FC236}">
                  <a16:creationId xmlns:a16="http://schemas.microsoft.com/office/drawing/2014/main" id="{4713A930-4CDD-1615-13DD-FB7D0CDF037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09123" y="2434106"/>
              <a:ext cx="372982" cy="372982"/>
            </a:xfrm>
            <a:prstGeom prst="rect">
              <a:avLst/>
            </a:prstGeom>
          </p:spPr>
        </p:pic>
      </p:grpSp>
      <p:grpSp>
        <p:nvGrpSpPr>
          <p:cNvPr id="230" name="Groupe 229">
            <a:extLst>
              <a:ext uri="{FF2B5EF4-FFF2-40B4-BE49-F238E27FC236}">
                <a16:creationId xmlns:a16="http://schemas.microsoft.com/office/drawing/2014/main" id="{CA148851-CA54-D891-959C-8DE0901E5EBF}"/>
              </a:ext>
            </a:extLst>
          </p:cNvPr>
          <p:cNvGrpSpPr/>
          <p:nvPr/>
        </p:nvGrpSpPr>
        <p:grpSpPr>
          <a:xfrm>
            <a:off x="6691606" y="2280851"/>
            <a:ext cx="846289" cy="846289"/>
            <a:chOff x="6691606" y="2280851"/>
            <a:chExt cx="846289" cy="846289"/>
          </a:xfrm>
        </p:grpSpPr>
        <p:sp>
          <p:nvSpPr>
            <p:cNvPr id="197" name="Google Shape;1571;p45">
              <a:extLst>
                <a:ext uri="{FF2B5EF4-FFF2-40B4-BE49-F238E27FC236}">
                  <a16:creationId xmlns:a16="http://schemas.microsoft.com/office/drawing/2014/main" id="{C391D906-A75B-5CEA-E34F-69EC3A17036A}"/>
                </a:ext>
              </a:extLst>
            </p:cNvPr>
            <p:cNvSpPr/>
            <p:nvPr/>
          </p:nvSpPr>
          <p:spPr>
            <a:xfrm>
              <a:off x="6691606" y="2280851"/>
              <a:ext cx="846289" cy="846289"/>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Temps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&amp; Activités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5" name="Graphique 224" descr="Chronomètre 75% contour">
              <a:extLst>
                <a:ext uri="{FF2B5EF4-FFF2-40B4-BE49-F238E27FC236}">
                  <a16:creationId xmlns:a16="http://schemas.microsoft.com/office/drawing/2014/main" id="{FA6CAE5C-A56D-623F-B016-0375356EB4A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96100" y="2381674"/>
              <a:ext cx="418251" cy="418251"/>
            </a:xfrm>
            <a:prstGeom prst="rect">
              <a:avLst/>
            </a:prstGeom>
          </p:spPr>
        </p:pic>
      </p:grpSp>
      <p:grpSp>
        <p:nvGrpSpPr>
          <p:cNvPr id="231" name="Groupe 230">
            <a:extLst>
              <a:ext uri="{FF2B5EF4-FFF2-40B4-BE49-F238E27FC236}">
                <a16:creationId xmlns:a16="http://schemas.microsoft.com/office/drawing/2014/main" id="{DF8A6512-E0A4-45CA-E0C3-1D86EB6CD84E}"/>
              </a:ext>
            </a:extLst>
          </p:cNvPr>
          <p:cNvGrpSpPr/>
          <p:nvPr/>
        </p:nvGrpSpPr>
        <p:grpSpPr>
          <a:xfrm>
            <a:off x="4660332" y="3325172"/>
            <a:ext cx="846289" cy="846289"/>
            <a:chOff x="4660332" y="3325172"/>
            <a:chExt cx="846289" cy="846289"/>
          </a:xfrm>
        </p:grpSpPr>
        <p:sp>
          <p:nvSpPr>
            <p:cNvPr id="200" name="Google Shape;1571;p45">
              <a:extLst>
                <a:ext uri="{FF2B5EF4-FFF2-40B4-BE49-F238E27FC236}">
                  <a16:creationId xmlns:a16="http://schemas.microsoft.com/office/drawing/2014/main" id="{C37EEFA4-0589-191F-B4B6-E83C5AD59FAE}"/>
                </a:ext>
              </a:extLst>
            </p:cNvPr>
            <p:cNvSpPr/>
            <p:nvPr/>
          </p:nvSpPr>
          <p:spPr>
            <a:xfrm>
              <a:off x="4660332" y="3325172"/>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Paie &amp;</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Administration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8" name="Graphique 227" descr="Dollar contour">
              <a:extLst>
                <a:ext uri="{FF2B5EF4-FFF2-40B4-BE49-F238E27FC236}">
                  <a16:creationId xmlns:a16="http://schemas.microsoft.com/office/drawing/2014/main" id="{5B7E2684-CF23-EBA6-EF01-831BD2EC6A1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25036" y="3466084"/>
              <a:ext cx="316879" cy="316879"/>
            </a:xfrm>
            <a:prstGeom prst="rect">
              <a:avLst/>
            </a:prstGeom>
          </p:spPr>
        </p:pic>
      </p:grpSp>
      <p:grpSp>
        <p:nvGrpSpPr>
          <p:cNvPr id="249" name="Groupe 248">
            <a:extLst>
              <a:ext uri="{FF2B5EF4-FFF2-40B4-BE49-F238E27FC236}">
                <a16:creationId xmlns:a16="http://schemas.microsoft.com/office/drawing/2014/main" id="{90B22622-9A0D-1335-6F73-E4D9E0EB3614}"/>
              </a:ext>
            </a:extLst>
          </p:cNvPr>
          <p:cNvGrpSpPr/>
          <p:nvPr/>
        </p:nvGrpSpPr>
        <p:grpSpPr>
          <a:xfrm>
            <a:off x="8419923" y="2280851"/>
            <a:ext cx="846289" cy="846289"/>
            <a:chOff x="8419923" y="2280851"/>
            <a:chExt cx="846289" cy="846289"/>
          </a:xfrm>
        </p:grpSpPr>
        <p:sp>
          <p:nvSpPr>
            <p:cNvPr id="233" name="Google Shape;1571;p45">
              <a:extLst>
                <a:ext uri="{FF2B5EF4-FFF2-40B4-BE49-F238E27FC236}">
                  <a16:creationId xmlns:a16="http://schemas.microsoft.com/office/drawing/2014/main" id="{E3EDD222-57E6-6D1B-D25D-10DC247E345D}"/>
                </a:ext>
              </a:extLst>
            </p:cNvPr>
            <p:cNvSpPr/>
            <p:nvPr/>
          </p:nvSpPr>
          <p:spPr>
            <a:xfrm>
              <a:off x="8419923" y="2280851"/>
              <a:ext cx="846289" cy="846289"/>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BDES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44" name="Graphique 243" descr="Cube contour">
              <a:extLst>
                <a:ext uri="{FF2B5EF4-FFF2-40B4-BE49-F238E27FC236}">
                  <a16:creationId xmlns:a16="http://schemas.microsoft.com/office/drawing/2014/main" id="{EEC92FEB-DD69-4572-5078-7973F501EE6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613191" y="2410161"/>
              <a:ext cx="441909" cy="441909"/>
            </a:xfrm>
            <a:prstGeom prst="rect">
              <a:avLst/>
            </a:prstGeom>
          </p:spPr>
        </p:pic>
      </p:grpSp>
      <p:grpSp>
        <p:nvGrpSpPr>
          <p:cNvPr id="250" name="Groupe 249">
            <a:extLst>
              <a:ext uri="{FF2B5EF4-FFF2-40B4-BE49-F238E27FC236}">
                <a16:creationId xmlns:a16="http://schemas.microsoft.com/office/drawing/2014/main" id="{3DE4E7C0-539D-4370-AD6F-B61BAE640E1A}"/>
              </a:ext>
            </a:extLst>
          </p:cNvPr>
          <p:cNvGrpSpPr/>
          <p:nvPr/>
        </p:nvGrpSpPr>
        <p:grpSpPr>
          <a:xfrm>
            <a:off x="9417013" y="2280851"/>
            <a:ext cx="846289" cy="846289"/>
            <a:chOff x="9417013" y="2280851"/>
            <a:chExt cx="846289" cy="846289"/>
          </a:xfrm>
        </p:grpSpPr>
        <p:sp>
          <p:nvSpPr>
            <p:cNvPr id="236" name="Google Shape;1571;p45">
              <a:extLst>
                <a:ext uri="{FF2B5EF4-FFF2-40B4-BE49-F238E27FC236}">
                  <a16:creationId xmlns:a16="http://schemas.microsoft.com/office/drawing/2014/main" id="{B0BE354F-3593-11CB-13B5-065D3244ADC1}"/>
                </a:ext>
              </a:extLst>
            </p:cNvPr>
            <p:cNvSpPr/>
            <p:nvPr/>
          </p:nvSpPr>
          <p:spPr>
            <a:xfrm>
              <a:off x="9417013" y="2280851"/>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Compétences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48" name="Graphique 247" descr="Graphique à barres avec tendance à la hausse contour">
              <a:extLst>
                <a:ext uri="{FF2B5EF4-FFF2-40B4-BE49-F238E27FC236}">
                  <a16:creationId xmlns:a16="http://schemas.microsoft.com/office/drawing/2014/main" id="{8A49E66D-E06F-05D6-F70A-73760418BA30}"/>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607449" y="2403503"/>
              <a:ext cx="455223" cy="455223"/>
            </a:xfrm>
            <a:prstGeom prst="rect">
              <a:avLst/>
            </a:prstGeom>
          </p:spPr>
        </p:pic>
      </p:grpSp>
      <p:grpSp>
        <p:nvGrpSpPr>
          <p:cNvPr id="252" name="Groupe 251">
            <a:extLst>
              <a:ext uri="{FF2B5EF4-FFF2-40B4-BE49-F238E27FC236}">
                <a16:creationId xmlns:a16="http://schemas.microsoft.com/office/drawing/2014/main" id="{33D5B332-EE6F-C833-F108-4E48B096F036}"/>
              </a:ext>
            </a:extLst>
          </p:cNvPr>
          <p:cNvGrpSpPr/>
          <p:nvPr/>
        </p:nvGrpSpPr>
        <p:grpSpPr>
          <a:xfrm>
            <a:off x="10451194" y="2280851"/>
            <a:ext cx="846289" cy="846289"/>
            <a:chOff x="10451194" y="2280851"/>
            <a:chExt cx="846289" cy="846289"/>
          </a:xfrm>
        </p:grpSpPr>
        <p:sp>
          <p:nvSpPr>
            <p:cNvPr id="239" name="Google Shape;1571;p45">
              <a:extLst>
                <a:ext uri="{FF2B5EF4-FFF2-40B4-BE49-F238E27FC236}">
                  <a16:creationId xmlns:a16="http://schemas.microsoft.com/office/drawing/2014/main" id="{942C8929-0C59-0EDB-0CC6-DE9BF4D9C816}"/>
                </a:ext>
              </a:extLst>
            </p:cNvPr>
            <p:cNvSpPr/>
            <p:nvPr/>
          </p:nvSpPr>
          <p:spPr>
            <a:xfrm>
              <a:off x="10451194" y="2280851"/>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Connecteur</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1" name="Graphique 250">
              <a:extLst>
                <a:ext uri="{FF2B5EF4-FFF2-40B4-BE49-F238E27FC236}">
                  <a16:creationId xmlns:a16="http://schemas.microsoft.com/office/drawing/2014/main" id="{F5BC0C44-15B9-FBC6-BDBA-DEBFE82123DF}"/>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0699660" y="2478915"/>
              <a:ext cx="333940" cy="333940"/>
            </a:xfrm>
            <a:prstGeom prst="rect">
              <a:avLst/>
            </a:prstGeom>
          </p:spPr>
        </p:pic>
      </p:grpSp>
      <p:grpSp>
        <p:nvGrpSpPr>
          <p:cNvPr id="256" name="Groupe 255">
            <a:extLst>
              <a:ext uri="{FF2B5EF4-FFF2-40B4-BE49-F238E27FC236}">
                <a16:creationId xmlns:a16="http://schemas.microsoft.com/office/drawing/2014/main" id="{F7685E3E-6AAA-FA5F-EE42-40E8E765C6A1}"/>
              </a:ext>
            </a:extLst>
          </p:cNvPr>
          <p:cNvGrpSpPr/>
          <p:nvPr/>
        </p:nvGrpSpPr>
        <p:grpSpPr>
          <a:xfrm>
            <a:off x="8426219" y="3325172"/>
            <a:ext cx="846289" cy="846289"/>
            <a:chOff x="4660335" y="2285805"/>
            <a:chExt cx="846289" cy="846289"/>
          </a:xfrm>
        </p:grpSpPr>
        <p:sp>
          <p:nvSpPr>
            <p:cNvPr id="257" name="Google Shape;1571;p45">
              <a:extLst>
                <a:ext uri="{FF2B5EF4-FFF2-40B4-BE49-F238E27FC236}">
                  <a16:creationId xmlns:a16="http://schemas.microsoft.com/office/drawing/2014/main" id="{CCF64D17-F6A1-48D4-DD28-8C0823CE8B92}"/>
                </a:ext>
              </a:extLst>
            </p:cNvPr>
            <p:cNvSpPr/>
            <p:nvPr/>
          </p:nvSpPr>
          <p:spPr>
            <a:xfrm>
              <a:off x="4660335" y="2285805"/>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err="1">
                  <a:ln>
                    <a:noFill/>
                  </a:ln>
                  <a:solidFill>
                    <a:srgbClr val="FFFFFF"/>
                  </a:solidFill>
                  <a:effectLst/>
                  <a:uLnTx/>
                  <a:uFillTx/>
                  <a:latin typeface="Roboto Lt"/>
                  <a:ea typeface="Roboto" pitchFamily="2" charset="0"/>
                  <a:cs typeface="+mn-cs"/>
                </a:rPr>
                <a:t>Onboarding</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8" name="Graphique 257">
              <a:extLst>
                <a:ext uri="{FF2B5EF4-FFF2-40B4-BE49-F238E27FC236}">
                  <a16:creationId xmlns:a16="http://schemas.microsoft.com/office/drawing/2014/main" id="{EB701F0D-2A2A-EA0B-C1BA-DA615A132AD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61" name="Groupe 260">
            <a:extLst>
              <a:ext uri="{FF2B5EF4-FFF2-40B4-BE49-F238E27FC236}">
                <a16:creationId xmlns:a16="http://schemas.microsoft.com/office/drawing/2014/main" id="{5D1233F0-74F8-6012-9FD7-EA34F8740443}"/>
              </a:ext>
            </a:extLst>
          </p:cNvPr>
          <p:cNvGrpSpPr/>
          <p:nvPr/>
        </p:nvGrpSpPr>
        <p:grpSpPr>
          <a:xfrm>
            <a:off x="1907515" y="3322695"/>
            <a:ext cx="846289" cy="846289"/>
            <a:chOff x="1907515" y="3322695"/>
            <a:chExt cx="846289" cy="846289"/>
          </a:xfrm>
        </p:grpSpPr>
        <p:sp>
          <p:nvSpPr>
            <p:cNvPr id="165" name="Google Shape;1571;p45">
              <a:extLst>
                <a:ext uri="{FF2B5EF4-FFF2-40B4-BE49-F238E27FC236}">
                  <a16:creationId xmlns:a16="http://schemas.microsoft.com/office/drawing/2014/main" id="{067851BF-47B2-82E4-1516-795A41A3A6EB}"/>
                </a:ext>
              </a:extLst>
            </p:cNvPr>
            <p:cNvSpPr/>
            <p:nvPr/>
          </p:nvSpPr>
          <p:spPr>
            <a:xfrm>
              <a:off x="1907515" y="332269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Formation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0" name="Graphique 259" descr="Toque d'étudiant contour">
              <a:extLst>
                <a:ext uri="{FF2B5EF4-FFF2-40B4-BE49-F238E27FC236}">
                  <a16:creationId xmlns:a16="http://schemas.microsoft.com/office/drawing/2014/main" id="{6167636E-723A-12A9-9E0B-8A7FB9FC8352}"/>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2057627" y="3411023"/>
              <a:ext cx="569147" cy="569147"/>
            </a:xfrm>
            <a:prstGeom prst="rect">
              <a:avLst/>
            </a:prstGeom>
          </p:spPr>
        </p:pic>
      </p:grpSp>
      <p:grpSp>
        <p:nvGrpSpPr>
          <p:cNvPr id="264" name="Groupe 263">
            <a:extLst>
              <a:ext uri="{FF2B5EF4-FFF2-40B4-BE49-F238E27FC236}">
                <a16:creationId xmlns:a16="http://schemas.microsoft.com/office/drawing/2014/main" id="{5B84D35E-6DAD-16BC-E6F7-18FCE1BE274E}"/>
              </a:ext>
            </a:extLst>
          </p:cNvPr>
          <p:cNvGrpSpPr/>
          <p:nvPr/>
        </p:nvGrpSpPr>
        <p:grpSpPr>
          <a:xfrm>
            <a:off x="904119" y="3325172"/>
            <a:ext cx="846289" cy="846289"/>
            <a:chOff x="904119" y="3325172"/>
            <a:chExt cx="846289" cy="846289"/>
          </a:xfrm>
        </p:grpSpPr>
        <p:sp>
          <p:nvSpPr>
            <p:cNvPr id="150" name="Google Shape;1571;p45">
              <a:extLst>
                <a:ext uri="{FF2B5EF4-FFF2-40B4-BE49-F238E27FC236}">
                  <a16:creationId xmlns:a16="http://schemas.microsoft.com/office/drawing/2014/main" id="{87AACC54-D6F2-EED5-8953-3CD431E1B90A}"/>
                </a:ext>
              </a:extLst>
            </p:cNvPr>
            <p:cNvSpPr/>
            <p:nvPr/>
          </p:nvSpPr>
          <p:spPr>
            <a:xfrm>
              <a:off x="904119" y="3325172"/>
              <a:ext cx="846289" cy="846289"/>
            </a:xfrm>
            <a:prstGeom prst="roundRect">
              <a:avLst>
                <a:gd name="adj" fmla="val 8429"/>
              </a:avLst>
            </a:prstGeom>
            <a:solidFill>
              <a:srgbClr val="4E4199"/>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Planning</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3" name="Graphique 262" descr="Calendrier journalier contour">
              <a:extLst>
                <a:ext uri="{FF2B5EF4-FFF2-40B4-BE49-F238E27FC236}">
                  <a16:creationId xmlns:a16="http://schemas.microsoft.com/office/drawing/2014/main" id="{FCEF37A8-C8E2-0368-6D06-AB02BF05C3FC}"/>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76893" y="3414147"/>
              <a:ext cx="496899" cy="496899"/>
            </a:xfrm>
            <a:prstGeom prst="rect">
              <a:avLst/>
            </a:prstGeom>
          </p:spPr>
        </p:pic>
      </p:grpSp>
      <p:sp>
        <p:nvSpPr>
          <p:cNvPr id="268" name="Forme libre 267">
            <a:extLst>
              <a:ext uri="{FF2B5EF4-FFF2-40B4-BE49-F238E27FC236}">
                <a16:creationId xmlns:a16="http://schemas.microsoft.com/office/drawing/2014/main" id="{7AE125DC-1AEF-5865-E4B8-ADA344D5BD05}"/>
              </a:ext>
            </a:extLst>
          </p:cNvPr>
          <p:cNvSpPr/>
          <p:nvPr/>
        </p:nvSpPr>
        <p:spPr>
          <a:xfrm>
            <a:off x="596900" y="1485594"/>
            <a:ext cx="3479800" cy="161578"/>
          </a:xfrm>
          <a:custGeom>
            <a:avLst/>
            <a:gdLst>
              <a:gd name="connsiteX0" fmla="*/ 167930 w 3488786"/>
              <a:gd name="connsiteY0" fmla="*/ 0 h 161578"/>
              <a:gd name="connsiteX1" fmla="*/ 3320856 w 3488786"/>
              <a:gd name="connsiteY1" fmla="*/ 0 h 161578"/>
              <a:gd name="connsiteX2" fmla="*/ 3477070 w 3488786"/>
              <a:gd name="connsiteY2" fmla="*/ 103546 h 161578"/>
              <a:gd name="connsiteX3" fmla="*/ 3488786 w 3488786"/>
              <a:gd name="connsiteY3" fmla="*/ 161578 h 161578"/>
              <a:gd name="connsiteX4" fmla="*/ 0 w 3488786"/>
              <a:gd name="connsiteY4" fmla="*/ 161578 h 161578"/>
              <a:gd name="connsiteX5" fmla="*/ 11716 w 3488786"/>
              <a:gd name="connsiteY5" fmla="*/ 103546 h 161578"/>
              <a:gd name="connsiteX6" fmla="*/ 167930 w 3488786"/>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8786" h="161578">
                <a:moveTo>
                  <a:pt x="167930" y="0"/>
                </a:moveTo>
                <a:lnTo>
                  <a:pt x="3320856" y="0"/>
                </a:lnTo>
                <a:cubicBezTo>
                  <a:pt x="3391081" y="0"/>
                  <a:pt x="3451333" y="42696"/>
                  <a:pt x="3477070" y="103546"/>
                </a:cubicBezTo>
                <a:lnTo>
                  <a:pt x="3488786" y="161578"/>
                </a:lnTo>
                <a:lnTo>
                  <a:pt x="0" y="161578"/>
                </a:lnTo>
                <a:lnTo>
                  <a:pt x="11716" y="103546"/>
                </a:lnTo>
                <a:cubicBezTo>
                  <a:pt x="37453" y="42696"/>
                  <a:pt x="97705" y="0"/>
                  <a:pt x="167930"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271" name="Forme libre 270">
            <a:extLst>
              <a:ext uri="{FF2B5EF4-FFF2-40B4-BE49-F238E27FC236}">
                <a16:creationId xmlns:a16="http://schemas.microsoft.com/office/drawing/2014/main" id="{1BA95FA7-C45F-551A-E56D-D45C842D8B9D}"/>
              </a:ext>
            </a:extLst>
          </p:cNvPr>
          <p:cNvSpPr/>
          <p:nvPr/>
        </p:nvSpPr>
        <p:spPr>
          <a:xfrm>
            <a:off x="4355613" y="1485594"/>
            <a:ext cx="3479800" cy="161578"/>
          </a:xfrm>
          <a:custGeom>
            <a:avLst/>
            <a:gdLst>
              <a:gd name="connsiteX0" fmla="*/ 167930 w 3488786"/>
              <a:gd name="connsiteY0" fmla="*/ 0 h 161578"/>
              <a:gd name="connsiteX1" fmla="*/ 3320856 w 3488786"/>
              <a:gd name="connsiteY1" fmla="*/ 0 h 161578"/>
              <a:gd name="connsiteX2" fmla="*/ 3477070 w 3488786"/>
              <a:gd name="connsiteY2" fmla="*/ 103546 h 161578"/>
              <a:gd name="connsiteX3" fmla="*/ 3488786 w 3488786"/>
              <a:gd name="connsiteY3" fmla="*/ 161578 h 161578"/>
              <a:gd name="connsiteX4" fmla="*/ 0 w 3488786"/>
              <a:gd name="connsiteY4" fmla="*/ 161578 h 161578"/>
              <a:gd name="connsiteX5" fmla="*/ 11716 w 3488786"/>
              <a:gd name="connsiteY5" fmla="*/ 103546 h 161578"/>
              <a:gd name="connsiteX6" fmla="*/ 167930 w 3488786"/>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8786" h="161578">
                <a:moveTo>
                  <a:pt x="167930" y="0"/>
                </a:moveTo>
                <a:lnTo>
                  <a:pt x="3320856" y="0"/>
                </a:lnTo>
                <a:cubicBezTo>
                  <a:pt x="3391081" y="0"/>
                  <a:pt x="3451333" y="42696"/>
                  <a:pt x="3477070" y="103546"/>
                </a:cubicBezTo>
                <a:lnTo>
                  <a:pt x="3488786" y="161578"/>
                </a:lnTo>
                <a:lnTo>
                  <a:pt x="0" y="161578"/>
                </a:lnTo>
                <a:lnTo>
                  <a:pt x="11716" y="103546"/>
                </a:lnTo>
                <a:cubicBezTo>
                  <a:pt x="37453" y="42696"/>
                  <a:pt x="97705" y="0"/>
                  <a:pt x="167930"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272" name="Forme libre 271">
            <a:extLst>
              <a:ext uri="{FF2B5EF4-FFF2-40B4-BE49-F238E27FC236}">
                <a16:creationId xmlns:a16="http://schemas.microsoft.com/office/drawing/2014/main" id="{D5476BDD-C50E-1702-3B3B-9B6F17B36485}"/>
              </a:ext>
            </a:extLst>
          </p:cNvPr>
          <p:cNvSpPr/>
          <p:nvPr/>
        </p:nvSpPr>
        <p:spPr>
          <a:xfrm>
            <a:off x="8116826" y="1485594"/>
            <a:ext cx="3479800" cy="161578"/>
          </a:xfrm>
          <a:custGeom>
            <a:avLst/>
            <a:gdLst>
              <a:gd name="connsiteX0" fmla="*/ 167930 w 3488786"/>
              <a:gd name="connsiteY0" fmla="*/ 0 h 161578"/>
              <a:gd name="connsiteX1" fmla="*/ 3320856 w 3488786"/>
              <a:gd name="connsiteY1" fmla="*/ 0 h 161578"/>
              <a:gd name="connsiteX2" fmla="*/ 3477070 w 3488786"/>
              <a:gd name="connsiteY2" fmla="*/ 103546 h 161578"/>
              <a:gd name="connsiteX3" fmla="*/ 3488786 w 3488786"/>
              <a:gd name="connsiteY3" fmla="*/ 161578 h 161578"/>
              <a:gd name="connsiteX4" fmla="*/ 0 w 3488786"/>
              <a:gd name="connsiteY4" fmla="*/ 161578 h 161578"/>
              <a:gd name="connsiteX5" fmla="*/ 11716 w 3488786"/>
              <a:gd name="connsiteY5" fmla="*/ 103546 h 161578"/>
              <a:gd name="connsiteX6" fmla="*/ 167930 w 3488786"/>
              <a:gd name="connsiteY6" fmla="*/ 0 h 16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88786" h="161578">
                <a:moveTo>
                  <a:pt x="167930" y="0"/>
                </a:moveTo>
                <a:lnTo>
                  <a:pt x="3320856" y="0"/>
                </a:lnTo>
                <a:cubicBezTo>
                  <a:pt x="3391081" y="0"/>
                  <a:pt x="3451333" y="42696"/>
                  <a:pt x="3477070" y="103546"/>
                </a:cubicBezTo>
                <a:lnTo>
                  <a:pt x="3488786" y="161578"/>
                </a:lnTo>
                <a:lnTo>
                  <a:pt x="0" y="161578"/>
                </a:lnTo>
                <a:lnTo>
                  <a:pt x="11716" y="103546"/>
                </a:lnTo>
                <a:cubicBezTo>
                  <a:pt x="37453" y="42696"/>
                  <a:pt x="97705" y="0"/>
                  <a:pt x="167930"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Tree>
    <p:extLst>
      <p:ext uri="{BB962C8B-B14F-4D97-AF65-F5344CB8AC3E}">
        <p14:creationId xmlns:p14="http://schemas.microsoft.com/office/powerpoint/2010/main" val="29624304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lang="fr-FR" dirty="0"/>
              <a:t>Toolbox Périmètre Projet</a:t>
            </a:r>
          </a:p>
        </p:txBody>
      </p:sp>
      <p:pic>
        <p:nvPicPr>
          <p:cNvPr id="117" name="Image 116" descr="Une image contenant clipart&#10;&#10;Description générée automatiquement">
            <a:extLst>
              <a:ext uri="{FF2B5EF4-FFF2-40B4-BE49-F238E27FC236}">
                <a16:creationId xmlns:a16="http://schemas.microsoft.com/office/drawing/2014/main" id="{AE76A536-EE46-0909-5119-0415294AC543}"/>
              </a:ext>
            </a:extLst>
          </p:cNvPr>
          <p:cNvPicPr>
            <a:picLocks noChangeAspect="1"/>
          </p:cNvPicPr>
          <p:nvPr/>
        </p:nvPicPr>
        <p:blipFill>
          <a:blip r:embed="rId2"/>
          <a:stretch>
            <a:fillRect/>
          </a:stretch>
        </p:blipFill>
        <p:spPr>
          <a:xfrm>
            <a:off x="1832550" y="2906155"/>
            <a:ext cx="254767" cy="212306"/>
          </a:xfrm>
          <a:prstGeom prst="rect">
            <a:avLst/>
          </a:prstGeom>
        </p:spPr>
      </p:pic>
      <p:grpSp>
        <p:nvGrpSpPr>
          <p:cNvPr id="92" name="Groupe 91">
            <a:extLst>
              <a:ext uri="{FF2B5EF4-FFF2-40B4-BE49-F238E27FC236}">
                <a16:creationId xmlns:a16="http://schemas.microsoft.com/office/drawing/2014/main" id="{9DB77AAA-93F7-E7C3-7DC0-5148B74AF791}"/>
              </a:ext>
            </a:extLst>
          </p:cNvPr>
          <p:cNvGrpSpPr/>
          <p:nvPr/>
        </p:nvGrpSpPr>
        <p:grpSpPr>
          <a:xfrm>
            <a:off x="587378" y="1545821"/>
            <a:ext cx="846289" cy="846289"/>
            <a:chOff x="941552" y="2590800"/>
            <a:chExt cx="660400" cy="660400"/>
          </a:xfrm>
        </p:grpSpPr>
        <p:sp>
          <p:nvSpPr>
            <p:cNvPr id="85" name="Google Shape;1571;p45">
              <a:extLst>
                <a:ext uri="{FF2B5EF4-FFF2-40B4-BE49-F238E27FC236}">
                  <a16:creationId xmlns:a16="http://schemas.microsoft.com/office/drawing/2014/main" id="{2F4A9513-DD97-462D-6915-60956A422F88}"/>
                </a:ext>
              </a:extLst>
            </p:cNvPr>
            <p:cNvSpPr/>
            <p:nvPr/>
          </p:nvSpPr>
          <p:spPr>
            <a:xfrm>
              <a:off x="941552" y="2590800"/>
              <a:ext cx="660400" cy="660400"/>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Socle SIRH</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87" name="Graphique 86">
              <a:extLst>
                <a:ext uri="{FF2B5EF4-FFF2-40B4-BE49-F238E27FC236}">
                  <a16:creationId xmlns:a16="http://schemas.microsoft.com/office/drawing/2014/main" id="{FC2BFB07-582E-8D5C-2BD8-2C65065EA0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815" y="2717766"/>
              <a:ext cx="257871" cy="264160"/>
            </a:xfrm>
            <a:prstGeom prst="rect">
              <a:avLst/>
            </a:prstGeom>
          </p:spPr>
        </p:pic>
      </p:grpSp>
      <p:grpSp>
        <p:nvGrpSpPr>
          <p:cNvPr id="119" name="Groupe 118">
            <a:extLst>
              <a:ext uri="{FF2B5EF4-FFF2-40B4-BE49-F238E27FC236}">
                <a16:creationId xmlns:a16="http://schemas.microsoft.com/office/drawing/2014/main" id="{6313FB04-B4E1-31F9-00E5-2DBC877D7A09}"/>
              </a:ext>
            </a:extLst>
          </p:cNvPr>
          <p:cNvGrpSpPr/>
          <p:nvPr/>
        </p:nvGrpSpPr>
        <p:grpSpPr>
          <a:xfrm>
            <a:off x="1593758" y="1540867"/>
            <a:ext cx="846289" cy="846289"/>
            <a:chOff x="1755803" y="2273300"/>
            <a:chExt cx="660400" cy="660400"/>
          </a:xfrm>
        </p:grpSpPr>
        <p:sp>
          <p:nvSpPr>
            <p:cNvPr id="120" name="Google Shape;1571;p45">
              <a:extLst>
                <a:ext uri="{FF2B5EF4-FFF2-40B4-BE49-F238E27FC236}">
                  <a16:creationId xmlns:a16="http://schemas.microsoft.com/office/drawing/2014/main" id="{ADA3D945-6737-7A0D-F9BD-FCDFF4A2361D}"/>
                </a:ext>
              </a:extLst>
            </p:cNvPr>
            <p:cNvSpPr/>
            <p:nvPr/>
          </p:nvSpPr>
          <p:spPr>
            <a:xfrm>
              <a:off x="1755803" y="2273300"/>
              <a:ext cx="660400" cy="660400"/>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Congés &amp; Absences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21" name="Image 120" descr="Une image contenant clipart&#10;&#10;Description générée automatiquement">
              <a:extLst>
                <a:ext uri="{FF2B5EF4-FFF2-40B4-BE49-F238E27FC236}">
                  <a16:creationId xmlns:a16="http://schemas.microsoft.com/office/drawing/2014/main" id="{8F74E039-FBAD-170C-5236-5D6C0FD0C6E3}"/>
                </a:ext>
              </a:extLst>
            </p:cNvPr>
            <p:cNvPicPr>
              <a:picLocks noChangeAspect="1"/>
            </p:cNvPicPr>
            <p:nvPr/>
          </p:nvPicPr>
          <p:blipFill>
            <a:blip r:embed="rId2"/>
            <a:stretch>
              <a:fillRect/>
            </a:stretch>
          </p:blipFill>
          <p:spPr>
            <a:xfrm>
              <a:off x="1944891" y="2376025"/>
              <a:ext cx="295982" cy="246652"/>
            </a:xfrm>
            <a:prstGeom prst="rect">
              <a:avLst/>
            </a:prstGeom>
          </p:spPr>
        </p:pic>
      </p:grpSp>
      <p:grpSp>
        <p:nvGrpSpPr>
          <p:cNvPr id="139" name="Groupe 138">
            <a:extLst>
              <a:ext uri="{FF2B5EF4-FFF2-40B4-BE49-F238E27FC236}">
                <a16:creationId xmlns:a16="http://schemas.microsoft.com/office/drawing/2014/main" id="{DC275FB3-A985-2007-53E9-2BAD41858E8B}"/>
              </a:ext>
            </a:extLst>
          </p:cNvPr>
          <p:cNvGrpSpPr/>
          <p:nvPr/>
        </p:nvGrpSpPr>
        <p:grpSpPr>
          <a:xfrm>
            <a:off x="2600138" y="1540867"/>
            <a:ext cx="846289" cy="846289"/>
            <a:chOff x="2583118" y="2269434"/>
            <a:chExt cx="660400" cy="660400"/>
          </a:xfrm>
        </p:grpSpPr>
        <p:sp>
          <p:nvSpPr>
            <p:cNvPr id="136" name="Google Shape;1571;p45">
              <a:extLst>
                <a:ext uri="{FF2B5EF4-FFF2-40B4-BE49-F238E27FC236}">
                  <a16:creationId xmlns:a16="http://schemas.microsoft.com/office/drawing/2014/main" id="{AF5E04F5-8566-C425-B504-9A10E67B3EDA}"/>
                </a:ext>
              </a:extLst>
            </p:cNvPr>
            <p:cNvSpPr/>
            <p:nvPr/>
          </p:nvSpPr>
          <p:spPr>
            <a:xfrm>
              <a:off x="2583118" y="2269434"/>
              <a:ext cx="660400" cy="660400"/>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Notes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de frais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38" name="Graphique 137">
              <a:extLst>
                <a:ext uri="{FF2B5EF4-FFF2-40B4-BE49-F238E27FC236}">
                  <a16:creationId xmlns:a16="http://schemas.microsoft.com/office/drawing/2014/main" id="{AF4251DB-990C-3F18-F132-6F0501FD3CC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99061" y="2372159"/>
              <a:ext cx="217634" cy="246652"/>
            </a:xfrm>
            <a:prstGeom prst="rect">
              <a:avLst/>
            </a:prstGeom>
          </p:spPr>
        </p:pic>
      </p:grpSp>
      <p:grpSp>
        <p:nvGrpSpPr>
          <p:cNvPr id="173" name="Groupe 172">
            <a:extLst>
              <a:ext uri="{FF2B5EF4-FFF2-40B4-BE49-F238E27FC236}">
                <a16:creationId xmlns:a16="http://schemas.microsoft.com/office/drawing/2014/main" id="{29C99010-1C6D-ED7D-4058-D6681EF59AD8}"/>
              </a:ext>
            </a:extLst>
          </p:cNvPr>
          <p:cNvGrpSpPr/>
          <p:nvPr/>
        </p:nvGrpSpPr>
        <p:grpSpPr>
          <a:xfrm>
            <a:off x="8638418" y="1538390"/>
            <a:ext cx="846289" cy="846289"/>
            <a:chOff x="2936378" y="3313666"/>
            <a:chExt cx="846289" cy="846289"/>
          </a:xfrm>
        </p:grpSpPr>
        <p:sp>
          <p:nvSpPr>
            <p:cNvPr id="170" name="Google Shape;1571;p45">
              <a:extLst>
                <a:ext uri="{FF2B5EF4-FFF2-40B4-BE49-F238E27FC236}">
                  <a16:creationId xmlns:a16="http://schemas.microsoft.com/office/drawing/2014/main" id="{9452C5A3-4EEC-123F-D6FD-C3338814F5B8}"/>
                </a:ext>
              </a:extLst>
            </p:cNvPr>
            <p:cNvSpPr/>
            <p:nvPr/>
          </p:nvSpPr>
          <p:spPr>
            <a:xfrm>
              <a:off x="2936378" y="3313666"/>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Entretiens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&amp; Objectif</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2" name="Graphique 171">
              <a:extLst>
                <a:ext uri="{FF2B5EF4-FFF2-40B4-BE49-F238E27FC236}">
                  <a16:creationId xmlns:a16="http://schemas.microsoft.com/office/drawing/2014/main" id="{0D84DEF7-A350-DD3C-8622-9899BCC459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3105" y="3429000"/>
              <a:ext cx="298845" cy="358614"/>
            </a:xfrm>
            <a:prstGeom prst="rect">
              <a:avLst/>
            </a:prstGeom>
          </p:spPr>
        </p:pic>
      </p:grpSp>
      <p:grpSp>
        <p:nvGrpSpPr>
          <p:cNvPr id="178" name="Groupe 177">
            <a:extLst>
              <a:ext uri="{FF2B5EF4-FFF2-40B4-BE49-F238E27FC236}">
                <a16:creationId xmlns:a16="http://schemas.microsoft.com/office/drawing/2014/main" id="{645F56FA-E526-87A7-F638-956C590BC511}"/>
              </a:ext>
            </a:extLst>
          </p:cNvPr>
          <p:cNvGrpSpPr/>
          <p:nvPr/>
        </p:nvGrpSpPr>
        <p:grpSpPr>
          <a:xfrm>
            <a:off x="1593758" y="2580234"/>
            <a:ext cx="846289" cy="846289"/>
            <a:chOff x="905104" y="4228067"/>
            <a:chExt cx="846289" cy="846289"/>
          </a:xfrm>
        </p:grpSpPr>
        <p:sp>
          <p:nvSpPr>
            <p:cNvPr id="175" name="Google Shape;1571;p45">
              <a:extLst>
                <a:ext uri="{FF2B5EF4-FFF2-40B4-BE49-F238E27FC236}">
                  <a16:creationId xmlns:a16="http://schemas.microsoft.com/office/drawing/2014/main" id="{2A3359B7-5624-4C75-03A5-5F198E7E63F0}"/>
                </a:ext>
              </a:extLst>
            </p:cNvPr>
            <p:cNvSpPr/>
            <p:nvPr/>
          </p:nvSpPr>
          <p:spPr>
            <a:xfrm>
              <a:off x="905104" y="4228067"/>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Rémunération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7" name="Image 176" descr="Une image contenant tasse, chope, vaisseau, arts de la table&#10;&#10;Description générée automatiquement">
              <a:extLst>
                <a:ext uri="{FF2B5EF4-FFF2-40B4-BE49-F238E27FC236}">
                  <a16:creationId xmlns:a16="http://schemas.microsoft.com/office/drawing/2014/main" id="{66591810-66B6-F773-7031-4EBAFE1BC66E}"/>
                </a:ext>
              </a:extLst>
            </p:cNvPr>
            <p:cNvPicPr>
              <a:picLocks noChangeAspect="1"/>
            </p:cNvPicPr>
            <p:nvPr/>
          </p:nvPicPr>
          <p:blipFill>
            <a:blip r:embed="rId9"/>
            <a:stretch>
              <a:fillRect/>
            </a:stretch>
          </p:blipFill>
          <p:spPr>
            <a:xfrm>
              <a:off x="1117912" y="4384975"/>
              <a:ext cx="375565" cy="402391"/>
            </a:xfrm>
            <a:prstGeom prst="rect">
              <a:avLst/>
            </a:prstGeom>
          </p:spPr>
        </p:pic>
      </p:grpSp>
      <p:grpSp>
        <p:nvGrpSpPr>
          <p:cNvPr id="183" name="Groupe 182">
            <a:extLst>
              <a:ext uri="{FF2B5EF4-FFF2-40B4-BE49-F238E27FC236}">
                <a16:creationId xmlns:a16="http://schemas.microsoft.com/office/drawing/2014/main" id="{A59994F0-186F-B460-3173-C86F04373539}"/>
              </a:ext>
            </a:extLst>
          </p:cNvPr>
          <p:cNvGrpSpPr/>
          <p:nvPr/>
        </p:nvGrpSpPr>
        <p:grpSpPr>
          <a:xfrm>
            <a:off x="2600138" y="2580234"/>
            <a:ext cx="846289" cy="846289"/>
            <a:chOff x="1920397" y="4228067"/>
            <a:chExt cx="846289" cy="846289"/>
          </a:xfrm>
        </p:grpSpPr>
        <p:sp>
          <p:nvSpPr>
            <p:cNvPr id="180" name="Google Shape;1571;p45">
              <a:extLst>
                <a:ext uri="{FF2B5EF4-FFF2-40B4-BE49-F238E27FC236}">
                  <a16:creationId xmlns:a16="http://schemas.microsoft.com/office/drawing/2014/main" id="{93DD3DCB-3C99-5179-8E4A-85526639355E}"/>
                </a:ext>
              </a:extLst>
            </p:cNvPr>
            <p:cNvSpPr/>
            <p:nvPr/>
          </p:nvSpPr>
          <p:spPr>
            <a:xfrm>
              <a:off x="1920397" y="4228067"/>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Dématérialisation des fiches de paie</a:t>
              </a:r>
              <a:endParaRPr kumimoji="0" lang="fr-BE"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2" name="Image 181">
              <a:extLst>
                <a:ext uri="{FF2B5EF4-FFF2-40B4-BE49-F238E27FC236}">
                  <a16:creationId xmlns:a16="http://schemas.microsoft.com/office/drawing/2014/main" id="{5CDF817B-7C6B-5449-24BD-FC704D9ACFC8}"/>
                </a:ext>
              </a:extLst>
            </p:cNvPr>
            <p:cNvPicPr>
              <a:picLocks noChangeAspect="1"/>
            </p:cNvPicPr>
            <p:nvPr/>
          </p:nvPicPr>
          <p:blipFill>
            <a:blip r:embed="rId10"/>
            <a:stretch>
              <a:fillRect/>
            </a:stretch>
          </p:blipFill>
          <p:spPr>
            <a:xfrm>
              <a:off x="2170460" y="4360398"/>
              <a:ext cx="342894" cy="350514"/>
            </a:xfrm>
            <a:prstGeom prst="rect">
              <a:avLst/>
            </a:prstGeom>
          </p:spPr>
        </p:pic>
      </p:grpSp>
      <p:grpSp>
        <p:nvGrpSpPr>
          <p:cNvPr id="188" name="Groupe 187">
            <a:extLst>
              <a:ext uri="{FF2B5EF4-FFF2-40B4-BE49-F238E27FC236}">
                <a16:creationId xmlns:a16="http://schemas.microsoft.com/office/drawing/2014/main" id="{FF43C06A-83AF-E0AC-9E95-A2F7B3DCDB5F}"/>
              </a:ext>
            </a:extLst>
          </p:cNvPr>
          <p:cNvGrpSpPr/>
          <p:nvPr/>
        </p:nvGrpSpPr>
        <p:grpSpPr>
          <a:xfrm>
            <a:off x="3606518" y="2580234"/>
            <a:ext cx="846289" cy="846289"/>
            <a:chOff x="2935690" y="4228067"/>
            <a:chExt cx="846289" cy="846289"/>
          </a:xfrm>
        </p:grpSpPr>
        <p:sp>
          <p:nvSpPr>
            <p:cNvPr id="185" name="Google Shape;1571;p45">
              <a:extLst>
                <a:ext uri="{FF2B5EF4-FFF2-40B4-BE49-F238E27FC236}">
                  <a16:creationId xmlns:a16="http://schemas.microsoft.com/office/drawing/2014/main" id="{2493DC01-0C9E-90A4-1B87-A7A4D9FCCA73}"/>
                </a:ext>
              </a:extLst>
            </p:cNvPr>
            <p:cNvSpPr/>
            <p:nvPr/>
          </p:nvSpPr>
          <p:spPr>
            <a:xfrm>
              <a:off x="2935690" y="4228067"/>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Dématérialisation</a:t>
              </a:r>
              <a:b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à valeur probante</a:t>
              </a:r>
              <a:endParaRPr kumimoji="0" lang="fr-BE"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7" name="Graphique 186">
              <a:extLst>
                <a:ext uri="{FF2B5EF4-FFF2-40B4-BE49-F238E27FC236}">
                  <a16:creationId xmlns:a16="http://schemas.microsoft.com/office/drawing/2014/main" id="{31280B36-B7D4-34E8-1D3E-A20C0561177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0954" y="4360398"/>
              <a:ext cx="311044" cy="311044"/>
            </a:xfrm>
            <a:prstGeom prst="rect">
              <a:avLst/>
            </a:prstGeom>
          </p:spPr>
        </p:pic>
      </p:grpSp>
      <p:grpSp>
        <p:nvGrpSpPr>
          <p:cNvPr id="218" name="Groupe 217">
            <a:extLst>
              <a:ext uri="{FF2B5EF4-FFF2-40B4-BE49-F238E27FC236}">
                <a16:creationId xmlns:a16="http://schemas.microsoft.com/office/drawing/2014/main" id="{329C56F5-F00C-7783-C8DE-EED4BE0D24CC}"/>
              </a:ext>
            </a:extLst>
          </p:cNvPr>
          <p:cNvGrpSpPr/>
          <p:nvPr/>
        </p:nvGrpSpPr>
        <p:grpSpPr>
          <a:xfrm>
            <a:off x="3606518" y="1540867"/>
            <a:ext cx="846289" cy="846289"/>
            <a:chOff x="4660335" y="2285805"/>
            <a:chExt cx="846289" cy="846289"/>
          </a:xfrm>
        </p:grpSpPr>
        <p:sp>
          <p:nvSpPr>
            <p:cNvPr id="191" name="Google Shape;1571;p45">
              <a:extLst>
                <a:ext uri="{FF2B5EF4-FFF2-40B4-BE49-F238E27FC236}">
                  <a16:creationId xmlns:a16="http://schemas.microsoft.com/office/drawing/2014/main" id="{B97D624D-96DA-9F68-32ED-ADBF3AD5579A}"/>
                </a:ext>
              </a:extLst>
            </p:cNvPr>
            <p:cNvSpPr/>
            <p:nvPr/>
          </p:nvSpPr>
          <p:spPr>
            <a:xfrm>
              <a:off x="4660335" y="228580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Recrutement</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17" name="Graphique 216">
              <a:extLst>
                <a:ext uri="{FF2B5EF4-FFF2-40B4-BE49-F238E27FC236}">
                  <a16:creationId xmlns:a16="http://schemas.microsoft.com/office/drawing/2014/main" id="{1AE525AD-F2C8-5E93-8E20-84E4645D2A2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29" name="Groupe 228">
            <a:extLst>
              <a:ext uri="{FF2B5EF4-FFF2-40B4-BE49-F238E27FC236}">
                <a16:creationId xmlns:a16="http://schemas.microsoft.com/office/drawing/2014/main" id="{02E31481-F4CD-3FF9-1CB6-4840A473A076}"/>
              </a:ext>
            </a:extLst>
          </p:cNvPr>
          <p:cNvGrpSpPr/>
          <p:nvPr/>
        </p:nvGrpSpPr>
        <p:grpSpPr>
          <a:xfrm>
            <a:off x="4606166" y="1540867"/>
            <a:ext cx="846289" cy="846289"/>
            <a:chOff x="5657425" y="2285805"/>
            <a:chExt cx="846289" cy="846289"/>
          </a:xfrm>
        </p:grpSpPr>
        <p:sp>
          <p:nvSpPr>
            <p:cNvPr id="220" name="Google Shape;1571;p45">
              <a:extLst>
                <a:ext uri="{FF2B5EF4-FFF2-40B4-BE49-F238E27FC236}">
                  <a16:creationId xmlns:a16="http://schemas.microsoft.com/office/drawing/2014/main" id="{A9AAB2FE-9AC7-3317-0984-6FF539E6BF59}"/>
                </a:ext>
              </a:extLst>
            </p:cNvPr>
            <p:cNvSpPr/>
            <p:nvPr/>
          </p:nvSpPr>
          <p:spPr>
            <a:xfrm>
              <a:off x="5657425" y="228580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Talent</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2" name="Graphique 221">
              <a:extLst>
                <a:ext uri="{FF2B5EF4-FFF2-40B4-BE49-F238E27FC236}">
                  <a16:creationId xmlns:a16="http://schemas.microsoft.com/office/drawing/2014/main" id="{4713A930-4CDD-1615-13DD-FB7D0CDF037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09123" y="2434106"/>
              <a:ext cx="372982" cy="372982"/>
            </a:xfrm>
            <a:prstGeom prst="rect">
              <a:avLst/>
            </a:prstGeom>
          </p:spPr>
        </p:pic>
      </p:grpSp>
      <p:grpSp>
        <p:nvGrpSpPr>
          <p:cNvPr id="230" name="Groupe 229">
            <a:extLst>
              <a:ext uri="{FF2B5EF4-FFF2-40B4-BE49-F238E27FC236}">
                <a16:creationId xmlns:a16="http://schemas.microsoft.com/office/drawing/2014/main" id="{CA148851-CA54-D891-959C-8DE0901E5EBF}"/>
              </a:ext>
            </a:extLst>
          </p:cNvPr>
          <p:cNvGrpSpPr/>
          <p:nvPr/>
        </p:nvGrpSpPr>
        <p:grpSpPr>
          <a:xfrm>
            <a:off x="5619278" y="1540867"/>
            <a:ext cx="846289" cy="846289"/>
            <a:chOff x="6691606" y="2280851"/>
            <a:chExt cx="846289" cy="846289"/>
          </a:xfrm>
        </p:grpSpPr>
        <p:sp>
          <p:nvSpPr>
            <p:cNvPr id="197" name="Google Shape;1571;p45">
              <a:extLst>
                <a:ext uri="{FF2B5EF4-FFF2-40B4-BE49-F238E27FC236}">
                  <a16:creationId xmlns:a16="http://schemas.microsoft.com/office/drawing/2014/main" id="{C391D906-A75B-5CEA-E34F-69EC3A17036A}"/>
                </a:ext>
              </a:extLst>
            </p:cNvPr>
            <p:cNvSpPr/>
            <p:nvPr/>
          </p:nvSpPr>
          <p:spPr>
            <a:xfrm>
              <a:off x="6691606" y="2280851"/>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Temps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&amp; Activités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5" name="Graphique 224" descr="Chronomètre 75% contour">
              <a:extLst>
                <a:ext uri="{FF2B5EF4-FFF2-40B4-BE49-F238E27FC236}">
                  <a16:creationId xmlns:a16="http://schemas.microsoft.com/office/drawing/2014/main" id="{FA6CAE5C-A56D-623F-B016-0375356EB4A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96100" y="2381674"/>
              <a:ext cx="418251" cy="418251"/>
            </a:xfrm>
            <a:prstGeom prst="rect">
              <a:avLst/>
            </a:prstGeom>
          </p:spPr>
        </p:pic>
      </p:grpSp>
      <p:grpSp>
        <p:nvGrpSpPr>
          <p:cNvPr id="231" name="Groupe 230">
            <a:extLst>
              <a:ext uri="{FF2B5EF4-FFF2-40B4-BE49-F238E27FC236}">
                <a16:creationId xmlns:a16="http://schemas.microsoft.com/office/drawing/2014/main" id="{DF8A6512-E0A4-45CA-E0C3-1D86EB6CD84E}"/>
              </a:ext>
            </a:extLst>
          </p:cNvPr>
          <p:cNvGrpSpPr/>
          <p:nvPr/>
        </p:nvGrpSpPr>
        <p:grpSpPr>
          <a:xfrm>
            <a:off x="9644798" y="1540867"/>
            <a:ext cx="846289" cy="846289"/>
            <a:chOff x="4660332" y="3325172"/>
            <a:chExt cx="846289" cy="846289"/>
          </a:xfrm>
        </p:grpSpPr>
        <p:sp>
          <p:nvSpPr>
            <p:cNvPr id="200" name="Google Shape;1571;p45">
              <a:extLst>
                <a:ext uri="{FF2B5EF4-FFF2-40B4-BE49-F238E27FC236}">
                  <a16:creationId xmlns:a16="http://schemas.microsoft.com/office/drawing/2014/main" id="{C37EEFA4-0589-191F-B4B6-E83C5AD59FAE}"/>
                </a:ext>
              </a:extLst>
            </p:cNvPr>
            <p:cNvSpPr/>
            <p:nvPr/>
          </p:nvSpPr>
          <p:spPr>
            <a:xfrm>
              <a:off x="4660332" y="3325172"/>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Paie &amp;</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Administration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8" name="Graphique 227" descr="Dollar contour">
              <a:extLst>
                <a:ext uri="{FF2B5EF4-FFF2-40B4-BE49-F238E27FC236}">
                  <a16:creationId xmlns:a16="http://schemas.microsoft.com/office/drawing/2014/main" id="{5B7E2684-CF23-EBA6-EF01-831BD2EC6A1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25036" y="3466084"/>
              <a:ext cx="316879" cy="316879"/>
            </a:xfrm>
            <a:prstGeom prst="rect">
              <a:avLst/>
            </a:prstGeom>
          </p:spPr>
        </p:pic>
      </p:grpSp>
      <p:grpSp>
        <p:nvGrpSpPr>
          <p:cNvPr id="249" name="Groupe 248">
            <a:extLst>
              <a:ext uri="{FF2B5EF4-FFF2-40B4-BE49-F238E27FC236}">
                <a16:creationId xmlns:a16="http://schemas.microsoft.com/office/drawing/2014/main" id="{90B22622-9A0D-1335-6F73-E4D9E0EB3614}"/>
              </a:ext>
            </a:extLst>
          </p:cNvPr>
          <p:cNvGrpSpPr/>
          <p:nvPr/>
        </p:nvGrpSpPr>
        <p:grpSpPr>
          <a:xfrm>
            <a:off x="10651180" y="1538390"/>
            <a:ext cx="846289" cy="846289"/>
            <a:chOff x="8419923" y="2280851"/>
            <a:chExt cx="846289" cy="846289"/>
          </a:xfrm>
        </p:grpSpPr>
        <p:sp>
          <p:nvSpPr>
            <p:cNvPr id="233" name="Google Shape;1571;p45">
              <a:extLst>
                <a:ext uri="{FF2B5EF4-FFF2-40B4-BE49-F238E27FC236}">
                  <a16:creationId xmlns:a16="http://schemas.microsoft.com/office/drawing/2014/main" id="{E3EDD222-57E6-6D1B-D25D-10DC247E345D}"/>
                </a:ext>
              </a:extLst>
            </p:cNvPr>
            <p:cNvSpPr/>
            <p:nvPr/>
          </p:nvSpPr>
          <p:spPr>
            <a:xfrm>
              <a:off x="8419923" y="2280851"/>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BDES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44" name="Graphique 243" descr="Cube contour">
              <a:extLst>
                <a:ext uri="{FF2B5EF4-FFF2-40B4-BE49-F238E27FC236}">
                  <a16:creationId xmlns:a16="http://schemas.microsoft.com/office/drawing/2014/main" id="{EEC92FEB-DD69-4572-5078-7973F501EE6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613191" y="2410161"/>
              <a:ext cx="441909" cy="441909"/>
            </a:xfrm>
            <a:prstGeom prst="rect">
              <a:avLst/>
            </a:prstGeom>
          </p:spPr>
        </p:pic>
      </p:grpSp>
      <p:grpSp>
        <p:nvGrpSpPr>
          <p:cNvPr id="250" name="Groupe 249">
            <a:extLst>
              <a:ext uri="{FF2B5EF4-FFF2-40B4-BE49-F238E27FC236}">
                <a16:creationId xmlns:a16="http://schemas.microsoft.com/office/drawing/2014/main" id="{3DE4E7C0-539D-4370-AD6F-B61BAE640E1A}"/>
              </a:ext>
            </a:extLst>
          </p:cNvPr>
          <p:cNvGrpSpPr/>
          <p:nvPr/>
        </p:nvGrpSpPr>
        <p:grpSpPr>
          <a:xfrm>
            <a:off x="587378" y="2580233"/>
            <a:ext cx="846289" cy="846289"/>
            <a:chOff x="9417013" y="2280851"/>
            <a:chExt cx="846289" cy="846289"/>
          </a:xfrm>
        </p:grpSpPr>
        <p:sp>
          <p:nvSpPr>
            <p:cNvPr id="236" name="Google Shape;1571;p45">
              <a:extLst>
                <a:ext uri="{FF2B5EF4-FFF2-40B4-BE49-F238E27FC236}">
                  <a16:creationId xmlns:a16="http://schemas.microsoft.com/office/drawing/2014/main" id="{B0BE354F-3593-11CB-13B5-065D3244ADC1}"/>
                </a:ext>
              </a:extLst>
            </p:cNvPr>
            <p:cNvSpPr/>
            <p:nvPr/>
          </p:nvSpPr>
          <p:spPr>
            <a:xfrm>
              <a:off x="9417013" y="2280851"/>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Compétences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48" name="Graphique 247" descr="Graphique à barres avec tendance à la hausse contour">
              <a:extLst>
                <a:ext uri="{FF2B5EF4-FFF2-40B4-BE49-F238E27FC236}">
                  <a16:creationId xmlns:a16="http://schemas.microsoft.com/office/drawing/2014/main" id="{8A49E66D-E06F-05D6-F70A-73760418BA30}"/>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607449" y="2403503"/>
              <a:ext cx="455223" cy="455223"/>
            </a:xfrm>
            <a:prstGeom prst="rect">
              <a:avLst/>
            </a:prstGeom>
          </p:spPr>
        </p:pic>
      </p:grpSp>
      <p:grpSp>
        <p:nvGrpSpPr>
          <p:cNvPr id="252" name="Groupe 251">
            <a:extLst>
              <a:ext uri="{FF2B5EF4-FFF2-40B4-BE49-F238E27FC236}">
                <a16:creationId xmlns:a16="http://schemas.microsoft.com/office/drawing/2014/main" id="{33D5B332-EE6F-C833-F108-4E48B096F036}"/>
              </a:ext>
            </a:extLst>
          </p:cNvPr>
          <p:cNvGrpSpPr/>
          <p:nvPr/>
        </p:nvGrpSpPr>
        <p:grpSpPr>
          <a:xfrm>
            <a:off x="5619278" y="2580234"/>
            <a:ext cx="846289" cy="846289"/>
            <a:chOff x="10451194" y="2280851"/>
            <a:chExt cx="846289" cy="846289"/>
          </a:xfrm>
        </p:grpSpPr>
        <p:sp>
          <p:nvSpPr>
            <p:cNvPr id="239" name="Google Shape;1571;p45">
              <a:extLst>
                <a:ext uri="{FF2B5EF4-FFF2-40B4-BE49-F238E27FC236}">
                  <a16:creationId xmlns:a16="http://schemas.microsoft.com/office/drawing/2014/main" id="{942C8929-0C59-0EDB-0CC6-DE9BF4D9C816}"/>
                </a:ext>
              </a:extLst>
            </p:cNvPr>
            <p:cNvSpPr/>
            <p:nvPr/>
          </p:nvSpPr>
          <p:spPr>
            <a:xfrm>
              <a:off x="10451194" y="2280851"/>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Connecteur</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1" name="Graphique 250">
              <a:extLst>
                <a:ext uri="{FF2B5EF4-FFF2-40B4-BE49-F238E27FC236}">
                  <a16:creationId xmlns:a16="http://schemas.microsoft.com/office/drawing/2014/main" id="{F5BC0C44-15B9-FBC6-BDBA-DEBFE82123DF}"/>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0699660" y="2478915"/>
              <a:ext cx="333940" cy="333940"/>
            </a:xfrm>
            <a:prstGeom prst="rect">
              <a:avLst/>
            </a:prstGeom>
          </p:spPr>
        </p:pic>
      </p:grpSp>
      <p:grpSp>
        <p:nvGrpSpPr>
          <p:cNvPr id="256" name="Groupe 255">
            <a:extLst>
              <a:ext uri="{FF2B5EF4-FFF2-40B4-BE49-F238E27FC236}">
                <a16:creationId xmlns:a16="http://schemas.microsoft.com/office/drawing/2014/main" id="{F7685E3E-6AAA-FA5F-EE42-40E8E765C6A1}"/>
              </a:ext>
            </a:extLst>
          </p:cNvPr>
          <p:cNvGrpSpPr/>
          <p:nvPr/>
        </p:nvGrpSpPr>
        <p:grpSpPr>
          <a:xfrm>
            <a:off x="4606166" y="2582711"/>
            <a:ext cx="846289" cy="846289"/>
            <a:chOff x="4660335" y="2285805"/>
            <a:chExt cx="846289" cy="846289"/>
          </a:xfrm>
        </p:grpSpPr>
        <p:sp>
          <p:nvSpPr>
            <p:cNvPr id="257" name="Google Shape;1571;p45">
              <a:extLst>
                <a:ext uri="{FF2B5EF4-FFF2-40B4-BE49-F238E27FC236}">
                  <a16:creationId xmlns:a16="http://schemas.microsoft.com/office/drawing/2014/main" id="{CCF64D17-F6A1-48D4-DD28-8C0823CE8B92}"/>
                </a:ext>
              </a:extLst>
            </p:cNvPr>
            <p:cNvSpPr/>
            <p:nvPr/>
          </p:nvSpPr>
          <p:spPr>
            <a:xfrm>
              <a:off x="4660335" y="228580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err="1">
                  <a:ln>
                    <a:noFill/>
                  </a:ln>
                  <a:solidFill>
                    <a:srgbClr val="FFFFFF"/>
                  </a:solidFill>
                  <a:effectLst/>
                  <a:uLnTx/>
                  <a:uFillTx/>
                  <a:latin typeface="Roboto Lt"/>
                  <a:ea typeface="Roboto" pitchFamily="2" charset="0"/>
                  <a:cs typeface="+mn-cs"/>
                </a:rPr>
                <a:t>Onboarding</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8" name="Graphique 257">
              <a:extLst>
                <a:ext uri="{FF2B5EF4-FFF2-40B4-BE49-F238E27FC236}">
                  <a16:creationId xmlns:a16="http://schemas.microsoft.com/office/drawing/2014/main" id="{EB701F0D-2A2A-EA0B-C1BA-DA615A132AD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61" name="Groupe 260">
            <a:extLst>
              <a:ext uri="{FF2B5EF4-FFF2-40B4-BE49-F238E27FC236}">
                <a16:creationId xmlns:a16="http://schemas.microsoft.com/office/drawing/2014/main" id="{5D1233F0-74F8-6012-9FD7-EA34F8740443}"/>
              </a:ext>
            </a:extLst>
          </p:cNvPr>
          <p:cNvGrpSpPr/>
          <p:nvPr/>
        </p:nvGrpSpPr>
        <p:grpSpPr>
          <a:xfrm>
            <a:off x="7632038" y="1538390"/>
            <a:ext cx="846289" cy="846289"/>
            <a:chOff x="1907515" y="3322695"/>
            <a:chExt cx="846289" cy="846289"/>
          </a:xfrm>
        </p:grpSpPr>
        <p:sp>
          <p:nvSpPr>
            <p:cNvPr id="165" name="Google Shape;1571;p45">
              <a:extLst>
                <a:ext uri="{FF2B5EF4-FFF2-40B4-BE49-F238E27FC236}">
                  <a16:creationId xmlns:a16="http://schemas.microsoft.com/office/drawing/2014/main" id="{067851BF-47B2-82E4-1516-795A41A3A6EB}"/>
                </a:ext>
              </a:extLst>
            </p:cNvPr>
            <p:cNvSpPr/>
            <p:nvPr/>
          </p:nvSpPr>
          <p:spPr>
            <a:xfrm>
              <a:off x="1907515" y="3322695"/>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Formation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0" name="Graphique 259" descr="Toque d'étudiant contour">
              <a:extLst>
                <a:ext uri="{FF2B5EF4-FFF2-40B4-BE49-F238E27FC236}">
                  <a16:creationId xmlns:a16="http://schemas.microsoft.com/office/drawing/2014/main" id="{6167636E-723A-12A9-9E0B-8A7FB9FC8352}"/>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2057627" y="3411023"/>
              <a:ext cx="569147" cy="569147"/>
            </a:xfrm>
            <a:prstGeom prst="rect">
              <a:avLst/>
            </a:prstGeom>
          </p:spPr>
        </p:pic>
      </p:grpSp>
      <p:grpSp>
        <p:nvGrpSpPr>
          <p:cNvPr id="264" name="Groupe 263">
            <a:extLst>
              <a:ext uri="{FF2B5EF4-FFF2-40B4-BE49-F238E27FC236}">
                <a16:creationId xmlns:a16="http://schemas.microsoft.com/office/drawing/2014/main" id="{5B84D35E-6DAD-16BC-E6F7-18FCE1BE274E}"/>
              </a:ext>
            </a:extLst>
          </p:cNvPr>
          <p:cNvGrpSpPr/>
          <p:nvPr/>
        </p:nvGrpSpPr>
        <p:grpSpPr>
          <a:xfrm>
            <a:off x="6625658" y="1540867"/>
            <a:ext cx="846289" cy="846289"/>
            <a:chOff x="904119" y="3325172"/>
            <a:chExt cx="846289" cy="846289"/>
          </a:xfrm>
        </p:grpSpPr>
        <p:sp>
          <p:nvSpPr>
            <p:cNvPr id="150" name="Google Shape;1571;p45">
              <a:extLst>
                <a:ext uri="{FF2B5EF4-FFF2-40B4-BE49-F238E27FC236}">
                  <a16:creationId xmlns:a16="http://schemas.microsoft.com/office/drawing/2014/main" id="{87AACC54-D6F2-EED5-8953-3CD431E1B90A}"/>
                </a:ext>
              </a:extLst>
            </p:cNvPr>
            <p:cNvSpPr/>
            <p:nvPr/>
          </p:nvSpPr>
          <p:spPr>
            <a:xfrm>
              <a:off x="904119" y="3325172"/>
              <a:ext cx="846289" cy="846289"/>
            </a:xfrm>
            <a:prstGeom prst="roundRect">
              <a:avLst>
                <a:gd name="adj" fmla="val 8429"/>
              </a:avLst>
            </a:prstGeom>
            <a:solidFill>
              <a:schemeClr val="accent1"/>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Planning</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3" name="Graphique 262" descr="Calendrier journalier contour">
              <a:extLst>
                <a:ext uri="{FF2B5EF4-FFF2-40B4-BE49-F238E27FC236}">
                  <a16:creationId xmlns:a16="http://schemas.microsoft.com/office/drawing/2014/main" id="{FCEF37A8-C8E2-0368-6D06-AB02BF05C3FC}"/>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76893" y="3414147"/>
              <a:ext cx="496899" cy="496899"/>
            </a:xfrm>
            <a:prstGeom prst="rect">
              <a:avLst/>
            </a:prstGeom>
          </p:spPr>
        </p:pic>
      </p:grpSp>
      <p:pic>
        <p:nvPicPr>
          <p:cNvPr id="2" name="Image 1" descr="Une image contenant clipart&#10;&#10;Description générée automatiquement">
            <a:extLst>
              <a:ext uri="{FF2B5EF4-FFF2-40B4-BE49-F238E27FC236}">
                <a16:creationId xmlns:a16="http://schemas.microsoft.com/office/drawing/2014/main" id="{6806AA4E-4BFC-F6F9-9DA7-CEC5B1732CDF}"/>
              </a:ext>
            </a:extLst>
          </p:cNvPr>
          <p:cNvPicPr>
            <a:picLocks noChangeAspect="1"/>
          </p:cNvPicPr>
          <p:nvPr/>
        </p:nvPicPr>
        <p:blipFill>
          <a:blip r:embed="rId2"/>
          <a:stretch>
            <a:fillRect/>
          </a:stretch>
        </p:blipFill>
        <p:spPr>
          <a:xfrm>
            <a:off x="1832550" y="4963555"/>
            <a:ext cx="254767" cy="212306"/>
          </a:xfrm>
          <a:prstGeom prst="rect">
            <a:avLst/>
          </a:prstGeom>
        </p:spPr>
      </p:pic>
      <p:grpSp>
        <p:nvGrpSpPr>
          <p:cNvPr id="3" name="Groupe 2">
            <a:extLst>
              <a:ext uri="{FF2B5EF4-FFF2-40B4-BE49-F238E27FC236}">
                <a16:creationId xmlns:a16="http://schemas.microsoft.com/office/drawing/2014/main" id="{DF3D3CD8-13BD-F7B2-AAA4-A3129366B8FE}"/>
              </a:ext>
            </a:extLst>
          </p:cNvPr>
          <p:cNvGrpSpPr/>
          <p:nvPr/>
        </p:nvGrpSpPr>
        <p:grpSpPr>
          <a:xfrm>
            <a:off x="587378" y="3603221"/>
            <a:ext cx="846289" cy="846289"/>
            <a:chOff x="941552" y="2590800"/>
            <a:chExt cx="660400" cy="660400"/>
          </a:xfrm>
        </p:grpSpPr>
        <p:sp>
          <p:nvSpPr>
            <p:cNvPr id="4" name="Google Shape;1571;p45">
              <a:extLst>
                <a:ext uri="{FF2B5EF4-FFF2-40B4-BE49-F238E27FC236}">
                  <a16:creationId xmlns:a16="http://schemas.microsoft.com/office/drawing/2014/main" id="{C5AF98E7-3C86-BB0C-22CB-A1CCBA4A650D}"/>
                </a:ext>
              </a:extLst>
            </p:cNvPr>
            <p:cNvSpPr/>
            <p:nvPr/>
          </p:nvSpPr>
          <p:spPr>
            <a:xfrm>
              <a:off x="941552" y="2590800"/>
              <a:ext cx="660400" cy="660400"/>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Socle SIRH</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 name="Graphique 4">
              <a:extLst>
                <a:ext uri="{FF2B5EF4-FFF2-40B4-BE49-F238E27FC236}">
                  <a16:creationId xmlns:a16="http://schemas.microsoft.com/office/drawing/2014/main" id="{F546ED14-C069-A9D8-D2E6-DD531F18FAE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815" y="2717766"/>
              <a:ext cx="257871" cy="264160"/>
            </a:xfrm>
            <a:prstGeom prst="rect">
              <a:avLst/>
            </a:prstGeom>
          </p:spPr>
        </p:pic>
      </p:grpSp>
      <p:grpSp>
        <p:nvGrpSpPr>
          <p:cNvPr id="6" name="Groupe 5">
            <a:extLst>
              <a:ext uri="{FF2B5EF4-FFF2-40B4-BE49-F238E27FC236}">
                <a16:creationId xmlns:a16="http://schemas.microsoft.com/office/drawing/2014/main" id="{7EB86AC6-39BB-FD99-8EB1-CCE90C921FDA}"/>
              </a:ext>
            </a:extLst>
          </p:cNvPr>
          <p:cNvGrpSpPr/>
          <p:nvPr/>
        </p:nvGrpSpPr>
        <p:grpSpPr>
          <a:xfrm>
            <a:off x="1593758" y="3598267"/>
            <a:ext cx="846289" cy="846289"/>
            <a:chOff x="1755803" y="2273300"/>
            <a:chExt cx="660400" cy="660400"/>
          </a:xfrm>
        </p:grpSpPr>
        <p:sp>
          <p:nvSpPr>
            <p:cNvPr id="7" name="Google Shape;1571;p45">
              <a:extLst>
                <a:ext uri="{FF2B5EF4-FFF2-40B4-BE49-F238E27FC236}">
                  <a16:creationId xmlns:a16="http://schemas.microsoft.com/office/drawing/2014/main" id="{9ED509AD-6A2A-6999-D9B0-76A047774CFA}"/>
                </a:ext>
              </a:extLst>
            </p:cNvPr>
            <p:cNvSpPr/>
            <p:nvPr/>
          </p:nvSpPr>
          <p:spPr>
            <a:xfrm>
              <a:off x="1755803" y="2273300"/>
              <a:ext cx="660400" cy="660400"/>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Congés &amp; Absences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8" name="Image 7" descr="Une image contenant clipart&#10;&#10;Description générée automatiquement">
              <a:extLst>
                <a:ext uri="{FF2B5EF4-FFF2-40B4-BE49-F238E27FC236}">
                  <a16:creationId xmlns:a16="http://schemas.microsoft.com/office/drawing/2014/main" id="{519A04C8-748C-AA6D-81DA-58478F28AF00}"/>
                </a:ext>
              </a:extLst>
            </p:cNvPr>
            <p:cNvPicPr>
              <a:picLocks noChangeAspect="1"/>
            </p:cNvPicPr>
            <p:nvPr/>
          </p:nvPicPr>
          <p:blipFill>
            <a:blip r:embed="rId2"/>
            <a:stretch>
              <a:fillRect/>
            </a:stretch>
          </p:blipFill>
          <p:spPr>
            <a:xfrm>
              <a:off x="1944891" y="2376025"/>
              <a:ext cx="295982" cy="246652"/>
            </a:xfrm>
            <a:prstGeom prst="rect">
              <a:avLst/>
            </a:prstGeom>
          </p:spPr>
        </p:pic>
      </p:grpSp>
      <p:grpSp>
        <p:nvGrpSpPr>
          <p:cNvPr id="9" name="Groupe 8">
            <a:extLst>
              <a:ext uri="{FF2B5EF4-FFF2-40B4-BE49-F238E27FC236}">
                <a16:creationId xmlns:a16="http://schemas.microsoft.com/office/drawing/2014/main" id="{9C1C2093-153B-5A9F-EF07-23C33056AAE8}"/>
              </a:ext>
            </a:extLst>
          </p:cNvPr>
          <p:cNvGrpSpPr/>
          <p:nvPr/>
        </p:nvGrpSpPr>
        <p:grpSpPr>
          <a:xfrm>
            <a:off x="2600138" y="3598267"/>
            <a:ext cx="846289" cy="846289"/>
            <a:chOff x="2583118" y="2269434"/>
            <a:chExt cx="660400" cy="660400"/>
          </a:xfrm>
        </p:grpSpPr>
        <p:sp>
          <p:nvSpPr>
            <p:cNvPr id="10" name="Google Shape;1571;p45">
              <a:extLst>
                <a:ext uri="{FF2B5EF4-FFF2-40B4-BE49-F238E27FC236}">
                  <a16:creationId xmlns:a16="http://schemas.microsoft.com/office/drawing/2014/main" id="{8888B7E9-154B-D154-B9D9-335A5EF73794}"/>
                </a:ext>
              </a:extLst>
            </p:cNvPr>
            <p:cNvSpPr/>
            <p:nvPr/>
          </p:nvSpPr>
          <p:spPr>
            <a:xfrm>
              <a:off x="2583118" y="2269434"/>
              <a:ext cx="660400" cy="660400"/>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Notes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de frais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1" name="Graphique 10">
              <a:extLst>
                <a:ext uri="{FF2B5EF4-FFF2-40B4-BE49-F238E27FC236}">
                  <a16:creationId xmlns:a16="http://schemas.microsoft.com/office/drawing/2014/main" id="{80590B5A-6D73-4874-C404-EF62D6AFA61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99061" y="2372159"/>
              <a:ext cx="217634" cy="246652"/>
            </a:xfrm>
            <a:prstGeom prst="rect">
              <a:avLst/>
            </a:prstGeom>
          </p:spPr>
        </p:pic>
      </p:grpSp>
      <p:grpSp>
        <p:nvGrpSpPr>
          <p:cNvPr id="12" name="Groupe 11">
            <a:extLst>
              <a:ext uri="{FF2B5EF4-FFF2-40B4-BE49-F238E27FC236}">
                <a16:creationId xmlns:a16="http://schemas.microsoft.com/office/drawing/2014/main" id="{4FB48825-DB51-E218-B987-9515966E72D2}"/>
              </a:ext>
            </a:extLst>
          </p:cNvPr>
          <p:cNvGrpSpPr/>
          <p:nvPr/>
        </p:nvGrpSpPr>
        <p:grpSpPr>
          <a:xfrm>
            <a:off x="8638418" y="3595790"/>
            <a:ext cx="846289" cy="846289"/>
            <a:chOff x="2936378" y="3313666"/>
            <a:chExt cx="846289" cy="846289"/>
          </a:xfrm>
        </p:grpSpPr>
        <p:sp>
          <p:nvSpPr>
            <p:cNvPr id="13" name="Google Shape;1571;p45">
              <a:extLst>
                <a:ext uri="{FF2B5EF4-FFF2-40B4-BE49-F238E27FC236}">
                  <a16:creationId xmlns:a16="http://schemas.microsoft.com/office/drawing/2014/main" id="{8270AA5A-0B55-CE2D-298B-A0EF8D6BF12C}"/>
                </a:ext>
              </a:extLst>
            </p:cNvPr>
            <p:cNvSpPr/>
            <p:nvPr/>
          </p:nvSpPr>
          <p:spPr>
            <a:xfrm>
              <a:off x="2936378" y="3313666"/>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Entretiens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&amp; Objectif</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4" name="Graphique 13">
              <a:extLst>
                <a:ext uri="{FF2B5EF4-FFF2-40B4-BE49-F238E27FC236}">
                  <a16:creationId xmlns:a16="http://schemas.microsoft.com/office/drawing/2014/main" id="{58B569D6-9EF5-E8AA-F309-B5999B66C11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3105" y="3429000"/>
              <a:ext cx="298845" cy="358614"/>
            </a:xfrm>
            <a:prstGeom prst="rect">
              <a:avLst/>
            </a:prstGeom>
          </p:spPr>
        </p:pic>
      </p:grpSp>
      <p:grpSp>
        <p:nvGrpSpPr>
          <p:cNvPr id="15" name="Groupe 14">
            <a:extLst>
              <a:ext uri="{FF2B5EF4-FFF2-40B4-BE49-F238E27FC236}">
                <a16:creationId xmlns:a16="http://schemas.microsoft.com/office/drawing/2014/main" id="{19B13395-DF7A-6D76-B023-D7656B8277B8}"/>
              </a:ext>
            </a:extLst>
          </p:cNvPr>
          <p:cNvGrpSpPr/>
          <p:nvPr/>
        </p:nvGrpSpPr>
        <p:grpSpPr>
          <a:xfrm>
            <a:off x="1593758" y="4637634"/>
            <a:ext cx="846289" cy="846289"/>
            <a:chOff x="905104" y="4228067"/>
            <a:chExt cx="846289" cy="846289"/>
          </a:xfrm>
        </p:grpSpPr>
        <p:sp>
          <p:nvSpPr>
            <p:cNvPr id="16" name="Google Shape;1571;p45">
              <a:extLst>
                <a:ext uri="{FF2B5EF4-FFF2-40B4-BE49-F238E27FC236}">
                  <a16:creationId xmlns:a16="http://schemas.microsoft.com/office/drawing/2014/main" id="{02BF9BAB-E35A-7958-BD35-2CB91EE0C081}"/>
                </a:ext>
              </a:extLst>
            </p:cNvPr>
            <p:cNvSpPr/>
            <p:nvPr/>
          </p:nvSpPr>
          <p:spPr>
            <a:xfrm>
              <a:off x="905104" y="4228067"/>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Rémunération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 name="Image 16" descr="Une image contenant tasse, chope, vaisseau, arts de la table&#10;&#10;Description générée automatiquement">
              <a:extLst>
                <a:ext uri="{FF2B5EF4-FFF2-40B4-BE49-F238E27FC236}">
                  <a16:creationId xmlns:a16="http://schemas.microsoft.com/office/drawing/2014/main" id="{F85A9800-B411-8619-E006-10FA807920F6}"/>
                </a:ext>
              </a:extLst>
            </p:cNvPr>
            <p:cNvPicPr>
              <a:picLocks noChangeAspect="1"/>
            </p:cNvPicPr>
            <p:nvPr/>
          </p:nvPicPr>
          <p:blipFill>
            <a:blip r:embed="rId9"/>
            <a:stretch>
              <a:fillRect/>
            </a:stretch>
          </p:blipFill>
          <p:spPr>
            <a:xfrm>
              <a:off x="1117912" y="4384975"/>
              <a:ext cx="375565" cy="402391"/>
            </a:xfrm>
            <a:prstGeom prst="rect">
              <a:avLst/>
            </a:prstGeom>
          </p:spPr>
        </p:pic>
      </p:grpSp>
      <p:grpSp>
        <p:nvGrpSpPr>
          <p:cNvPr id="18" name="Groupe 17">
            <a:extLst>
              <a:ext uri="{FF2B5EF4-FFF2-40B4-BE49-F238E27FC236}">
                <a16:creationId xmlns:a16="http://schemas.microsoft.com/office/drawing/2014/main" id="{1C0C4F6C-E573-4363-1636-F840A1FC1E0E}"/>
              </a:ext>
            </a:extLst>
          </p:cNvPr>
          <p:cNvGrpSpPr/>
          <p:nvPr/>
        </p:nvGrpSpPr>
        <p:grpSpPr>
          <a:xfrm>
            <a:off x="2600138" y="4637634"/>
            <a:ext cx="846289" cy="846289"/>
            <a:chOff x="1920397" y="4228067"/>
            <a:chExt cx="846289" cy="846289"/>
          </a:xfrm>
        </p:grpSpPr>
        <p:sp>
          <p:nvSpPr>
            <p:cNvPr id="19" name="Google Shape;1571;p45">
              <a:extLst>
                <a:ext uri="{FF2B5EF4-FFF2-40B4-BE49-F238E27FC236}">
                  <a16:creationId xmlns:a16="http://schemas.microsoft.com/office/drawing/2014/main" id="{06FE2943-3D1F-4E3F-752B-256FC9BC31B7}"/>
                </a:ext>
              </a:extLst>
            </p:cNvPr>
            <p:cNvSpPr/>
            <p:nvPr/>
          </p:nvSpPr>
          <p:spPr>
            <a:xfrm>
              <a:off x="1920397" y="4228067"/>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Dématérialisation des fiches de paie</a:t>
              </a:r>
              <a:endParaRPr kumimoji="0" lang="fr-BE"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20" name="Image 19">
              <a:extLst>
                <a:ext uri="{FF2B5EF4-FFF2-40B4-BE49-F238E27FC236}">
                  <a16:creationId xmlns:a16="http://schemas.microsoft.com/office/drawing/2014/main" id="{21CC2F67-D854-2E55-A1BA-35958B273B97}"/>
                </a:ext>
              </a:extLst>
            </p:cNvPr>
            <p:cNvPicPr>
              <a:picLocks noChangeAspect="1"/>
            </p:cNvPicPr>
            <p:nvPr/>
          </p:nvPicPr>
          <p:blipFill>
            <a:blip r:embed="rId10"/>
            <a:stretch>
              <a:fillRect/>
            </a:stretch>
          </p:blipFill>
          <p:spPr>
            <a:xfrm>
              <a:off x="2170460" y="4360398"/>
              <a:ext cx="342894" cy="350514"/>
            </a:xfrm>
            <a:prstGeom prst="rect">
              <a:avLst/>
            </a:prstGeom>
          </p:spPr>
        </p:pic>
      </p:grpSp>
      <p:grpSp>
        <p:nvGrpSpPr>
          <p:cNvPr id="21" name="Groupe 20">
            <a:extLst>
              <a:ext uri="{FF2B5EF4-FFF2-40B4-BE49-F238E27FC236}">
                <a16:creationId xmlns:a16="http://schemas.microsoft.com/office/drawing/2014/main" id="{1405AC66-A803-AC62-AA4B-32FACEB2C9C1}"/>
              </a:ext>
            </a:extLst>
          </p:cNvPr>
          <p:cNvGrpSpPr/>
          <p:nvPr/>
        </p:nvGrpSpPr>
        <p:grpSpPr>
          <a:xfrm>
            <a:off x="3606518" y="4637634"/>
            <a:ext cx="846289" cy="846289"/>
            <a:chOff x="2935690" y="4228067"/>
            <a:chExt cx="846289" cy="846289"/>
          </a:xfrm>
        </p:grpSpPr>
        <p:sp>
          <p:nvSpPr>
            <p:cNvPr id="22" name="Google Shape;1571;p45">
              <a:extLst>
                <a:ext uri="{FF2B5EF4-FFF2-40B4-BE49-F238E27FC236}">
                  <a16:creationId xmlns:a16="http://schemas.microsoft.com/office/drawing/2014/main" id="{29FE5D94-4BE0-8496-D494-6370E72270B0}"/>
                </a:ext>
              </a:extLst>
            </p:cNvPr>
            <p:cNvSpPr/>
            <p:nvPr/>
          </p:nvSpPr>
          <p:spPr>
            <a:xfrm>
              <a:off x="2935690" y="4228067"/>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Dématérialisation</a:t>
              </a:r>
              <a:b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à valeur probante</a:t>
              </a:r>
              <a:endParaRPr kumimoji="0" lang="fr-BE"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23" name="Graphique 22">
              <a:extLst>
                <a:ext uri="{FF2B5EF4-FFF2-40B4-BE49-F238E27FC236}">
                  <a16:creationId xmlns:a16="http://schemas.microsoft.com/office/drawing/2014/main" id="{41F528B4-06A1-ED4A-51AB-71A521AE88D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0954" y="4360398"/>
              <a:ext cx="311044" cy="311044"/>
            </a:xfrm>
            <a:prstGeom prst="rect">
              <a:avLst/>
            </a:prstGeom>
          </p:spPr>
        </p:pic>
      </p:grpSp>
      <p:grpSp>
        <p:nvGrpSpPr>
          <p:cNvPr id="24" name="Groupe 23">
            <a:extLst>
              <a:ext uri="{FF2B5EF4-FFF2-40B4-BE49-F238E27FC236}">
                <a16:creationId xmlns:a16="http://schemas.microsoft.com/office/drawing/2014/main" id="{41DF8888-C536-BE12-A5D3-2F337A205B1F}"/>
              </a:ext>
            </a:extLst>
          </p:cNvPr>
          <p:cNvGrpSpPr/>
          <p:nvPr/>
        </p:nvGrpSpPr>
        <p:grpSpPr>
          <a:xfrm>
            <a:off x="3606518" y="3598267"/>
            <a:ext cx="846289" cy="846289"/>
            <a:chOff x="4660335" y="2285805"/>
            <a:chExt cx="846289" cy="846289"/>
          </a:xfrm>
        </p:grpSpPr>
        <p:sp>
          <p:nvSpPr>
            <p:cNvPr id="25" name="Google Shape;1571;p45">
              <a:extLst>
                <a:ext uri="{FF2B5EF4-FFF2-40B4-BE49-F238E27FC236}">
                  <a16:creationId xmlns:a16="http://schemas.microsoft.com/office/drawing/2014/main" id="{BD7CAF6A-3A08-A58C-BEFD-5BC3AD0D3463}"/>
                </a:ext>
              </a:extLst>
            </p:cNvPr>
            <p:cNvSpPr/>
            <p:nvPr/>
          </p:nvSpPr>
          <p:spPr>
            <a:xfrm>
              <a:off x="4660335" y="2285805"/>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Recrutement</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 name="Graphique 25">
              <a:extLst>
                <a:ext uri="{FF2B5EF4-FFF2-40B4-BE49-F238E27FC236}">
                  <a16:creationId xmlns:a16="http://schemas.microsoft.com/office/drawing/2014/main" id="{A68C7952-F9A7-7C9E-27EB-5D801909B7E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7" name="Groupe 26">
            <a:extLst>
              <a:ext uri="{FF2B5EF4-FFF2-40B4-BE49-F238E27FC236}">
                <a16:creationId xmlns:a16="http://schemas.microsoft.com/office/drawing/2014/main" id="{F47A4D12-7BD1-8DFF-DFBB-78705626C6CA}"/>
              </a:ext>
            </a:extLst>
          </p:cNvPr>
          <p:cNvGrpSpPr/>
          <p:nvPr/>
        </p:nvGrpSpPr>
        <p:grpSpPr>
          <a:xfrm>
            <a:off x="4606166" y="3598267"/>
            <a:ext cx="846289" cy="846289"/>
            <a:chOff x="5657425" y="2285805"/>
            <a:chExt cx="846289" cy="846289"/>
          </a:xfrm>
        </p:grpSpPr>
        <p:sp>
          <p:nvSpPr>
            <p:cNvPr id="28" name="Google Shape;1571;p45">
              <a:extLst>
                <a:ext uri="{FF2B5EF4-FFF2-40B4-BE49-F238E27FC236}">
                  <a16:creationId xmlns:a16="http://schemas.microsoft.com/office/drawing/2014/main" id="{7B81CF67-D4FA-2EED-B7D1-31A20B1FCFA1}"/>
                </a:ext>
              </a:extLst>
            </p:cNvPr>
            <p:cNvSpPr/>
            <p:nvPr/>
          </p:nvSpPr>
          <p:spPr>
            <a:xfrm>
              <a:off x="5657425" y="2285805"/>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Talent</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9" name="Graphique 28">
              <a:extLst>
                <a:ext uri="{FF2B5EF4-FFF2-40B4-BE49-F238E27FC236}">
                  <a16:creationId xmlns:a16="http://schemas.microsoft.com/office/drawing/2014/main" id="{42D48435-5DFE-E2A8-5372-2296DDAC3D4B}"/>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09123" y="2434106"/>
              <a:ext cx="372982" cy="372982"/>
            </a:xfrm>
            <a:prstGeom prst="rect">
              <a:avLst/>
            </a:prstGeom>
          </p:spPr>
        </p:pic>
      </p:grpSp>
      <p:grpSp>
        <p:nvGrpSpPr>
          <p:cNvPr id="30" name="Groupe 29">
            <a:extLst>
              <a:ext uri="{FF2B5EF4-FFF2-40B4-BE49-F238E27FC236}">
                <a16:creationId xmlns:a16="http://schemas.microsoft.com/office/drawing/2014/main" id="{3B4C1B09-6CFA-44B4-1D96-4B9D503F4B27}"/>
              </a:ext>
            </a:extLst>
          </p:cNvPr>
          <p:cNvGrpSpPr/>
          <p:nvPr/>
        </p:nvGrpSpPr>
        <p:grpSpPr>
          <a:xfrm>
            <a:off x="5619278" y="3598267"/>
            <a:ext cx="846289" cy="846289"/>
            <a:chOff x="6691606" y="2280851"/>
            <a:chExt cx="846289" cy="846289"/>
          </a:xfrm>
        </p:grpSpPr>
        <p:sp>
          <p:nvSpPr>
            <p:cNvPr id="31" name="Google Shape;1571;p45">
              <a:extLst>
                <a:ext uri="{FF2B5EF4-FFF2-40B4-BE49-F238E27FC236}">
                  <a16:creationId xmlns:a16="http://schemas.microsoft.com/office/drawing/2014/main" id="{DB22C7A2-63A2-7961-C729-B2953FE2F1AB}"/>
                </a:ext>
              </a:extLst>
            </p:cNvPr>
            <p:cNvSpPr/>
            <p:nvPr/>
          </p:nvSpPr>
          <p:spPr>
            <a:xfrm>
              <a:off x="6691606" y="2280851"/>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Temps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&amp; Activités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2" name="Graphique 31" descr="Chronomètre 75% contour">
              <a:extLst>
                <a:ext uri="{FF2B5EF4-FFF2-40B4-BE49-F238E27FC236}">
                  <a16:creationId xmlns:a16="http://schemas.microsoft.com/office/drawing/2014/main" id="{25638C9D-3F27-5CB4-5B4B-B016B8F4A99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96100" y="2381674"/>
              <a:ext cx="418251" cy="418251"/>
            </a:xfrm>
            <a:prstGeom prst="rect">
              <a:avLst/>
            </a:prstGeom>
          </p:spPr>
        </p:pic>
      </p:grpSp>
      <p:grpSp>
        <p:nvGrpSpPr>
          <p:cNvPr id="33" name="Groupe 32">
            <a:extLst>
              <a:ext uri="{FF2B5EF4-FFF2-40B4-BE49-F238E27FC236}">
                <a16:creationId xmlns:a16="http://schemas.microsoft.com/office/drawing/2014/main" id="{64D04E60-4A4F-D28E-E72C-065B954E9797}"/>
              </a:ext>
            </a:extLst>
          </p:cNvPr>
          <p:cNvGrpSpPr/>
          <p:nvPr/>
        </p:nvGrpSpPr>
        <p:grpSpPr>
          <a:xfrm>
            <a:off x="9644798" y="3598267"/>
            <a:ext cx="846289" cy="846289"/>
            <a:chOff x="4660332" y="3325172"/>
            <a:chExt cx="846289" cy="846289"/>
          </a:xfrm>
        </p:grpSpPr>
        <p:sp>
          <p:nvSpPr>
            <p:cNvPr id="34" name="Google Shape;1571;p45">
              <a:extLst>
                <a:ext uri="{FF2B5EF4-FFF2-40B4-BE49-F238E27FC236}">
                  <a16:creationId xmlns:a16="http://schemas.microsoft.com/office/drawing/2014/main" id="{ACDD24FD-A20B-01A9-A744-6B132D7A0BCB}"/>
                </a:ext>
              </a:extLst>
            </p:cNvPr>
            <p:cNvSpPr/>
            <p:nvPr/>
          </p:nvSpPr>
          <p:spPr>
            <a:xfrm>
              <a:off x="4660332" y="3325172"/>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Paie &amp;</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Administration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5" name="Graphique 34" descr="Dollar contour">
              <a:extLst>
                <a:ext uri="{FF2B5EF4-FFF2-40B4-BE49-F238E27FC236}">
                  <a16:creationId xmlns:a16="http://schemas.microsoft.com/office/drawing/2014/main" id="{4EF0F0CB-94ED-30B8-08C2-047DC6FF5CB9}"/>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25036" y="3466084"/>
              <a:ext cx="316879" cy="316879"/>
            </a:xfrm>
            <a:prstGeom prst="rect">
              <a:avLst/>
            </a:prstGeom>
          </p:spPr>
        </p:pic>
      </p:grpSp>
      <p:grpSp>
        <p:nvGrpSpPr>
          <p:cNvPr id="36" name="Groupe 35">
            <a:extLst>
              <a:ext uri="{FF2B5EF4-FFF2-40B4-BE49-F238E27FC236}">
                <a16:creationId xmlns:a16="http://schemas.microsoft.com/office/drawing/2014/main" id="{60E13A0D-2419-E87F-D7A4-E0FD322D2DE6}"/>
              </a:ext>
            </a:extLst>
          </p:cNvPr>
          <p:cNvGrpSpPr/>
          <p:nvPr/>
        </p:nvGrpSpPr>
        <p:grpSpPr>
          <a:xfrm>
            <a:off x="10651180" y="3595790"/>
            <a:ext cx="846289" cy="846289"/>
            <a:chOff x="8419923" y="2280851"/>
            <a:chExt cx="846289" cy="846289"/>
          </a:xfrm>
        </p:grpSpPr>
        <p:sp>
          <p:nvSpPr>
            <p:cNvPr id="37" name="Google Shape;1571;p45">
              <a:extLst>
                <a:ext uri="{FF2B5EF4-FFF2-40B4-BE49-F238E27FC236}">
                  <a16:creationId xmlns:a16="http://schemas.microsoft.com/office/drawing/2014/main" id="{6530740C-4CD3-254D-ABAC-A6A5AFCAE1E8}"/>
                </a:ext>
              </a:extLst>
            </p:cNvPr>
            <p:cNvSpPr/>
            <p:nvPr/>
          </p:nvSpPr>
          <p:spPr>
            <a:xfrm>
              <a:off x="8419923" y="2280851"/>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BDES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8" name="Graphique 37" descr="Cube contour">
              <a:extLst>
                <a:ext uri="{FF2B5EF4-FFF2-40B4-BE49-F238E27FC236}">
                  <a16:creationId xmlns:a16="http://schemas.microsoft.com/office/drawing/2014/main" id="{2CB63B30-92A7-7AF9-303A-2FA9459B9DE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613191" y="2410161"/>
              <a:ext cx="441909" cy="441909"/>
            </a:xfrm>
            <a:prstGeom prst="rect">
              <a:avLst/>
            </a:prstGeom>
          </p:spPr>
        </p:pic>
      </p:grpSp>
      <p:grpSp>
        <p:nvGrpSpPr>
          <p:cNvPr id="39" name="Groupe 38">
            <a:extLst>
              <a:ext uri="{FF2B5EF4-FFF2-40B4-BE49-F238E27FC236}">
                <a16:creationId xmlns:a16="http://schemas.microsoft.com/office/drawing/2014/main" id="{46AD8B0D-9404-8B66-7923-1C03B0D0F0E2}"/>
              </a:ext>
            </a:extLst>
          </p:cNvPr>
          <p:cNvGrpSpPr/>
          <p:nvPr/>
        </p:nvGrpSpPr>
        <p:grpSpPr>
          <a:xfrm>
            <a:off x="587378" y="4637633"/>
            <a:ext cx="846289" cy="846289"/>
            <a:chOff x="9417013" y="2280851"/>
            <a:chExt cx="846289" cy="846289"/>
          </a:xfrm>
        </p:grpSpPr>
        <p:sp>
          <p:nvSpPr>
            <p:cNvPr id="40" name="Google Shape;1571;p45">
              <a:extLst>
                <a:ext uri="{FF2B5EF4-FFF2-40B4-BE49-F238E27FC236}">
                  <a16:creationId xmlns:a16="http://schemas.microsoft.com/office/drawing/2014/main" id="{516AFA4E-E67A-8E5B-16E5-99285F7389AB}"/>
                </a:ext>
              </a:extLst>
            </p:cNvPr>
            <p:cNvSpPr/>
            <p:nvPr/>
          </p:nvSpPr>
          <p:spPr>
            <a:xfrm>
              <a:off x="9417013" y="2280851"/>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Compétences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1" name="Graphique 40" descr="Graphique à barres avec tendance à la hausse contour">
              <a:extLst>
                <a:ext uri="{FF2B5EF4-FFF2-40B4-BE49-F238E27FC236}">
                  <a16:creationId xmlns:a16="http://schemas.microsoft.com/office/drawing/2014/main" id="{174DFE42-B9B1-7339-DA0C-1CBB66A1679A}"/>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607449" y="2403503"/>
              <a:ext cx="455223" cy="455223"/>
            </a:xfrm>
            <a:prstGeom prst="rect">
              <a:avLst/>
            </a:prstGeom>
          </p:spPr>
        </p:pic>
      </p:grpSp>
      <p:grpSp>
        <p:nvGrpSpPr>
          <p:cNvPr id="42" name="Groupe 41">
            <a:extLst>
              <a:ext uri="{FF2B5EF4-FFF2-40B4-BE49-F238E27FC236}">
                <a16:creationId xmlns:a16="http://schemas.microsoft.com/office/drawing/2014/main" id="{3A570972-FE4D-D811-3056-E12979840617}"/>
              </a:ext>
            </a:extLst>
          </p:cNvPr>
          <p:cNvGrpSpPr/>
          <p:nvPr/>
        </p:nvGrpSpPr>
        <p:grpSpPr>
          <a:xfrm>
            <a:off x="5619278" y="4637634"/>
            <a:ext cx="846289" cy="846289"/>
            <a:chOff x="10451194" y="2280851"/>
            <a:chExt cx="846289" cy="846289"/>
          </a:xfrm>
        </p:grpSpPr>
        <p:sp>
          <p:nvSpPr>
            <p:cNvPr id="43" name="Google Shape;1571;p45">
              <a:extLst>
                <a:ext uri="{FF2B5EF4-FFF2-40B4-BE49-F238E27FC236}">
                  <a16:creationId xmlns:a16="http://schemas.microsoft.com/office/drawing/2014/main" id="{776F92ED-573E-DBA4-3CE1-EB20A25CDA3D}"/>
                </a:ext>
              </a:extLst>
            </p:cNvPr>
            <p:cNvSpPr/>
            <p:nvPr/>
          </p:nvSpPr>
          <p:spPr>
            <a:xfrm>
              <a:off x="10451194" y="2280851"/>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Connecteur</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4" name="Graphique 43">
              <a:extLst>
                <a:ext uri="{FF2B5EF4-FFF2-40B4-BE49-F238E27FC236}">
                  <a16:creationId xmlns:a16="http://schemas.microsoft.com/office/drawing/2014/main" id="{4C2678C8-07DD-546F-A5B6-A4F571960C1D}"/>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0699660" y="2478915"/>
              <a:ext cx="333940" cy="333940"/>
            </a:xfrm>
            <a:prstGeom prst="rect">
              <a:avLst/>
            </a:prstGeom>
          </p:spPr>
        </p:pic>
      </p:grpSp>
      <p:grpSp>
        <p:nvGrpSpPr>
          <p:cNvPr id="45" name="Groupe 44">
            <a:extLst>
              <a:ext uri="{FF2B5EF4-FFF2-40B4-BE49-F238E27FC236}">
                <a16:creationId xmlns:a16="http://schemas.microsoft.com/office/drawing/2014/main" id="{1204BC65-7436-6587-94DF-342B54EC5AF6}"/>
              </a:ext>
            </a:extLst>
          </p:cNvPr>
          <p:cNvGrpSpPr/>
          <p:nvPr/>
        </p:nvGrpSpPr>
        <p:grpSpPr>
          <a:xfrm>
            <a:off x="4606166" y="4640111"/>
            <a:ext cx="846289" cy="846289"/>
            <a:chOff x="4660335" y="2285805"/>
            <a:chExt cx="846289" cy="846289"/>
          </a:xfrm>
        </p:grpSpPr>
        <p:sp>
          <p:nvSpPr>
            <p:cNvPr id="46" name="Google Shape;1571;p45">
              <a:extLst>
                <a:ext uri="{FF2B5EF4-FFF2-40B4-BE49-F238E27FC236}">
                  <a16:creationId xmlns:a16="http://schemas.microsoft.com/office/drawing/2014/main" id="{D57D3700-6207-E36D-6D2A-B9D2C8F09503}"/>
                </a:ext>
              </a:extLst>
            </p:cNvPr>
            <p:cNvSpPr/>
            <p:nvPr/>
          </p:nvSpPr>
          <p:spPr>
            <a:xfrm>
              <a:off x="4660335" y="2285805"/>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err="1">
                  <a:ln>
                    <a:noFill/>
                  </a:ln>
                  <a:solidFill>
                    <a:srgbClr val="FFFFFF"/>
                  </a:solidFill>
                  <a:effectLst/>
                  <a:uLnTx/>
                  <a:uFillTx/>
                  <a:latin typeface="Roboto Lt"/>
                  <a:ea typeface="Roboto" pitchFamily="2" charset="0"/>
                  <a:cs typeface="+mn-cs"/>
                </a:rPr>
                <a:t>Onboarding</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7" name="Graphique 46">
              <a:extLst>
                <a:ext uri="{FF2B5EF4-FFF2-40B4-BE49-F238E27FC236}">
                  <a16:creationId xmlns:a16="http://schemas.microsoft.com/office/drawing/2014/main" id="{DF6A8E93-183C-1A9F-183C-DB333055E7A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48" name="Groupe 47">
            <a:extLst>
              <a:ext uri="{FF2B5EF4-FFF2-40B4-BE49-F238E27FC236}">
                <a16:creationId xmlns:a16="http://schemas.microsoft.com/office/drawing/2014/main" id="{15688BD4-59EE-DA8C-C94E-8D5635248708}"/>
              </a:ext>
            </a:extLst>
          </p:cNvPr>
          <p:cNvGrpSpPr/>
          <p:nvPr/>
        </p:nvGrpSpPr>
        <p:grpSpPr>
          <a:xfrm>
            <a:off x="7632038" y="3595790"/>
            <a:ext cx="846289" cy="846289"/>
            <a:chOff x="1907515" y="3322695"/>
            <a:chExt cx="846289" cy="846289"/>
          </a:xfrm>
        </p:grpSpPr>
        <p:sp>
          <p:nvSpPr>
            <p:cNvPr id="49" name="Google Shape;1571;p45">
              <a:extLst>
                <a:ext uri="{FF2B5EF4-FFF2-40B4-BE49-F238E27FC236}">
                  <a16:creationId xmlns:a16="http://schemas.microsoft.com/office/drawing/2014/main" id="{A210D53C-4979-E2A6-12D2-D2EED2A09289}"/>
                </a:ext>
              </a:extLst>
            </p:cNvPr>
            <p:cNvSpPr/>
            <p:nvPr/>
          </p:nvSpPr>
          <p:spPr>
            <a:xfrm>
              <a:off x="1907515" y="3322695"/>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Formation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0" name="Graphique 49" descr="Toque d'étudiant contour">
              <a:extLst>
                <a:ext uri="{FF2B5EF4-FFF2-40B4-BE49-F238E27FC236}">
                  <a16:creationId xmlns:a16="http://schemas.microsoft.com/office/drawing/2014/main" id="{673F9FAF-7A0F-6111-51B0-6D52CBB65436}"/>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2057627" y="3411023"/>
              <a:ext cx="569147" cy="569147"/>
            </a:xfrm>
            <a:prstGeom prst="rect">
              <a:avLst/>
            </a:prstGeom>
          </p:spPr>
        </p:pic>
      </p:grpSp>
      <p:grpSp>
        <p:nvGrpSpPr>
          <p:cNvPr id="51" name="Groupe 50">
            <a:extLst>
              <a:ext uri="{FF2B5EF4-FFF2-40B4-BE49-F238E27FC236}">
                <a16:creationId xmlns:a16="http://schemas.microsoft.com/office/drawing/2014/main" id="{96294CED-3F31-6FCB-2DE3-22EF2DE706B9}"/>
              </a:ext>
            </a:extLst>
          </p:cNvPr>
          <p:cNvGrpSpPr/>
          <p:nvPr/>
        </p:nvGrpSpPr>
        <p:grpSpPr>
          <a:xfrm>
            <a:off x="6625658" y="3598267"/>
            <a:ext cx="846289" cy="846289"/>
            <a:chOff x="904119" y="3325172"/>
            <a:chExt cx="846289" cy="846289"/>
          </a:xfrm>
        </p:grpSpPr>
        <p:sp>
          <p:nvSpPr>
            <p:cNvPr id="52" name="Google Shape;1571;p45">
              <a:extLst>
                <a:ext uri="{FF2B5EF4-FFF2-40B4-BE49-F238E27FC236}">
                  <a16:creationId xmlns:a16="http://schemas.microsoft.com/office/drawing/2014/main" id="{117B1878-F6B8-0010-D3DF-0D5BC4BF6A36}"/>
                </a:ext>
              </a:extLst>
            </p:cNvPr>
            <p:cNvSpPr/>
            <p:nvPr/>
          </p:nvSpPr>
          <p:spPr>
            <a:xfrm>
              <a:off x="904119" y="3325172"/>
              <a:ext cx="846289" cy="846289"/>
            </a:xfrm>
            <a:prstGeom prst="roundRect">
              <a:avLst>
                <a:gd name="adj" fmla="val 8429"/>
              </a:avLst>
            </a:prstGeom>
            <a:solidFill>
              <a:schemeClr val="tx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Planning</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3" name="Graphique 52" descr="Calendrier journalier contour">
              <a:extLst>
                <a:ext uri="{FF2B5EF4-FFF2-40B4-BE49-F238E27FC236}">
                  <a16:creationId xmlns:a16="http://schemas.microsoft.com/office/drawing/2014/main" id="{067A9CF9-9D62-BBB5-F212-F45A50ABA646}"/>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76893" y="3414147"/>
              <a:ext cx="496899" cy="496899"/>
            </a:xfrm>
            <a:prstGeom prst="rect">
              <a:avLst/>
            </a:prstGeom>
          </p:spPr>
        </p:pic>
      </p:grpSp>
    </p:spTree>
    <p:extLst>
      <p:ext uri="{BB962C8B-B14F-4D97-AF65-F5344CB8AC3E}">
        <p14:creationId xmlns:p14="http://schemas.microsoft.com/office/powerpoint/2010/main" val="6752002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lang="fr-FR" dirty="0"/>
              <a:t>Toolbox Périmètre Projet</a:t>
            </a:r>
          </a:p>
        </p:txBody>
      </p:sp>
      <p:pic>
        <p:nvPicPr>
          <p:cNvPr id="117" name="Image 116" descr="Une image contenant clipart&#10;&#10;Description générée automatiquement">
            <a:extLst>
              <a:ext uri="{FF2B5EF4-FFF2-40B4-BE49-F238E27FC236}">
                <a16:creationId xmlns:a16="http://schemas.microsoft.com/office/drawing/2014/main" id="{AE76A536-EE46-0909-5119-0415294AC543}"/>
              </a:ext>
            </a:extLst>
          </p:cNvPr>
          <p:cNvPicPr>
            <a:picLocks noChangeAspect="1"/>
          </p:cNvPicPr>
          <p:nvPr/>
        </p:nvPicPr>
        <p:blipFill>
          <a:blip r:embed="rId2"/>
          <a:stretch>
            <a:fillRect/>
          </a:stretch>
        </p:blipFill>
        <p:spPr>
          <a:xfrm>
            <a:off x="1832550" y="2906155"/>
            <a:ext cx="254767" cy="212306"/>
          </a:xfrm>
          <a:prstGeom prst="rect">
            <a:avLst/>
          </a:prstGeom>
        </p:spPr>
      </p:pic>
      <p:grpSp>
        <p:nvGrpSpPr>
          <p:cNvPr id="92" name="Groupe 91">
            <a:extLst>
              <a:ext uri="{FF2B5EF4-FFF2-40B4-BE49-F238E27FC236}">
                <a16:creationId xmlns:a16="http://schemas.microsoft.com/office/drawing/2014/main" id="{9DB77AAA-93F7-E7C3-7DC0-5148B74AF791}"/>
              </a:ext>
            </a:extLst>
          </p:cNvPr>
          <p:cNvGrpSpPr/>
          <p:nvPr/>
        </p:nvGrpSpPr>
        <p:grpSpPr>
          <a:xfrm>
            <a:off x="587378" y="1545821"/>
            <a:ext cx="846289" cy="846289"/>
            <a:chOff x="941552" y="2590800"/>
            <a:chExt cx="660400" cy="660400"/>
          </a:xfrm>
        </p:grpSpPr>
        <p:sp>
          <p:nvSpPr>
            <p:cNvPr id="85" name="Google Shape;1571;p45">
              <a:extLst>
                <a:ext uri="{FF2B5EF4-FFF2-40B4-BE49-F238E27FC236}">
                  <a16:creationId xmlns:a16="http://schemas.microsoft.com/office/drawing/2014/main" id="{2F4A9513-DD97-462D-6915-60956A422F88}"/>
                </a:ext>
              </a:extLst>
            </p:cNvPr>
            <p:cNvSpPr/>
            <p:nvPr/>
          </p:nvSpPr>
          <p:spPr>
            <a:xfrm>
              <a:off x="941552" y="2590800"/>
              <a:ext cx="660400" cy="660400"/>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Socle SIRH</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87" name="Graphique 86">
              <a:extLst>
                <a:ext uri="{FF2B5EF4-FFF2-40B4-BE49-F238E27FC236}">
                  <a16:creationId xmlns:a16="http://schemas.microsoft.com/office/drawing/2014/main" id="{FC2BFB07-582E-8D5C-2BD8-2C65065EA0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815" y="2717766"/>
              <a:ext cx="257871" cy="264160"/>
            </a:xfrm>
            <a:prstGeom prst="rect">
              <a:avLst/>
            </a:prstGeom>
          </p:spPr>
        </p:pic>
      </p:grpSp>
      <p:grpSp>
        <p:nvGrpSpPr>
          <p:cNvPr id="119" name="Groupe 118">
            <a:extLst>
              <a:ext uri="{FF2B5EF4-FFF2-40B4-BE49-F238E27FC236}">
                <a16:creationId xmlns:a16="http://schemas.microsoft.com/office/drawing/2014/main" id="{6313FB04-B4E1-31F9-00E5-2DBC877D7A09}"/>
              </a:ext>
            </a:extLst>
          </p:cNvPr>
          <p:cNvGrpSpPr/>
          <p:nvPr/>
        </p:nvGrpSpPr>
        <p:grpSpPr>
          <a:xfrm>
            <a:off x="1593758" y="1540867"/>
            <a:ext cx="846289" cy="846289"/>
            <a:chOff x="1755803" y="2273300"/>
            <a:chExt cx="660400" cy="660400"/>
          </a:xfrm>
        </p:grpSpPr>
        <p:sp>
          <p:nvSpPr>
            <p:cNvPr id="120" name="Google Shape;1571;p45">
              <a:extLst>
                <a:ext uri="{FF2B5EF4-FFF2-40B4-BE49-F238E27FC236}">
                  <a16:creationId xmlns:a16="http://schemas.microsoft.com/office/drawing/2014/main" id="{ADA3D945-6737-7A0D-F9BD-FCDFF4A2361D}"/>
                </a:ext>
              </a:extLst>
            </p:cNvPr>
            <p:cNvSpPr/>
            <p:nvPr/>
          </p:nvSpPr>
          <p:spPr>
            <a:xfrm>
              <a:off x="1755803" y="2273300"/>
              <a:ext cx="660400" cy="660400"/>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Congés &amp; Absences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21" name="Image 120" descr="Une image contenant clipart&#10;&#10;Description générée automatiquement">
              <a:extLst>
                <a:ext uri="{FF2B5EF4-FFF2-40B4-BE49-F238E27FC236}">
                  <a16:creationId xmlns:a16="http://schemas.microsoft.com/office/drawing/2014/main" id="{8F74E039-FBAD-170C-5236-5D6C0FD0C6E3}"/>
                </a:ext>
              </a:extLst>
            </p:cNvPr>
            <p:cNvPicPr>
              <a:picLocks noChangeAspect="1"/>
            </p:cNvPicPr>
            <p:nvPr/>
          </p:nvPicPr>
          <p:blipFill>
            <a:blip r:embed="rId2"/>
            <a:stretch>
              <a:fillRect/>
            </a:stretch>
          </p:blipFill>
          <p:spPr>
            <a:xfrm>
              <a:off x="1944891" y="2376025"/>
              <a:ext cx="295982" cy="246652"/>
            </a:xfrm>
            <a:prstGeom prst="rect">
              <a:avLst/>
            </a:prstGeom>
          </p:spPr>
        </p:pic>
      </p:grpSp>
      <p:grpSp>
        <p:nvGrpSpPr>
          <p:cNvPr id="139" name="Groupe 138">
            <a:extLst>
              <a:ext uri="{FF2B5EF4-FFF2-40B4-BE49-F238E27FC236}">
                <a16:creationId xmlns:a16="http://schemas.microsoft.com/office/drawing/2014/main" id="{DC275FB3-A985-2007-53E9-2BAD41858E8B}"/>
              </a:ext>
            </a:extLst>
          </p:cNvPr>
          <p:cNvGrpSpPr/>
          <p:nvPr/>
        </p:nvGrpSpPr>
        <p:grpSpPr>
          <a:xfrm>
            <a:off x="2600138" y="1540867"/>
            <a:ext cx="846289" cy="846289"/>
            <a:chOff x="2583118" y="2269434"/>
            <a:chExt cx="660400" cy="660400"/>
          </a:xfrm>
        </p:grpSpPr>
        <p:sp>
          <p:nvSpPr>
            <p:cNvPr id="136" name="Google Shape;1571;p45">
              <a:extLst>
                <a:ext uri="{FF2B5EF4-FFF2-40B4-BE49-F238E27FC236}">
                  <a16:creationId xmlns:a16="http://schemas.microsoft.com/office/drawing/2014/main" id="{AF5E04F5-8566-C425-B504-9A10E67B3EDA}"/>
                </a:ext>
              </a:extLst>
            </p:cNvPr>
            <p:cNvSpPr/>
            <p:nvPr/>
          </p:nvSpPr>
          <p:spPr>
            <a:xfrm>
              <a:off x="2583118" y="2269434"/>
              <a:ext cx="660400" cy="660400"/>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Notes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de frais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38" name="Graphique 137">
              <a:extLst>
                <a:ext uri="{FF2B5EF4-FFF2-40B4-BE49-F238E27FC236}">
                  <a16:creationId xmlns:a16="http://schemas.microsoft.com/office/drawing/2014/main" id="{AF4251DB-990C-3F18-F132-6F0501FD3CC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99061" y="2372159"/>
              <a:ext cx="217634" cy="246652"/>
            </a:xfrm>
            <a:prstGeom prst="rect">
              <a:avLst/>
            </a:prstGeom>
          </p:spPr>
        </p:pic>
      </p:grpSp>
      <p:grpSp>
        <p:nvGrpSpPr>
          <p:cNvPr id="173" name="Groupe 172">
            <a:extLst>
              <a:ext uri="{FF2B5EF4-FFF2-40B4-BE49-F238E27FC236}">
                <a16:creationId xmlns:a16="http://schemas.microsoft.com/office/drawing/2014/main" id="{29C99010-1C6D-ED7D-4058-D6681EF59AD8}"/>
              </a:ext>
            </a:extLst>
          </p:cNvPr>
          <p:cNvGrpSpPr/>
          <p:nvPr/>
        </p:nvGrpSpPr>
        <p:grpSpPr>
          <a:xfrm>
            <a:off x="8638418" y="1538390"/>
            <a:ext cx="846289" cy="846289"/>
            <a:chOff x="2936378" y="3313666"/>
            <a:chExt cx="846289" cy="846289"/>
          </a:xfrm>
        </p:grpSpPr>
        <p:sp>
          <p:nvSpPr>
            <p:cNvPr id="170" name="Google Shape;1571;p45">
              <a:extLst>
                <a:ext uri="{FF2B5EF4-FFF2-40B4-BE49-F238E27FC236}">
                  <a16:creationId xmlns:a16="http://schemas.microsoft.com/office/drawing/2014/main" id="{9452C5A3-4EEC-123F-D6FD-C3338814F5B8}"/>
                </a:ext>
              </a:extLst>
            </p:cNvPr>
            <p:cNvSpPr/>
            <p:nvPr/>
          </p:nvSpPr>
          <p:spPr>
            <a:xfrm>
              <a:off x="2936378" y="3313666"/>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Entretiens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&amp; Objectif</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2" name="Graphique 171">
              <a:extLst>
                <a:ext uri="{FF2B5EF4-FFF2-40B4-BE49-F238E27FC236}">
                  <a16:creationId xmlns:a16="http://schemas.microsoft.com/office/drawing/2014/main" id="{0D84DEF7-A350-DD3C-8622-9899BCC459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3105" y="3429000"/>
              <a:ext cx="298845" cy="358614"/>
            </a:xfrm>
            <a:prstGeom prst="rect">
              <a:avLst/>
            </a:prstGeom>
          </p:spPr>
        </p:pic>
      </p:grpSp>
      <p:grpSp>
        <p:nvGrpSpPr>
          <p:cNvPr id="178" name="Groupe 177">
            <a:extLst>
              <a:ext uri="{FF2B5EF4-FFF2-40B4-BE49-F238E27FC236}">
                <a16:creationId xmlns:a16="http://schemas.microsoft.com/office/drawing/2014/main" id="{645F56FA-E526-87A7-F638-956C590BC511}"/>
              </a:ext>
            </a:extLst>
          </p:cNvPr>
          <p:cNvGrpSpPr/>
          <p:nvPr/>
        </p:nvGrpSpPr>
        <p:grpSpPr>
          <a:xfrm>
            <a:off x="1593758" y="2580234"/>
            <a:ext cx="846289" cy="846289"/>
            <a:chOff x="905104" y="4228067"/>
            <a:chExt cx="846289" cy="846289"/>
          </a:xfrm>
        </p:grpSpPr>
        <p:sp>
          <p:nvSpPr>
            <p:cNvPr id="175" name="Google Shape;1571;p45">
              <a:extLst>
                <a:ext uri="{FF2B5EF4-FFF2-40B4-BE49-F238E27FC236}">
                  <a16:creationId xmlns:a16="http://schemas.microsoft.com/office/drawing/2014/main" id="{2A3359B7-5624-4C75-03A5-5F198E7E63F0}"/>
                </a:ext>
              </a:extLst>
            </p:cNvPr>
            <p:cNvSpPr/>
            <p:nvPr/>
          </p:nvSpPr>
          <p:spPr>
            <a:xfrm>
              <a:off x="905104" y="4228067"/>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Rémunération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7" name="Image 176" descr="Une image contenant tasse, chope, vaisseau, arts de la table&#10;&#10;Description générée automatiquement">
              <a:extLst>
                <a:ext uri="{FF2B5EF4-FFF2-40B4-BE49-F238E27FC236}">
                  <a16:creationId xmlns:a16="http://schemas.microsoft.com/office/drawing/2014/main" id="{66591810-66B6-F773-7031-4EBAFE1BC66E}"/>
                </a:ext>
              </a:extLst>
            </p:cNvPr>
            <p:cNvPicPr>
              <a:picLocks noChangeAspect="1"/>
            </p:cNvPicPr>
            <p:nvPr/>
          </p:nvPicPr>
          <p:blipFill>
            <a:blip r:embed="rId9"/>
            <a:stretch>
              <a:fillRect/>
            </a:stretch>
          </p:blipFill>
          <p:spPr>
            <a:xfrm>
              <a:off x="1117912" y="4384975"/>
              <a:ext cx="375565" cy="402391"/>
            </a:xfrm>
            <a:prstGeom prst="rect">
              <a:avLst/>
            </a:prstGeom>
          </p:spPr>
        </p:pic>
      </p:grpSp>
      <p:grpSp>
        <p:nvGrpSpPr>
          <p:cNvPr id="183" name="Groupe 182">
            <a:extLst>
              <a:ext uri="{FF2B5EF4-FFF2-40B4-BE49-F238E27FC236}">
                <a16:creationId xmlns:a16="http://schemas.microsoft.com/office/drawing/2014/main" id="{A59994F0-186F-B460-3173-C86F04373539}"/>
              </a:ext>
            </a:extLst>
          </p:cNvPr>
          <p:cNvGrpSpPr/>
          <p:nvPr/>
        </p:nvGrpSpPr>
        <p:grpSpPr>
          <a:xfrm>
            <a:off x="2600138" y="2580234"/>
            <a:ext cx="846289" cy="846289"/>
            <a:chOff x="1920397" y="4228067"/>
            <a:chExt cx="846289" cy="846289"/>
          </a:xfrm>
        </p:grpSpPr>
        <p:sp>
          <p:nvSpPr>
            <p:cNvPr id="180" name="Google Shape;1571;p45">
              <a:extLst>
                <a:ext uri="{FF2B5EF4-FFF2-40B4-BE49-F238E27FC236}">
                  <a16:creationId xmlns:a16="http://schemas.microsoft.com/office/drawing/2014/main" id="{93DD3DCB-3C99-5179-8E4A-85526639355E}"/>
                </a:ext>
              </a:extLst>
            </p:cNvPr>
            <p:cNvSpPr/>
            <p:nvPr/>
          </p:nvSpPr>
          <p:spPr>
            <a:xfrm>
              <a:off x="1920397" y="4228067"/>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Dématérialisation des fiches de paie</a:t>
              </a:r>
              <a:endParaRPr kumimoji="0" lang="fr-BE"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2" name="Image 181">
              <a:extLst>
                <a:ext uri="{FF2B5EF4-FFF2-40B4-BE49-F238E27FC236}">
                  <a16:creationId xmlns:a16="http://schemas.microsoft.com/office/drawing/2014/main" id="{5CDF817B-7C6B-5449-24BD-FC704D9ACFC8}"/>
                </a:ext>
              </a:extLst>
            </p:cNvPr>
            <p:cNvPicPr>
              <a:picLocks noChangeAspect="1"/>
            </p:cNvPicPr>
            <p:nvPr/>
          </p:nvPicPr>
          <p:blipFill>
            <a:blip r:embed="rId10"/>
            <a:stretch>
              <a:fillRect/>
            </a:stretch>
          </p:blipFill>
          <p:spPr>
            <a:xfrm>
              <a:off x="2170460" y="4360398"/>
              <a:ext cx="342894" cy="350514"/>
            </a:xfrm>
            <a:prstGeom prst="rect">
              <a:avLst/>
            </a:prstGeom>
          </p:spPr>
        </p:pic>
      </p:grpSp>
      <p:grpSp>
        <p:nvGrpSpPr>
          <p:cNvPr id="188" name="Groupe 187">
            <a:extLst>
              <a:ext uri="{FF2B5EF4-FFF2-40B4-BE49-F238E27FC236}">
                <a16:creationId xmlns:a16="http://schemas.microsoft.com/office/drawing/2014/main" id="{FF43C06A-83AF-E0AC-9E95-A2F7B3DCDB5F}"/>
              </a:ext>
            </a:extLst>
          </p:cNvPr>
          <p:cNvGrpSpPr/>
          <p:nvPr/>
        </p:nvGrpSpPr>
        <p:grpSpPr>
          <a:xfrm>
            <a:off x="3606518" y="2580234"/>
            <a:ext cx="846289" cy="846289"/>
            <a:chOff x="2935690" y="4228067"/>
            <a:chExt cx="846289" cy="846289"/>
          </a:xfrm>
        </p:grpSpPr>
        <p:sp>
          <p:nvSpPr>
            <p:cNvPr id="185" name="Google Shape;1571;p45">
              <a:extLst>
                <a:ext uri="{FF2B5EF4-FFF2-40B4-BE49-F238E27FC236}">
                  <a16:creationId xmlns:a16="http://schemas.microsoft.com/office/drawing/2014/main" id="{2493DC01-0C9E-90A4-1B87-A7A4D9FCCA73}"/>
                </a:ext>
              </a:extLst>
            </p:cNvPr>
            <p:cNvSpPr/>
            <p:nvPr/>
          </p:nvSpPr>
          <p:spPr>
            <a:xfrm>
              <a:off x="2935690" y="4228067"/>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Dématérialisation</a:t>
              </a:r>
              <a:b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à valeur probante</a:t>
              </a:r>
              <a:endParaRPr kumimoji="0" lang="fr-BE"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187" name="Graphique 186">
              <a:extLst>
                <a:ext uri="{FF2B5EF4-FFF2-40B4-BE49-F238E27FC236}">
                  <a16:creationId xmlns:a16="http://schemas.microsoft.com/office/drawing/2014/main" id="{31280B36-B7D4-34E8-1D3E-A20C0561177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0954" y="4360398"/>
              <a:ext cx="311044" cy="311044"/>
            </a:xfrm>
            <a:prstGeom prst="rect">
              <a:avLst/>
            </a:prstGeom>
          </p:spPr>
        </p:pic>
      </p:grpSp>
      <p:grpSp>
        <p:nvGrpSpPr>
          <p:cNvPr id="218" name="Groupe 217">
            <a:extLst>
              <a:ext uri="{FF2B5EF4-FFF2-40B4-BE49-F238E27FC236}">
                <a16:creationId xmlns:a16="http://schemas.microsoft.com/office/drawing/2014/main" id="{329C56F5-F00C-7783-C8DE-EED4BE0D24CC}"/>
              </a:ext>
            </a:extLst>
          </p:cNvPr>
          <p:cNvGrpSpPr/>
          <p:nvPr/>
        </p:nvGrpSpPr>
        <p:grpSpPr>
          <a:xfrm>
            <a:off x="3606518" y="1540867"/>
            <a:ext cx="846289" cy="846289"/>
            <a:chOff x="4660335" y="2285805"/>
            <a:chExt cx="846289" cy="846289"/>
          </a:xfrm>
        </p:grpSpPr>
        <p:sp>
          <p:nvSpPr>
            <p:cNvPr id="191" name="Google Shape;1571;p45">
              <a:extLst>
                <a:ext uri="{FF2B5EF4-FFF2-40B4-BE49-F238E27FC236}">
                  <a16:creationId xmlns:a16="http://schemas.microsoft.com/office/drawing/2014/main" id="{B97D624D-96DA-9F68-32ED-ADBF3AD5579A}"/>
                </a:ext>
              </a:extLst>
            </p:cNvPr>
            <p:cNvSpPr/>
            <p:nvPr/>
          </p:nvSpPr>
          <p:spPr>
            <a:xfrm>
              <a:off x="4660335" y="2285805"/>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Recrutement</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17" name="Graphique 216">
              <a:extLst>
                <a:ext uri="{FF2B5EF4-FFF2-40B4-BE49-F238E27FC236}">
                  <a16:creationId xmlns:a16="http://schemas.microsoft.com/office/drawing/2014/main" id="{1AE525AD-F2C8-5E93-8E20-84E4645D2A2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29" name="Groupe 228">
            <a:extLst>
              <a:ext uri="{FF2B5EF4-FFF2-40B4-BE49-F238E27FC236}">
                <a16:creationId xmlns:a16="http://schemas.microsoft.com/office/drawing/2014/main" id="{02E31481-F4CD-3FF9-1CB6-4840A473A076}"/>
              </a:ext>
            </a:extLst>
          </p:cNvPr>
          <p:cNvGrpSpPr/>
          <p:nvPr/>
        </p:nvGrpSpPr>
        <p:grpSpPr>
          <a:xfrm>
            <a:off x="4606166" y="1540867"/>
            <a:ext cx="846289" cy="846289"/>
            <a:chOff x="5657425" y="2285805"/>
            <a:chExt cx="846289" cy="846289"/>
          </a:xfrm>
        </p:grpSpPr>
        <p:sp>
          <p:nvSpPr>
            <p:cNvPr id="220" name="Google Shape;1571;p45">
              <a:extLst>
                <a:ext uri="{FF2B5EF4-FFF2-40B4-BE49-F238E27FC236}">
                  <a16:creationId xmlns:a16="http://schemas.microsoft.com/office/drawing/2014/main" id="{A9AAB2FE-9AC7-3317-0984-6FF539E6BF59}"/>
                </a:ext>
              </a:extLst>
            </p:cNvPr>
            <p:cNvSpPr/>
            <p:nvPr/>
          </p:nvSpPr>
          <p:spPr>
            <a:xfrm>
              <a:off x="5657425" y="2285805"/>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Talent</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2" name="Graphique 221">
              <a:extLst>
                <a:ext uri="{FF2B5EF4-FFF2-40B4-BE49-F238E27FC236}">
                  <a16:creationId xmlns:a16="http://schemas.microsoft.com/office/drawing/2014/main" id="{4713A930-4CDD-1615-13DD-FB7D0CDF037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09123" y="2434106"/>
              <a:ext cx="372982" cy="372982"/>
            </a:xfrm>
            <a:prstGeom prst="rect">
              <a:avLst/>
            </a:prstGeom>
          </p:spPr>
        </p:pic>
      </p:grpSp>
      <p:grpSp>
        <p:nvGrpSpPr>
          <p:cNvPr id="230" name="Groupe 229">
            <a:extLst>
              <a:ext uri="{FF2B5EF4-FFF2-40B4-BE49-F238E27FC236}">
                <a16:creationId xmlns:a16="http://schemas.microsoft.com/office/drawing/2014/main" id="{CA148851-CA54-D891-959C-8DE0901E5EBF}"/>
              </a:ext>
            </a:extLst>
          </p:cNvPr>
          <p:cNvGrpSpPr/>
          <p:nvPr/>
        </p:nvGrpSpPr>
        <p:grpSpPr>
          <a:xfrm>
            <a:off x="5619278" y="1540867"/>
            <a:ext cx="846289" cy="846289"/>
            <a:chOff x="6691606" y="2280851"/>
            <a:chExt cx="846289" cy="846289"/>
          </a:xfrm>
        </p:grpSpPr>
        <p:sp>
          <p:nvSpPr>
            <p:cNvPr id="197" name="Google Shape;1571;p45">
              <a:extLst>
                <a:ext uri="{FF2B5EF4-FFF2-40B4-BE49-F238E27FC236}">
                  <a16:creationId xmlns:a16="http://schemas.microsoft.com/office/drawing/2014/main" id="{C391D906-A75B-5CEA-E34F-69EC3A17036A}"/>
                </a:ext>
              </a:extLst>
            </p:cNvPr>
            <p:cNvSpPr/>
            <p:nvPr/>
          </p:nvSpPr>
          <p:spPr>
            <a:xfrm>
              <a:off x="6691606" y="2280851"/>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Temps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&amp; Activités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5" name="Graphique 224" descr="Chronomètre 75% contour">
              <a:extLst>
                <a:ext uri="{FF2B5EF4-FFF2-40B4-BE49-F238E27FC236}">
                  <a16:creationId xmlns:a16="http://schemas.microsoft.com/office/drawing/2014/main" id="{FA6CAE5C-A56D-623F-B016-0375356EB4A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96100" y="2381674"/>
              <a:ext cx="418251" cy="418251"/>
            </a:xfrm>
            <a:prstGeom prst="rect">
              <a:avLst/>
            </a:prstGeom>
          </p:spPr>
        </p:pic>
      </p:grpSp>
      <p:grpSp>
        <p:nvGrpSpPr>
          <p:cNvPr id="231" name="Groupe 230">
            <a:extLst>
              <a:ext uri="{FF2B5EF4-FFF2-40B4-BE49-F238E27FC236}">
                <a16:creationId xmlns:a16="http://schemas.microsoft.com/office/drawing/2014/main" id="{DF8A6512-E0A4-45CA-E0C3-1D86EB6CD84E}"/>
              </a:ext>
            </a:extLst>
          </p:cNvPr>
          <p:cNvGrpSpPr/>
          <p:nvPr/>
        </p:nvGrpSpPr>
        <p:grpSpPr>
          <a:xfrm>
            <a:off x="9644798" y="1540867"/>
            <a:ext cx="846289" cy="846289"/>
            <a:chOff x="4660332" y="3325172"/>
            <a:chExt cx="846289" cy="846289"/>
          </a:xfrm>
        </p:grpSpPr>
        <p:sp>
          <p:nvSpPr>
            <p:cNvPr id="200" name="Google Shape;1571;p45">
              <a:extLst>
                <a:ext uri="{FF2B5EF4-FFF2-40B4-BE49-F238E27FC236}">
                  <a16:creationId xmlns:a16="http://schemas.microsoft.com/office/drawing/2014/main" id="{C37EEFA4-0589-191F-B4B6-E83C5AD59FAE}"/>
                </a:ext>
              </a:extLst>
            </p:cNvPr>
            <p:cNvSpPr/>
            <p:nvPr/>
          </p:nvSpPr>
          <p:spPr>
            <a:xfrm>
              <a:off x="4660332" y="3325172"/>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Paie &amp;</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Administration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28" name="Graphique 227" descr="Dollar contour">
              <a:extLst>
                <a:ext uri="{FF2B5EF4-FFF2-40B4-BE49-F238E27FC236}">
                  <a16:creationId xmlns:a16="http://schemas.microsoft.com/office/drawing/2014/main" id="{5B7E2684-CF23-EBA6-EF01-831BD2EC6A1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25036" y="3466084"/>
              <a:ext cx="316879" cy="316879"/>
            </a:xfrm>
            <a:prstGeom prst="rect">
              <a:avLst/>
            </a:prstGeom>
          </p:spPr>
        </p:pic>
      </p:grpSp>
      <p:grpSp>
        <p:nvGrpSpPr>
          <p:cNvPr id="249" name="Groupe 248">
            <a:extLst>
              <a:ext uri="{FF2B5EF4-FFF2-40B4-BE49-F238E27FC236}">
                <a16:creationId xmlns:a16="http://schemas.microsoft.com/office/drawing/2014/main" id="{90B22622-9A0D-1335-6F73-E4D9E0EB3614}"/>
              </a:ext>
            </a:extLst>
          </p:cNvPr>
          <p:cNvGrpSpPr/>
          <p:nvPr/>
        </p:nvGrpSpPr>
        <p:grpSpPr>
          <a:xfrm>
            <a:off x="10651180" y="1538390"/>
            <a:ext cx="846289" cy="846289"/>
            <a:chOff x="8419923" y="2280851"/>
            <a:chExt cx="846289" cy="846289"/>
          </a:xfrm>
        </p:grpSpPr>
        <p:sp>
          <p:nvSpPr>
            <p:cNvPr id="233" name="Google Shape;1571;p45">
              <a:extLst>
                <a:ext uri="{FF2B5EF4-FFF2-40B4-BE49-F238E27FC236}">
                  <a16:creationId xmlns:a16="http://schemas.microsoft.com/office/drawing/2014/main" id="{E3EDD222-57E6-6D1B-D25D-10DC247E345D}"/>
                </a:ext>
              </a:extLst>
            </p:cNvPr>
            <p:cNvSpPr/>
            <p:nvPr/>
          </p:nvSpPr>
          <p:spPr>
            <a:xfrm>
              <a:off x="8419923" y="2280851"/>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BDES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44" name="Graphique 243" descr="Cube contour">
              <a:extLst>
                <a:ext uri="{FF2B5EF4-FFF2-40B4-BE49-F238E27FC236}">
                  <a16:creationId xmlns:a16="http://schemas.microsoft.com/office/drawing/2014/main" id="{EEC92FEB-DD69-4572-5078-7973F501EE6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613191" y="2410161"/>
              <a:ext cx="441909" cy="441909"/>
            </a:xfrm>
            <a:prstGeom prst="rect">
              <a:avLst/>
            </a:prstGeom>
          </p:spPr>
        </p:pic>
      </p:grpSp>
      <p:grpSp>
        <p:nvGrpSpPr>
          <p:cNvPr id="250" name="Groupe 249">
            <a:extLst>
              <a:ext uri="{FF2B5EF4-FFF2-40B4-BE49-F238E27FC236}">
                <a16:creationId xmlns:a16="http://schemas.microsoft.com/office/drawing/2014/main" id="{3DE4E7C0-539D-4370-AD6F-B61BAE640E1A}"/>
              </a:ext>
            </a:extLst>
          </p:cNvPr>
          <p:cNvGrpSpPr/>
          <p:nvPr/>
        </p:nvGrpSpPr>
        <p:grpSpPr>
          <a:xfrm>
            <a:off x="587378" y="2580233"/>
            <a:ext cx="846289" cy="846289"/>
            <a:chOff x="9417013" y="2280851"/>
            <a:chExt cx="846289" cy="846289"/>
          </a:xfrm>
        </p:grpSpPr>
        <p:sp>
          <p:nvSpPr>
            <p:cNvPr id="236" name="Google Shape;1571;p45">
              <a:extLst>
                <a:ext uri="{FF2B5EF4-FFF2-40B4-BE49-F238E27FC236}">
                  <a16:creationId xmlns:a16="http://schemas.microsoft.com/office/drawing/2014/main" id="{B0BE354F-3593-11CB-13B5-065D3244ADC1}"/>
                </a:ext>
              </a:extLst>
            </p:cNvPr>
            <p:cNvSpPr/>
            <p:nvPr/>
          </p:nvSpPr>
          <p:spPr>
            <a:xfrm>
              <a:off x="9417013" y="2280851"/>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Compétences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48" name="Graphique 247" descr="Graphique à barres avec tendance à la hausse contour">
              <a:extLst>
                <a:ext uri="{FF2B5EF4-FFF2-40B4-BE49-F238E27FC236}">
                  <a16:creationId xmlns:a16="http://schemas.microsoft.com/office/drawing/2014/main" id="{8A49E66D-E06F-05D6-F70A-73760418BA30}"/>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607449" y="2403503"/>
              <a:ext cx="455223" cy="455223"/>
            </a:xfrm>
            <a:prstGeom prst="rect">
              <a:avLst/>
            </a:prstGeom>
          </p:spPr>
        </p:pic>
      </p:grpSp>
      <p:grpSp>
        <p:nvGrpSpPr>
          <p:cNvPr id="252" name="Groupe 251">
            <a:extLst>
              <a:ext uri="{FF2B5EF4-FFF2-40B4-BE49-F238E27FC236}">
                <a16:creationId xmlns:a16="http://schemas.microsoft.com/office/drawing/2014/main" id="{33D5B332-EE6F-C833-F108-4E48B096F036}"/>
              </a:ext>
            </a:extLst>
          </p:cNvPr>
          <p:cNvGrpSpPr/>
          <p:nvPr/>
        </p:nvGrpSpPr>
        <p:grpSpPr>
          <a:xfrm>
            <a:off x="5619278" y="2580234"/>
            <a:ext cx="846289" cy="846289"/>
            <a:chOff x="10451194" y="2280851"/>
            <a:chExt cx="846289" cy="846289"/>
          </a:xfrm>
        </p:grpSpPr>
        <p:sp>
          <p:nvSpPr>
            <p:cNvPr id="239" name="Google Shape;1571;p45">
              <a:extLst>
                <a:ext uri="{FF2B5EF4-FFF2-40B4-BE49-F238E27FC236}">
                  <a16:creationId xmlns:a16="http://schemas.microsoft.com/office/drawing/2014/main" id="{942C8929-0C59-0EDB-0CC6-DE9BF4D9C816}"/>
                </a:ext>
              </a:extLst>
            </p:cNvPr>
            <p:cNvSpPr/>
            <p:nvPr/>
          </p:nvSpPr>
          <p:spPr>
            <a:xfrm>
              <a:off x="10451194" y="2280851"/>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Connecteur</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1" name="Graphique 250">
              <a:extLst>
                <a:ext uri="{FF2B5EF4-FFF2-40B4-BE49-F238E27FC236}">
                  <a16:creationId xmlns:a16="http://schemas.microsoft.com/office/drawing/2014/main" id="{F5BC0C44-15B9-FBC6-BDBA-DEBFE82123DF}"/>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0699660" y="2478915"/>
              <a:ext cx="333940" cy="333940"/>
            </a:xfrm>
            <a:prstGeom prst="rect">
              <a:avLst/>
            </a:prstGeom>
          </p:spPr>
        </p:pic>
      </p:grpSp>
      <p:grpSp>
        <p:nvGrpSpPr>
          <p:cNvPr id="256" name="Groupe 255">
            <a:extLst>
              <a:ext uri="{FF2B5EF4-FFF2-40B4-BE49-F238E27FC236}">
                <a16:creationId xmlns:a16="http://schemas.microsoft.com/office/drawing/2014/main" id="{F7685E3E-6AAA-FA5F-EE42-40E8E765C6A1}"/>
              </a:ext>
            </a:extLst>
          </p:cNvPr>
          <p:cNvGrpSpPr/>
          <p:nvPr/>
        </p:nvGrpSpPr>
        <p:grpSpPr>
          <a:xfrm>
            <a:off x="4606166" y="2582711"/>
            <a:ext cx="846289" cy="846289"/>
            <a:chOff x="4660335" y="2285805"/>
            <a:chExt cx="846289" cy="846289"/>
          </a:xfrm>
        </p:grpSpPr>
        <p:sp>
          <p:nvSpPr>
            <p:cNvPr id="257" name="Google Shape;1571;p45">
              <a:extLst>
                <a:ext uri="{FF2B5EF4-FFF2-40B4-BE49-F238E27FC236}">
                  <a16:creationId xmlns:a16="http://schemas.microsoft.com/office/drawing/2014/main" id="{CCF64D17-F6A1-48D4-DD28-8C0823CE8B92}"/>
                </a:ext>
              </a:extLst>
            </p:cNvPr>
            <p:cNvSpPr/>
            <p:nvPr/>
          </p:nvSpPr>
          <p:spPr>
            <a:xfrm>
              <a:off x="4660335" y="2285805"/>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err="1">
                  <a:ln>
                    <a:noFill/>
                  </a:ln>
                  <a:solidFill>
                    <a:srgbClr val="FFFFFF"/>
                  </a:solidFill>
                  <a:effectLst/>
                  <a:uLnTx/>
                  <a:uFillTx/>
                  <a:latin typeface="Roboto Lt"/>
                  <a:ea typeface="Roboto" pitchFamily="2" charset="0"/>
                  <a:cs typeface="+mn-cs"/>
                </a:rPr>
                <a:t>Onboarding</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58" name="Graphique 257">
              <a:extLst>
                <a:ext uri="{FF2B5EF4-FFF2-40B4-BE49-F238E27FC236}">
                  <a16:creationId xmlns:a16="http://schemas.microsoft.com/office/drawing/2014/main" id="{EB701F0D-2A2A-EA0B-C1BA-DA615A132AD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61" name="Groupe 260">
            <a:extLst>
              <a:ext uri="{FF2B5EF4-FFF2-40B4-BE49-F238E27FC236}">
                <a16:creationId xmlns:a16="http://schemas.microsoft.com/office/drawing/2014/main" id="{5D1233F0-74F8-6012-9FD7-EA34F8740443}"/>
              </a:ext>
            </a:extLst>
          </p:cNvPr>
          <p:cNvGrpSpPr/>
          <p:nvPr/>
        </p:nvGrpSpPr>
        <p:grpSpPr>
          <a:xfrm>
            <a:off x="7632038" y="1538390"/>
            <a:ext cx="846289" cy="846289"/>
            <a:chOff x="1907515" y="3322695"/>
            <a:chExt cx="846289" cy="846289"/>
          </a:xfrm>
        </p:grpSpPr>
        <p:sp>
          <p:nvSpPr>
            <p:cNvPr id="165" name="Google Shape;1571;p45">
              <a:extLst>
                <a:ext uri="{FF2B5EF4-FFF2-40B4-BE49-F238E27FC236}">
                  <a16:creationId xmlns:a16="http://schemas.microsoft.com/office/drawing/2014/main" id="{067851BF-47B2-82E4-1516-795A41A3A6EB}"/>
                </a:ext>
              </a:extLst>
            </p:cNvPr>
            <p:cNvSpPr/>
            <p:nvPr/>
          </p:nvSpPr>
          <p:spPr>
            <a:xfrm>
              <a:off x="1907515" y="3322695"/>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Formation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0" name="Graphique 259" descr="Toque d'étudiant contour">
              <a:extLst>
                <a:ext uri="{FF2B5EF4-FFF2-40B4-BE49-F238E27FC236}">
                  <a16:creationId xmlns:a16="http://schemas.microsoft.com/office/drawing/2014/main" id="{6167636E-723A-12A9-9E0B-8A7FB9FC8352}"/>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2057627" y="3411023"/>
              <a:ext cx="569147" cy="569147"/>
            </a:xfrm>
            <a:prstGeom prst="rect">
              <a:avLst/>
            </a:prstGeom>
          </p:spPr>
        </p:pic>
      </p:grpSp>
      <p:grpSp>
        <p:nvGrpSpPr>
          <p:cNvPr id="264" name="Groupe 263">
            <a:extLst>
              <a:ext uri="{FF2B5EF4-FFF2-40B4-BE49-F238E27FC236}">
                <a16:creationId xmlns:a16="http://schemas.microsoft.com/office/drawing/2014/main" id="{5B84D35E-6DAD-16BC-E6F7-18FCE1BE274E}"/>
              </a:ext>
            </a:extLst>
          </p:cNvPr>
          <p:cNvGrpSpPr/>
          <p:nvPr/>
        </p:nvGrpSpPr>
        <p:grpSpPr>
          <a:xfrm>
            <a:off x="6625658" y="1540867"/>
            <a:ext cx="846289" cy="846289"/>
            <a:chOff x="904119" y="3325172"/>
            <a:chExt cx="846289" cy="846289"/>
          </a:xfrm>
        </p:grpSpPr>
        <p:sp>
          <p:nvSpPr>
            <p:cNvPr id="150" name="Google Shape;1571;p45">
              <a:extLst>
                <a:ext uri="{FF2B5EF4-FFF2-40B4-BE49-F238E27FC236}">
                  <a16:creationId xmlns:a16="http://schemas.microsoft.com/office/drawing/2014/main" id="{87AACC54-D6F2-EED5-8953-3CD431E1B90A}"/>
                </a:ext>
              </a:extLst>
            </p:cNvPr>
            <p:cNvSpPr/>
            <p:nvPr/>
          </p:nvSpPr>
          <p:spPr>
            <a:xfrm>
              <a:off x="904119" y="3325172"/>
              <a:ext cx="846289" cy="846289"/>
            </a:xfrm>
            <a:prstGeom prst="roundRect">
              <a:avLst>
                <a:gd name="adj" fmla="val 8429"/>
              </a:avLst>
            </a:prstGeom>
            <a:solidFill>
              <a:schemeClr val="accent2"/>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Planning</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3" name="Graphique 262" descr="Calendrier journalier contour">
              <a:extLst>
                <a:ext uri="{FF2B5EF4-FFF2-40B4-BE49-F238E27FC236}">
                  <a16:creationId xmlns:a16="http://schemas.microsoft.com/office/drawing/2014/main" id="{FCEF37A8-C8E2-0368-6D06-AB02BF05C3FC}"/>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76893" y="3414147"/>
              <a:ext cx="496899" cy="496899"/>
            </a:xfrm>
            <a:prstGeom prst="rect">
              <a:avLst/>
            </a:prstGeom>
          </p:spPr>
        </p:pic>
      </p:grpSp>
      <p:pic>
        <p:nvPicPr>
          <p:cNvPr id="2" name="Image 1" descr="Une image contenant clipart&#10;&#10;Description générée automatiquement">
            <a:extLst>
              <a:ext uri="{FF2B5EF4-FFF2-40B4-BE49-F238E27FC236}">
                <a16:creationId xmlns:a16="http://schemas.microsoft.com/office/drawing/2014/main" id="{6806AA4E-4BFC-F6F9-9DA7-CEC5B1732CDF}"/>
              </a:ext>
            </a:extLst>
          </p:cNvPr>
          <p:cNvPicPr>
            <a:picLocks noChangeAspect="1"/>
          </p:cNvPicPr>
          <p:nvPr/>
        </p:nvPicPr>
        <p:blipFill>
          <a:blip r:embed="rId2"/>
          <a:stretch>
            <a:fillRect/>
          </a:stretch>
        </p:blipFill>
        <p:spPr>
          <a:xfrm>
            <a:off x="1832550" y="4963555"/>
            <a:ext cx="254767" cy="212306"/>
          </a:xfrm>
          <a:prstGeom prst="rect">
            <a:avLst/>
          </a:prstGeom>
        </p:spPr>
      </p:pic>
      <p:grpSp>
        <p:nvGrpSpPr>
          <p:cNvPr id="3" name="Groupe 2">
            <a:extLst>
              <a:ext uri="{FF2B5EF4-FFF2-40B4-BE49-F238E27FC236}">
                <a16:creationId xmlns:a16="http://schemas.microsoft.com/office/drawing/2014/main" id="{DF3D3CD8-13BD-F7B2-AAA4-A3129366B8FE}"/>
              </a:ext>
            </a:extLst>
          </p:cNvPr>
          <p:cNvGrpSpPr/>
          <p:nvPr/>
        </p:nvGrpSpPr>
        <p:grpSpPr>
          <a:xfrm>
            <a:off x="587378" y="3603221"/>
            <a:ext cx="846289" cy="846289"/>
            <a:chOff x="941552" y="2590800"/>
            <a:chExt cx="660400" cy="660400"/>
          </a:xfrm>
        </p:grpSpPr>
        <p:sp>
          <p:nvSpPr>
            <p:cNvPr id="4" name="Google Shape;1571;p45">
              <a:extLst>
                <a:ext uri="{FF2B5EF4-FFF2-40B4-BE49-F238E27FC236}">
                  <a16:creationId xmlns:a16="http://schemas.microsoft.com/office/drawing/2014/main" id="{C5AF98E7-3C86-BB0C-22CB-A1CCBA4A650D}"/>
                </a:ext>
              </a:extLst>
            </p:cNvPr>
            <p:cNvSpPr/>
            <p:nvPr/>
          </p:nvSpPr>
          <p:spPr>
            <a:xfrm>
              <a:off x="941552" y="2590800"/>
              <a:ext cx="660400" cy="660400"/>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Socle SIRH</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 name="Graphique 4">
              <a:extLst>
                <a:ext uri="{FF2B5EF4-FFF2-40B4-BE49-F238E27FC236}">
                  <a16:creationId xmlns:a16="http://schemas.microsoft.com/office/drawing/2014/main" id="{F546ED14-C069-A9D8-D2E6-DD531F18FAE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42815" y="2717766"/>
              <a:ext cx="257871" cy="264160"/>
            </a:xfrm>
            <a:prstGeom prst="rect">
              <a:avLst/>
            </a:prstGeom>
          </p:spPr>
        </p:pic>
      </p:grpSp>
      <p:grpSp>
        <p:nvGrpSpPr>
          <p:cNvPr id="6" name="Groupe 5">
            <a:extLst>
              <a:ext uri="{FF2B5EF4-FFF2-40B4-BE49-F238E27FC236}">
                <a16:creationId xmlns:a16="http://schemas.microsoft.com/office/drawing/2014/main" id="{7EB86AC6-39BB-FD99-8EB1-CCE90C921FDA}"/>
              </a:ext>
            </a:extLst>
          </p:cNvPr>
          <p:cNvGrpSpPr/>
          <p:nvPr/>
        </p:nvGrpSpPr>
        <p:grpSpPr>
          <a:xfrm>
            <a:off x="1593758" y="3598267"/>
            <a:ext cx="846289" cy="846289"/>
            <a:chOff x="1755803" y="2273300"/>
            <a:chExt cx="660400" cy="660400"/>
          </a:xfrm>
        </p:grpSpPr>
        <p:sp>
          <p:nvSpPr>
            <p:cNvPr id="7" name="Google Shape;1571;p45">
              <a:extLst>
                <a:ext uri="{FF2B5EF4-FFF2-40B4-BE49-F238E27FC236}">
                  <a16:creationId xmlns:a16="http://schemas.microsoft.com/office/drawing/2014/main" id="{9ED509AD-6A2A-6999-D9B0-76A047774CFA}"/>
                </a:ext>
              </a:extLst>
            </p:cNvPr>
            <p:cNvSpPr/>
            <p:nvPr/>
          </p:nvSpPr>
          <p:spPr>
            <a:xfrm>
              <a:off x="1755803" y="2273300"/>
              <a:ext cx="660400" cy="660400"/>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Congés &amp; Absences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8" name="Image 7" descr="Une image contenant clipart&#10;&#10;Description générée automatiquement">
              <a:extLst>
                <a:ext uri="{FF2B5EF4-FFF2-40B4-BE49-F238E27FC236}">
                  <a16:creationId xmlns:a16="http://schemas.microsoft.com/office/drawing/2014/main" id="{519A04C8-748C-AA6D-81DA-58478F28AF00}"/>
                </a:ext>
              </a:extLst>
            </p:cNvPr>
            <p:cNvPicPr>
              <a:picLocks noChangeAspect="1"/>
            </p:cNvPicPr>
            <p:nvPr/>
          </p:nvPicPr>
          <p:blipFill>
            <a:blip r:embed="rId2"/>
            <a:stretch>
              <a:fillRect/>
            </a:stretch>
          </p:blipFill>
          <p:spPr>
            <a:xfrm>
              <a:off x="1944891" y="2376025"/>
              <a:ext cx="295982" cy="246652"/>
            </a:xfrm>
            <a:prstGeom prst="rect">
              <a:avLst/>
            </a:prstGeom>
          </p:spPr>
        </p:pic>
      </p:grpSp>
      <p:grpSp>
        <p:nvGrpSpPr>
          <p:cNvPr id="9" name="Groupe 8">
            <a:extLst>
              <a:ext uri="{FF2B5EF4-FFF2-40B4-BE49-F238E27FC236}">
                <a16:creationId xmlns:a16="http://schemas.microsoft.com/office/drawing/2014/main" id="{9C1C2093-153B-5A9F-EF07-23C33056AAE8}"/>
              </a:ext>
            </a:extLst>
          </p:cNvPr>
          <p:cNvGrpSpPr/>
          <p:nvPr/>
        </p:nvGrpSpPr>
        <p:grpSpPr>
          <a:xfrm>
            <a:off x="2600138" y="3598267"/>
            <a:ext cx="846289" cy="846289"/>
            <a:chOff x="2583118" y="2269434"/>
            <a:chExt cx="660400" cy="660400"/>
          </a:xfrm>
        </p:grpSpPr>
        <p:sp>
          <p:nvSpPr>
            <p:cNvPr id="10" name="Google Shape;1571;p45">
              <a:extLst>
                <a:ext uri="{FF2B5EF4-FFF2-40B4-BE49-F238E27FC236}">
                  <a16:creationId xmlns:a16="http://schemas.microsoft.com/office/drawing/2014/main" id="{8888B7E9-154B-D154-B9D9-335A5EF73794}"/>
                </a:ext>
              </a:extLst>
            </p:cNvPr>
            <p:cNvSpPr/>
            <p:nvPr/>
          </p:nvSpPr>
          <p:spPr>
            <a:xfrm>
              <a:off x="2583118" y="2269434"/>
              <a:ext cx="660400" cy="660400"/>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Notes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de frais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1" name="Graphique 10">
              <a:extLst>
                <a:ext uri="{FF2B5EF4-FFF2-40B4-BE49-F238E27FC236}">
                  <a16:creationId xmlns:a16="http://schemas.microsoft.com/office/drawing/2014/main" id="{80590B5A-6D73-4874-C404-EF62D6AFA61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99061" y="2372159"/>
              <a:ext cx="217634" cy="246652"/>
            </a:xfrm>
            <a:prstGeom prst="rect">
              <a:avLst/>
            </a:prstGeom>
          </p:spPr>
        </p:pic>
      </p:grpSp>
      <p:grpSp>
        <p:nvGrpSpPr>
          <p:cNvPr id="12" name="Groupe 11">
            <a:extLst>
              <a:ext uri="{FF2B5EF4-FFF2-40B4-BE49-F238E27FC236}">
                <a16:creationId xmlns:a16="http://schemas.microsoft.com/office/drawing/2014/main" id="{4FB48825-DB51-E218-B987-9515966E72D2}"/>
              </a:ext>
            </a:extLst>
          </p:cNvPr>
          <p:cNvGrpSpPr/>
          <p:nvPr/>
        </p:nvGrpSpPr>
        <p:grpSpPr>
          <a:xfrm>
            <a:off x="8638418" y="3595790"/>
            <a:ext cx="846289" cy="846289"/>
            <a:chOff x="2936378" y="3313666"/>
            <a:chExt cx="846289" cy="846289"/>
          </a:xfrm>
        </p:grpSpPr>
        <p:sp>
          <p:nvSpPr>
            <p:cNvPr id="13" name="Google Shape;1571;p45">
              <a:extLst>
                <a:ext uri="{FF2B5EF4-FFF2-40B4-BE49-F238E27FC236}">
                  <a16:creationId xmlns:a16="http://schemas.microsoft.com/office/drawing/2014/main" id="{8270AA5A-0B55-CE2D-298B-A0EF8D6BF12C}"/>
                </a:ext>
              </a:extLst>
            </p:cNvPr>
            <p:cNvSpPr/>
            <p:nvPr/>
          </p:nvSpPr>
          <p:spPr>
            <a:xfrm>
              <a:off x="2936378" y="3313666"/>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Entretiens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&amp; Objectif</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4" name="Graphique 13">
              <a:extLst>
                <a:ext uri="{FF2B5EF4-FFF2-40B4-BE49-F238E27FC236}">
                  <a16:creationId xmlns:a16="http://schemas.microsoft.com/office/drawing/2014/main" id="{58B569D6-9EF5-E8AA-F309-B5999B66C11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3105" y="3429000"/>
              <a:ext cx="298845" cy="358614"/>
            </a:xfrm>
            <a:prstGeom prst="rect">
              <a:avLst/>
            </a:prstGeom>
          </p:spPr>
        </p:pic>
      </p:grpSp>
      <p:grpSp>
        <p:nvGrpSpPr>
          <p:cNvPr id="15" name="Groupe 14">
            <a:extLst>
              <a:ext uri="{FF2B5EF4-FFF2-40B4-BE49-F238E27FC236}">
                <a16:creationId xmlns:a16="http://schemas.microsoft.com/office/drawing/2014/main" id="{19B13395-DF7A-6D76-B023-D7656B8277B8}"/>
              </a:ext>
            </a:extLst>
          </p:cNvPr>
          <p:cNvGrpSpPr/>
          <p:nvPr/>
        </p:nvGrpSpPr>
        <p:grpSpPr>
          <a:xfrm>
            <a:off x="1593758" y="4637634"/>
            <a:ext cx="846289" cy="846289"/>
            <a:chOff x="905104" y="4228067"/>
            <a:chExt cx="846289" cy="846289"/>
          </a:xfrm>
        </p:grpSpPr>
        <p:sp>
          <p:nvSpPr>
            <p:cNvPr id="16" name="Google Shape;1571;p45">
              <a:extLst>
                <a:ext uri="{FF2B5EF4-FFF2-40B4-BE49-F238E27FC236}">
                  <a16:creationId xmlns:a16="http://schemas.microsoft.com/office/drawing/2014/main" id="{02BF9BAB-E35A-7958-BD35-2CB91EE0C081}"/>
                </a:ext>
              </a:extLst>
            </p:cNvPr>
            <p:cNvSpPr/>
            <p:nvPr/>
          </p:nvSpPr>
          <p:spPr>
            <a:xfrm>
              <a:off x="905104" y="4228067"/>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Rémunération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17" name="Image 16" descr="Une image contenant tasse, chope, vaisseau, arts de la table&#10;&#10;Description générée automatiquement">
              <a:extLst>
                <a:ext uri="{FF2B5EF4-FFF2-40B4-BE49-F238E27FC236}">
                  <a16:creationId xmlns:a16="http://schemas.microsoft.com/office/drawing/2014/main" id="{F85A9800-B411-8619-E006-10FA807920F6}"/>
                </a:ext>
              </a:extLst>
            </p:cNvPr>
            <p:cNvPicPr>
              <a:picLocks noChangeAspect="1"/>
            </p:cNvPicPr>
            <p:nvPr/>
          </p:nvPicPr>
          <p:blipFill>
            <a:blip r:embed="rId9"/>
            <a:stretch>
              <a:fillRect/>
            </a:stretch>
          </p:blipFill>
          <p:spPr>
            <a:xfrm>
              <a:off x="1117912" y="4384975"/>
              <a:ext cx="375565" cy="402391"/>
            </a:xfrm>
            <a:prstGeom prst="rect">
              <a:avLst/>
            </a:prstGeom>
          </p:spPr>
        </p:pic>
      </p:grpSp>
      <p:grpSp>
        <p:nvGrpSpPr>
          <p:cNvPr id="18" name="Groupe 17">
            <a:extLst>
              <a:ext uri="{FF2B5EF4-FFF2-40B4-BE49-F238E27FC236}">
                <a16:creationId xmlns:a16="http://schemas.microsoft.com/office/drawing/2014/main" id="{1C0C4F6C-E573-4363-1636-F840A1FC1E0E}"/>
              </a:ext>
            </a:extLst>
          </p:cNvPr>
          <p:cNvGrpSpPr/>
          <p:nvPr/>
        </p:nvGrpSpPr>
        <p:grpSpPr>
          <a:xfrm>
            <a:off x="2600138" y="4637634"/>
            <a:ext cx="846289" cy="846289"/>
            <a:chOff x="1920397" y="4228067"/>
            <a:chExt cx="846289" cy="846289"/>
          </a:xfrm>
        </p:grpSpPr>
        <p:sp>
          <p:nvSpPr>
            <p:cNvPr id="19" name="Google Shape;1571;p45">
              <a:extLst>
                <a:ext uri="{FF2B5EF4-FFF2-40B4-BE49-F238E27FC236}">
                  <a16:creationId xmlns:a16="http://schemas.microsoft.com/office/drawing/2014/main" id="{06FE2943-3D1F-4E3F-752B-256FC9BC31B7}"/>
                </a:ext>
              </a:extLst>
            </p:cNvPr>
            <p:cNvSpPr/>
            <p:nvPr/>
          </p:nvSpPr>
          <p:spPr>
            <a:xfrm>
              <a:off x="1920397" y="4228067"/>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Dématérialisation des fiches de paie</a:t>
              </a:r>
              <a:endParaRPr kumimoji="0" lang="fr-BE"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20" name="Image 19">
              <a:extLst>
                <a:ext uri="{FF2B5EF4-FFF2-40B4-BE49-F238E27FC236}">
                  <a16:creationId xmlns:a16="http://schemas.microsoft.com/office/drawing/2014/main" id="{21CC2F67-D854-2E55-A1BA-35958B273B97}"/>
                </a:ext>
              </a:extLst>
            </p:cNvPr>
            <p:cNvPicPr>
              <a:picLocks noChangeAspect="1"/>
            </p:cNvPicPr>
            <p:nvPr/>
          </p:nvPicPr>
          <p:blipFill>
            <a:blip r:embed="rId10"/>
            <a:stretch>
              <a:fillRect/>
            </a:stretch>
          </p:blipFill>
          <p:spPr>
            <a:xfrm>
              <a:off x="2170460" y="4360398"/>
              <a:ext cx="342894" cy="350514"/>
            </a:xfrm>
            <a:prstGeom prst="rect">
              <a:avLst/>
            </a:prstGeom>
          </p:spPr>
        </p:pic>
      </p:grpSp>
      <p:grpSp>
        <p:nvGrpSpPr>
          <p:cNvPr id="21" name="Groupe 20">
            <a:extLst>
              <a:ext uri="{FF2B5EF4-FFF2-40B4-BE49-F238E27FC236}">
                <a16:creationId xmlns:a16="http://schemas.microsoft.com/office/drawing/2014/main" id="{1405AC66-A803-AC62-AA4B-32FACEB2C9C1}"/>
              </a:ext>
            </a:extLst>
          </p:cNvPr>
          <p:cNvGrpSpPr/>
          <p:nvPr/>
        </p:nvGrpSpPr>
        <p:grpSpPr>
          <a:xfrm>
            <a:off x="3606518" y="4637634"/>
            <a:ext cx="846289" cy="846289"/>
            <a:chOff x="2935690" y="4228067"/>
            <a:chExt cx="846289" cy="846289"/>
          </a:xfrm>
        </p:grpSpPr>
        <p:sp>
          <p:nvSpPr>
            <p:cNvPr id="22" name="Google Shape;1571;p45">
              <a:extLst>
                <a:ext uri="{FF2B5EF4-FFF2-40B4-BE49-F238E27FC236}">
                  <a16:creationId xmlns:a16="http://schemas.microsoft.com/office/drawing/2014/main" id="{29FE5D94-4BE0-8496-D494-6370E72270B0}"/>
                </a:ext>
              </a:extLst>
            </p:cNvPr>
            <p:cNvSpPr/>
            <p:nvPr/>
          </p:nvSpPr>
          <p:spPr>
            <a:xfrm>
              <a:off x="2935690" y="4228067"/>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Dématérialisation</a:t>
              </a:r>
              <a:b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50" normalizeH="0" baseline="0" noProof="0" dirty="0">
                  <a:ln>
                    <a:noFill/>
                  </a:ln>
                  <a:solidFill>
                    <a:srgbClr val="FFFFFF"/>
                  </a:solidFill>
                  <a:effectLst/>
                  <a:uLnTx/>
                  <a:uFillTx/>
                  <a:latin typeface="Roboto Lt"/>
                  <a:ea typeface="Roboto" pitchFamily="2" charset="0"/>
                  <a:cs typeface="+mn-cs"/>
                </a:rPr>
                <a:t>à valeur probante</a:t>
              </a:r>
              <a:endParaRPr kumimoji="0" lang="fr-BE" sz="800" b="0" i="0" u="none" strike="noStrike" kern="0" cap="none" spc="-50" normalizeH="0" baseline="0" noProof="0" dirty="0">
                <a:ln>
                  <a:noFill/>
                </a:ln>
                <a:solidFill>
                  <a:srgbClr val="FFFFFF"/>
                </a:solidFill>
                <a:effectLst/>
                <a:uLnTx/>
                <a:uFillTx/>
                <a:latin typeface="Roboto Lt"/>
                <a:ea typeface="Roboto" pitchFamily="2" charset="0"/>
                <a:cs typeface="+mn-cs"/>
              </a:endParaRPr>
            </a:p>
          </p:txBody>
        </p:sp>
        <p:pic>
          <p:nvPicPr>
            <p:cNvPr id="23" name="Graphique 22">
              <a:extLst>
                <a:ext uri="{FF2B5EF4-FFF2-40B4-BE49-F238E27FC236}">
                  <a16:creationId xmlns:a16="http://schemas.microsoft.com/office/drawing/2014/main" id="{41F528B4-06A1-ED4A-51AB-71A521AE88D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180954" y="4360398"/>
              <a:ext cx="311044" cy="311044"/>
            </a:xfrm>
            <a:prstGeom prst="rect">
              <a:avLst/>
            </a:prstGeom>
          </p:spPr>
        </p:pic>
      </p:grpSp>
      <p:grpSp>
        <p:nvGrpSpPr>
          <p:cNvPr id="24" name="Groupe 23">
            <a:extLst>
              <a:ext uri="{FF2B5EF4-FFF2-40B4-BE49-F238E27FC236}">
                <a16:creationId xmlns:a16="http://schemas.microsoft.com/office/drawing/2014/main" id="{41DF8888-C536-BE12-A5D3-2F337A205B1F}"/>
              </a:ext>
            </a:extLst>
          </p:cNvPr>
          <p:cNvGrpSpPr/>
          <p:nvPr/>
        </p:nvGrpSpPr>
        <p:grpSpPr>
          <a:xfrm>
            <a:off x="3606518" y="3598267"/>
            <a:ext cx="846289" cy="846289"/>
            <a:chOff x="4660335" y="2285805"/>
            <a:chExt cx="846289" cy="846289"/>
          </a:xfrm>
        </p:grpSpPr>
        <p:sp>
          <p:nvSpPr>
            <p:cNvPr id="25" name="Google Shape;1571;p45">
              <a:extLst>
                <a:ext uri="{FF2B5EF4-FFF2-40B4-BE49-F238E27FC236}">
                  <a16:creationId xmlns:a16="http://schemas.microsoft.com/office/drawing/2014/main" id="{BD7CAF6A-3A08-A58C-BEFD-5BC3AD0D3463}"/>
                </a:ext>
              </a:extLst>
            </p:cNvPr>
            <p:cNvSpPr/>
            <p:nvPr/>
          </p:nvSpPr>
          <p:spPr>
            <a:xfrm>
              <a:off x="4660335" y="2285805"/>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Recrutement</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6" name="Graphique 25">
              <a:extLst>
                <a:ext uri="{FF2B5EF4-FFF2-40B4-BE49-F238E27FC236}">
                  <a16:creationId xmlns:a16="http://schemas.microsoft.com/office/drawing/2014/main" id="{A68C7952-F9A7-7C9E-27EB-5D801909B7E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27" name="Groupe 26">
            <a:extLst>
              <a:ext uri="{FF2B5EF4-FFF2-40B4-BE49-F238E27FC236}">
                <a16:creationId xmlns:a16="http://schemas.microsoft.com/office/drawing/2014/main" id="{F47A4D12-7BD1-8DFF-DFBB-78705626C6CA}"/>
              </a:ext>
            </a:extLst>
          </p:cNvPr>
          <p:cNvGrpSpPr/>
          <p:nvPr/>
        </p:nvGrpSpPr>
        <p:grpSpPr>
          <a:xfrm>
            <a:off x="4606166" y="3598267"/>
            <a:ext cx="846289" cy="846289"/>
            <a:chOff x="5657425" y="2285805"/>
            <a:chExt cx="846289" cy="846289"/>
          </a:xfrm>
        </p:grpSpPr>
        <p:sp>
          <p:nvSpPr>
            <p:cNvPr id="28" name="Google Shape;1571;p45">
              <a:extLst>
                <a:ext uri="{FF2B5EF4-FFF2-40B4-BE49-F238E27FC236}">
                  <a16:creationId xmlns:a16="http://schemas.microsoft.com/office/drawing/2014/main" id="{7B81CF67-D4FA-2EED-B7D1-31A20B1FCFA1}"/>
                </a:ext>
              </a:extLst>
            </p:cNvPr>
            <p:cNvSpPr/>
            <p:nvPr/>
          </p:nvSpPr>
          <p:spPr>
            <a:xfrm>
              <a:off x="5657425" y="2285805"/>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Talent</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29" name="Graphique 28">
              <a:extLst>
                <a:ext uri="{FF2B5EF4-FFF2-40B4-BE49-F238E27FC236}">
                  <a16:creationId xmlns:a16="http://schemas.microsoft.com/office/drawing/2014/main" id="{42D48435-5DFE-E2A8-5372-2296DDAC3D4B}"/>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09123" y="2434106"/>
              <a:ext cx="372982" cy="372982"/>
            </a:xfrm>
            <a:prstGeom prst="rect">
              <a:avLst/>
            </a:prstGeom>
          </p:spPr>
        </p:pic>
      </p:grpSp>
      <p:grpSp>
        <p:nvGrpSpPr>
          <p:cNvPr id="30" name="Groupe 29">
            <a:extLst>
              <a:ext uri="{FF2B5EF4-FFF2-40B4-BE49-F238E27FC236}">
                <a16:creationId xmlns:a16="http://schemas.microsoft.com/office/drawing/2014/main" id="{3B4C1B09-6CFA-44B4-1D96-4B9D503F4B27}"/>
              </a:ext>
            </a:extLst>
          </p:cNvPr>
          <p:cNvGrpSpPr/>
          <p:nvPr/>
        </p:nvGrpSpPr>
        <p:grpSpPr>
          <a:xfrm>
            <a:off x="5619278" y="3598267"/>
            <a:ext cx="846289" cy="846289"/>
            <a:chOff x="6691606" y="2280851"/>
            <a:chExt cx="846289" cy="846289"/>
          </a:xfrm>
        </p:grpSpPr>
        <p:sp>
          <p:nvSpPr>
            <p:cNvPr id="31" name="Google Shape;1571;p45">
              <a:extLst>
                <a:ext uri="{FF2B5EF4-FFF2-40B4-BE49-F238E27FC236}">
                  <a16:creationId xmlns:a16="http://schemas.microsoft.com/office/drawing/2014/main" id="{DB22C7A2-63A2-7961-C729-B2953FE2F1AB}"/>
                </a:ext>
              </a:extLst>
            </p:cNvPr>
            <p:cNvSpPr/>
            <p:nvPr/>
          </p:nvSpPr>
          <p:spPr>
            <a:xfrm>
              <a:off x="6691606" y="2280851"/>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Temps</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&amp; Activités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2" name="Graphique 31" descr="Chronomètre 75% contour">
              <a:extLst>
                <a:ext uri="{FF2B5EF4-FFF2-40B4-BE49-F238E27FC236}">
                  <a16:creationId xmlns:a16="http://schemas.microsoft.com/office/drawing/2014/main" id="{25638C9D-3F27-5CB4-5B4B-B016B8F4A99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896100" y="2381674"/>
              <a:ext cx="418251" cy="418251"/>
            </a:xfrm>
            <a:prstGeom prst="rect">
              <a:avLst/>
            </a:prstGeom>
          </p:spPr>
        </p:pic>
      </p:grpSp>
      <p:grpSp>
        <p:nvGrpSpPr>
          <p:cNvPr id="33" name="Groupe 32">
            <a:extLst>
              <a:ext uri="{FF2B5EF4-FFF2-40B4-BE49-F238E27FC236}">
                <a16:creationId xmlns:a16="http://schemas.microsoft.com/office/drawing/2014/main" id="{64D04E60-4A4F-D28E-E72C-065B954E9797}"/>
              </a:ext>
            </a:extLst>
          </p:cNvPr>
          <p:cNvGrpSpPr/>
          <p:nvPr/>
        </p:nvGrpSpPr>
        <p:grpSpPr>
          <a:xfrm>
            <a:off x="9644798" y="3598267"/>
            <a:ext cx="846289" cy="846289"/>
            <a:chOff x="4660332" y="3325172"/>
            <a:chExt cx="846289" cy="846289"/>
          </a:xfrm>
        </p:grpSpPr>
        <p:sp>
          <p:nvSpPr>
            <p:cNvPr id="34" name="Google Shape;1571;p45">
              <a:extLst>
                <a:ext uri="{FF2B5EF4-FFF2-40B4-BE49-F238E27FC236}">
                  <a16:creationId xmlns:a16="http://schemas.microsoft.com/office/drawing/2014/main" id="{ACDD24FD-A20B-01A9-A744-6B132D7A0BCB}"/>
                </a:ext>
              </a:extLst>
            </p:cNvPr>
            <p:cNvSpPr/>
            <p:nvPr/>
          </p:nvSpPr>
          <p:spPr>
            <a:xfrm>
              <a:off x="4660332" y="3325172"/>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Paie &amp;</a:t>
              </a:r>
              <a:b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b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Administration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5" name="Graphique 34" descr="Dollar contour">
              <a:extLst>
                <a:ext uri="{FF2B5EF4-FFF2-40B4-BE49-F238E27FC236}">
                  <a16:creationId xmlns:a16="http://schemas.microsoft.com/office/drawing/2014/main" id="{4EF0F0CB-94ED-30B8-08C2-047DC6FF5CB9}"/>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4925036" y="3466084"/>
              <a:ext cx="316879" cy="316879"/>
            </a:xfrm>
            <a:prstGeom prst="rect">
              <a:avLst/>
            </a:prstGeom>
          </p:spPr>
        </p:pic>
      </p:grpSp>
      <p:grpSp>
        <p:nvGrpSpPr>
          <p:cNvPr id="36" name="Groupe 35">
            <a:extLst>
              <a:ext uri="{FF2B5EF4-FFF2-40B4-BE49-F238E27FC236}">
                <a16:creationId xmlns:a16="http://schemas.microsoft.com/office/drawing/2014/main" id="{60E13A0D-2419-E87F-D7A4-E0FD322D2DE6}"/>
              </a:ext>
            </a:extLst>
          </p:cNvPr>
          <p:cNvGrpSpPr/>
          <p:nvPr/>
        </p:nvGrpSpPr>
        <p:grpSpPr>
          <a:xfrm>
            <a:off x="10651180" y="3595790"/>
            <a:ext cx="846289" cy="846289"/>
            <a:chOff x="8419923" y="2280851"/>
            <a:chExt cx="846289" cy="846289"/>
          </a:xfrm>
        </p:grpSpPr>
        <p:sp>
          <p:nvSpPr>
            <p:cNvPr id="37" name="Google Shape;1571;p45">
              <a:extLst>
                <a:ext uri="{FF2B5EF4-FFF2-40B4-BE49-F238E27FC236}">
                  <a16:creationId xmlns:a16="http://schemas.microsoft.com/office/drawing/2014/main" id="{6530740C-4CD3-254D-ABAC-A6A5AFCAE1E8}"/>
                </a:ext>
              </a:extLst>
            </p:cNvPr>
            <p:cNvSpPr/>
            <p:nvPr/>
          </p:nvSpPr>
          <p:spPr>
            <a:xfrm>
              <a:off x="8419923" y="2280851"/>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BDES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38" name="Graphique 37" descr="Cube contour">
              <a:extLst>
                <a:ext uri="{FF2B5EF4-FFF2-40B4-BE49-F238E27FC236}">
                  <a16:creationId xmlns:a16="http://schemas.microsoft.com/office/drawing/2014/main" id="{2CB63B30-92A7-7AF9-303A-2FA9459B9DE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613191" y="2410161"/>
              <a:ext cx="441909" cy="441909"/>
            </a:xfrm>
            <a:prstGeom prst="rect">
              <a:avLst/>
            </a:prstGeom>
          </p:spPr>
        </p:pic>
      </p:grpSp>
      <p:grpSp>
        <p:nvGrpSpPr>
          <p:cNvPr id="39" name="Groupe 38">
            <a:extLst>
              <a:ext uri="{FF2B5EF4-FFF2-40B4-BE49-F238E27FC236}">
                <a16:creationId xmlns:a16="http://schemas.microsoft.com/office/drawing/2014/main" id="{46AD8B0D-9404-8B66-7923-1C03B0D0F0E2}"/>
              </a:ext>
            </a:extLst>
          </p:cNvPr>
          <p:cNvGrpSpPr/>
          <p:nvPr/>
        </p:nvGrpSpPr>
        <p:grpSpPr>
          <a:xfrm>
            <a:off x="587378" y="4637633"/>
            <a:ext cx="846289" cy="846289"/>
            <a:chOff x="9417013" y="2280851"/>
            <a:chExt cx="846289" cy="846289"/>
          </a:xfrm>
        </p:grpSpPr>
        <p:sp>
          <p:nvSpPr>
            <p:cNvPr id="40" name="Google Shape;1571;p45">
              <a:extLst>
                <a:ext uri="{FF2B5EF4-FFF2-40B4-BE49-F238E27FC236}">
                  <a16:creationId xmlns:a16="http://schemas.microsoft.com/office/drawing/2014/main" id="{516AFA4E-E67A-8E5B-16E5-99285F7389AB}"/>
                </a:ext>
              </a:extLst>
            </p:cNvPr>
            <p:cNvSpPr/>
            <p:nvPr/>
          </p:nvSpPr>
          <p:spPr>
            <a:xfrm>
              <a:off x="9417013" y="2280851"/>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Compétences</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1" name="Graphique 40" descr="Graphique à barres avec tendance à la hausse contour">
              <a:extLst>
                <a:ext uri="{FF2B5EF4-FFF2-40B4-BE49-F238E27FC236}">
                  <a16:creationId xmlns:a16="http://schemas.microsoft.com/office/drawing/2014/main" id="{174DFE42-B9B1-7339-DA0C-1CBB66A1679A}"/>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607449" y="2403503"/>
              <a:ext cx="455223" cy="455223"/>
            </a:xfrm>
            <a:prstGeom prst="rect">
              <a:avLst/>
            </a:prstGeom>
          </p:spPr>
        </p:pic>
      </p:grpSp>
      <p:grpSp>
        <p:nvGrpSpPr>
          <p:cNvPr id="42" name="Groupe 41">
            <a:extLst>
              <a:ext uri="{FF2B5EF4-FFF2-40B4-BE49-F238E27FC236}">
                <a16:creationId xmlns:a16="http://schemas.microsoft.com/office/drawing/2014/main" id="{3A570972-FE4D-D811-3056-E12979840617}"/>
              </a:ext>
            </a:extLst>
          </p:cNvPr>
          <p:cNvGrpSpPr/>
          <p:nvPr/>
        </p:nvGrpSpPr>
        <p:grpSpPr>
          <a:xfrm>
            <a:off x="5619278" y="4637634"/>
            <a:ext cx="846289" cy="846289"/>
            <a:chOff x="10451194" y="2280851"/>
            <a:chExt cx="846289" cy="846289"/>
          </a:xfrm>
        </p:grpSpPr>
        <p:sp>
          <p:nvSpPr>
            <p:cNvPr id="43" name="Google Shape;1571;p45">
              <a:extLst>
                <a:ext uri="{FF2B5EF4-FFF2-40B4-BE49-F238E27FC236}">
                  <a16:creationId xmlns:a16="http://schemas.microsoft.com/office/drawing/2014/main" id="{776F92ED-573E-DBA4-3CE1-EB20A25CDA3D}"/>
                </a:ext>
              </a:extLst>
            </p:cNvPr>
            <p:cNvSpPr/>
            <p:nvPr/>
          </p:nvSpPr>
          <p:spPr>
            <a:xfrm>
              <a:off x="10451194" y="2280851"/>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Connecteur</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4" name="Graphique 43">
              <a:extLst>
                <a:ext uri="{FF2B5EF4-FFF2-40B4-BE49-F238E27FC236}">
                  <a16:creationId xmlns:a16="http://schemas.microsoft.com/office/drawing/2014/main" id="{4C2678C8-07DD-546F-A5B6-A4F571960C1D}"/>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0699660" y="2478915"/>
              <a:ext cx="333940" cy="333940"/>
            </a:xfrm>
            <a:prstGeom prst="rect">
              <a:avLst/>
            </a:prstGeom>
          </p:spPr>
        </p:pic>
      </p:grpSp>
      <p:grpSp>
        <p:nvGrpSpPr>
          <p:cNvPr id="45" name="Groupe 44">
            <a:extLst>
              <a:ext uri="{FF2B5EF4-FFF2-40B4-BE49-F238E27FC236}">
                <a16:creationId xmlns:a16="http://schemas.microsoft.com/office/drawing/2014/main" id="{1204BC65-7436-6587-94DF-342B54EC5AF6}"/>
              </a:ext>
            </a:extLst>
          </p:cNvPr>
          <p:cNvGrpSpPr/>
          <p:nvPr/>
        </p:nvGrpSpPr>
        <p:grpSpPr>
          <a:xfrm>
            <a:off x="4606166" y="4640111"/>
            <a:ext cx="846289" cy="846289"/>
            <a:chOff x="4660335" y="2285805"/>
            <a:chExt cx="846289" cy="846289"/>
          </a:xfrm>
        </p:grpSpPr>
        <p:sp>
          <p:nvSpPr>
            <p:cNvPr id="46" name="Google Shape;1571;p45">
              <a:extLst>
                <a:ext uri="{FF2B5EF4-FFF2-40B4-BE49-F238E27FC236}">
                  <a16:creationId xmlns:a16="http://schemas.microsoft.com/office/drawing/2014/main" id="{D57D3700-6207-E36D-6D2A-B9D2C8F09503}"/>
                </a:ext>
              </a:extLst>
            </p:cNvPr>
            <p:cNvSpPr/>
            <p:nvPr/>
          </p:nvSpPr>
          <p:spPr>
            <a:xfrm>
              <a:off x="4660335" y="2285805"/>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err="1">
                  <a:ln>
                    <a:noFill/>
                  </a:ln>
                  <a:solidFill>
                    <a:srgbClr val="FFFFFF"/>
                  </a:solidFill>
                  <a:effectLst/>
                  <a:uLnTx/>
                  <a:uFillTx/>
                  <a:latin typeface="Roboto Lt"/>
                  <a:ea typeface="Roboto" pitchFamily="2" charset="0"/>
                  <a:cs typeface="+mn-cs"/>
                </a:rPr>
                <a:t>Onboarding</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47" name="Graphique 46">
              <a:extLst>
                <a:ext uri="{FF2B5EF4-FFF2-40B4-BE49-F238E27FC236}">
                  <a16:creationId xmlns:a16="http://schemas.microsoft.com/office/drawing/2014/main" id="{DF6A8E93-183C-1A9F-183C-DB333055E7A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71971" y="2483869"/>
              <a:ext cx="398082" cy="331735"/>
            </a:xfrm>
            <a:prstGeom prst="rect">
              <a:avLst/>
            </a:prstGeom>
          </p:spPr>
        </p:pic>
      </p:grpSp>
      <p:grpSp>
        <p:nvGrpSpPr>
          <p:cNvPr id="48" name="Groupe 47">
            <a:extLst>
              <a:ext uri="{FF2B5EF4-FFF2-40B4-BE49-F238E27FC236}">
                <a16:creationId xmlns:a16="http://schemas.microsoft.com/office/drawing/2014/main" id="{15688BD4-59EE-DA8C-C94E-8D5635248708}"/>
              </a:ext>
            </a:extLst>
          </p:cNvPr>
          <p:cNvGrpSpPr/>
          <p:nvPr/>
        </p:nvGrpSpPr>
        <p:grpSpPr>
          <a:xfrm>
            <a:off x="7632038" y="3595790"/>
            <a:ext cx="846289" cy="846289"/>
            <a:chOff x="1907515" y="3322695"/>
            <a:chExt cx="846289" cy="846289"/>
          </a:xfrm>
        </p:grpSpPr>
        <p:sp>
          <p:nvSpPr>
            <p:cNvPr id="49" name="Google Shape;1571;p45">
              <a:extLst>
                <a:ext uri="{FF2B5EF4-FFF2-40B4-BE49-F238E27FC236}">
                  <a16:creationId xmlns:a16="http://schemas.microsoft.com/office/drawing/2014/main" id="{A210D53C-4979-E2A6-12D2-D2EED2A09289}"/>
                </a:ext>
              </a:extLst>
            </p:cNvPr>
            <p:cNvSpPr/>
            <p:nvPr/>
          </p:nvSpPr>
          <p:spPr>
            <a:xfrm>
              <a:off x="1907515" y="3322695"/>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Formation</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0" name="Graphique 49" descr="Toque d'étudiant contour">
              <a:extLst>
                <a:ext uri="{FF2B5EF4-FFF2-40B4-BE49-F238E27FC236}">
                  <a16:creationId xmlns:a16="http://schemas.microsoft.com/office/drawing/2014/main" id="{673F9FAF-7A0F-6111-51B0-6D52CBB65436}"/>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2057627" y="3411023"/>
              <a:ext cx="569147" cy="569147"/>
            </a:xfrm>
            <a:prstGeom prst="rect">
              <a:avLst/>
            </a:prstGeom>
          </p:spPr>
        </p:pic>
      </p:grpSp>
      <p:grpSp>
        <p:nvGrpSpPr>
          <p:cNvPr id="51" name="Groupe 50">
            <a:extLst>
              <a:ext uri="{FF2B5EF4-FFF2-40B4-BE49-F238E27FC236}">
                <a16:creationId xmlns:a16="http://schemas.microsoft.com/office/drawing/2014/main" id="{96294CED-3F31-6FCB-2DE3-22EF2DE706B9}"/>
              </a:ext>
            </a:extLst>
          </p:cNvPr>
          <p:cNvGrpSpPr/>
          <p:nvPr/>
        </p:nvGrpSpPr>
        <p:grpSpPr>
          <a:xfrm>
            <a:off x="6625658" y="3598267"/>
            <a:ext cx="846289" cy="846289"/>
            <a:chOff x="904119" y="3325172"/>
            <a:chExt cx="846289" cy="846289"/>
          </a:xfrm>
        </p:grpSpPr>
        <p:sp>
          <p:nvSpPr>
            <p:cNvPr id="52" name="Google Shape;1571;p45">
              <a:extLst>
                <a:ext uri="{FF2B5EF4-FFF2-40B4-BE49-F238E27FC236}">
                  <a16:creationId xmlns:a16="http://schemas.microsoft.com/office/drawing/2014/main" id="{117B1878-F6B8-0010-D3DF-0D5BC4BF6A36}"/>
                </a:ext>
              </a:extLst>
            </p:cNvPr>
            <p:cNvSpPr/>
            <p:nvPr/>
          </p:nvSpPr>
          <p:spPr>
            <a:xfrm>
              <a:off x="904119" y="3325172"/>
              <a:ext cx="846289" cy="846289"/>
            </a:xfrm>
            <a:prstGeom prst="roundRect">
              <a:avLst>
                <a:gd name="adj" fmla="val 8429"/>
              </a:avLst>
            </a:prstGeom>
            <a:solidFill>
              <a:schemeClr val="bg1">
                <a:lumMod val="65000"/>
              </a:schemeClr>
            </a:solidFill>
            <a:ln>
              <a:noFill/>
            </a:ln>
            <a:effectLst>
              <a:outerShdw blurRad="57150" dist="47625" dir="2940000" algn="bl" rotWithShape="0">
                <a:schemeClr val="bg2">
                  <a:lumMod val="75000"/>
                  <a:alpha val="47000"/>
                </a:schemeClr>
              </a:outerShdw>
            </a:effectLst>
          </p:spPr>
          <p:txBody>
            <a:bodyPr spcFirstLastPara="1" wrap="square" lIns="0" tIns="91425" rIns="0" bIns="54000" anchor="b"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srgbClr val="FFFFFF"/>
                  </a:solidFill>
                  <a:effectLst/>
                  <a:uLnTx/>
                  <a:uFillTx/>
                  <a:latin typeface="Roboto Lt"/>
                  <a:ea typeface="Roboto" pitchFamily="2" charset="0"/>
                  <a:cs typeface="+mn-cs"/>
                </a:rPr>
                <a:t>Planning</a:t>
              </a:r>
              <a:endParaRPr kumimoji="0" lang="fr-BE" sz="800" b="0" i="0" u="none" strike="noStrike" kern="0" cap="none" spc="0" normalizeH="0" baseline="0" noProof="0" dirty="0">
                <a:ln>
                  <a:noFill/>
                </a:ln>
                <a:solidFill>
                  <a:srgbClr val="FFFFFF"/>
                </a:solidFill>
                <a:effectLst/>
                <a:uLnTx/>
                <a:uFillTx/>
                <a:latin typeface="Roboto Lt"/>
                <a:ea typeface="Roboto" pitchFamily="2" charset="0"/>
                <a:cs typeface="+mn-cs"/>
              </a:endParaRPr>
            </a:p>
          </p:txBody>
        </p:sp>
        <p:pic>
          <p:nvPicPr>
            <p:cNvPr id="53" name="Graphique 52" descr="Calendrier journalier contour">
              <a:extLst>
                <a:ext uri="{FF2B5EF4-FFF2-40B4-BE49-F238E27FC236}">
                  <a16:creationId xmlns:a16="http://schemas.microsoft.com/office/drawing/2014/main" id="{067A9CF9-9D62-BBB5-F212-F45A50ABA646}"/>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1076893" y="3414147"/>
              <a:ext cx="496899" cy="496899"/>
            </a:xfrm>
            <a:prstGeom prst="rect">
              <a:avLst/>
            </a:prstGeom>
          </p:spPr>
        </p:pic>
      </p:grpSp>
    </p:spTree>
    <p:extLst>
      <p:ext uri="{BB962C8B-B14F-4D97-AF65-F5344CB8AC3E}">
        <p14:creationId xmlns:p14="http://schemas.microsoft.com/office/powerpoint/2010/main" val="24769446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A381D6E5-8802-5B45-5E96-3A876723DEBA}"/>
              </a:ext>
            </a:extLst>
          </p:cNvPr>
          <p:cNvSpPr>
            <a:spLocks noGrp="1"/>
          </p:cNvSpPr>
          <p:nvPr>
            <p:ph type="body" sz="quarter" idx="11"/>
          </p:nvPr>
        </p:nvSpPr>
        <p:spPr/>
        <p:txBody>
          <a:bodyPr/>
          <a:lstStyle/>
          <a:p>
            <a:endParaRPr lang="fr-FR"/>
          </a:p>
        </p:txBody>
      </p:sp>
      <p:sp>
        <p:nvSpPr>
          <p:cNvPr id="3" name="Espace réservé du texte 2">
            <a:extLst>
              <a:ext uri="{FF2B5EF4-FFF2-40B4-BE49-F238E27FC236}">
                <a16:creationId xmlns:a16="http://schemas.microsoft.com/office/drawing/2014/main" id="{F68DBD6F-AB72-1F97-4C2F-0B160ED27E07}"/>
              </a:ext>
            </a:extLst>
          </p:cNvPr>
          <p:cNvSpPr>
            <a:spLocks noGrp="1"/>
          </p:cNvSpPr>
          <p:nvPr>
            <p:ph type="body" sz="quarter" idx="10"/>
          </p:nvPr>
        </p:nvSpPr>
        <p:spPr/>
        <p:txBody>
          <a:bodyPr/>
          <a:lstStyle/>
          <a:p>
            <a:endParaRPr lang="fr-FR"/>
          </a:p>
        </p:txBody>
      </p:sp>
      <p:sp>
        <p:nvSpPr>
          <p:cNvPr id="4" name="Espace réservé du texte 3">
            <a:extLst>
              <a:ext uri="{FF2B5EF4-FFF2-40B4-BE49-F238E27FC236}">
                <a16:creationId xmlns:a16="http://schemas.microsoft.com/office/drawing/2014/main" id="{BA786A4B-CE3D-DCE9-6C09-4D99A241CD9D}"/>
              </a:ext>
            </a:extLst>
          </p:cNvPr>
          <p:cNvSpPr>
            <a:spLocks noGrp="1"/>
          </p:cNvSpPr>
          <p:nvPr>
            <p:ph type="body" sz="quarter" idx="12"/>
          </p:nvPr>
        </p:nvSpPr>
        <p:spPr/>
        <p:txBody>
          <a:bodyPr/>
          <a:lstStyle/>
          <a:p>
            <a:endParaRPr lang="fr-FR"/>
          </a:p>
        </p:txBody>
      </p:sp>
    </p:spTree>
    <p:extLst>
      <p:ext uri="{BB962C8B-B14F-4D97-AF65-F5344CB8AC3E}">
        <p14:creationId xmlns:p14="http://schemas.microsoft.com/office/powerpoint/2010/main" val="42531163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83B8CC8-2BA4-A147-3DB2-1E16BDA4F9AD}"/>
              </a:ext>
            </a:extLst>
          </p:cNvPr>
          <p:cNvSpPr>
            <a:spLocks noGrp="1"/>
          </p:cNvSpPr>
          <p:nvPr>
            <p:ph type="body" sz="quarter" idx="11"/>
          </p:nvPr>
        </p:nvSpPr>
        <p:spPr/>
        <p:txBody>
          <a:bodyPr/>
          <a:lstStyle/>
          <a:p>
            <a:endParaRPr lang="fr-FR"/>
          </a:p>
        </p:txBody>
      </p:sp>
      <p:sp>
        <p:nvSpPr>
          <p:cNvPr id="3" name="Espace réservé du texte 2">
            <a:extLst>
              <a:ext uri="{FF2B5EF4-FFF2-40B4-BE49-F238E27FC236}">
                <a16:creationId xmlns:a16="http://schemas.microsoft.com/office/drawing/2014/main" id="{77FE4B8B-4999-6A01-F921-77176F960591}"/>
              </a:ext>
            </a:extLst>
          </p:cNvPr>
          <p:cNvSpPr>
            <a:spLocks noGrp="1"/>
          </p:cNvSpPr>
          <p:nvPr>
            <p:ph type="body" sz="quarter" idx="10"/>
          </p:nvPr>
        </p:nvSpPr>
        <p:spPr/>
        <p:txBody>
          <a:bodyPr/>
          <a:lstStyle/>
          <a:p>
            <a:endParaRPr lang="fr-FR"/>
          </a:p>
        </p:txBody>
      </p:sp>
      <p:sp>
        <p:nvSpPr>
          <p:cNvPr id="4" name="Espace réservé du texte 3">
            <a:extLst>
              <a:ext uri="{FF2B5EF4-FFF2-40B4-BE49-F238E27FC236}">
                <a16:creationId xmlns:a16="http://schemas.microsoft.com/office/drawing/2014/main" id="{EBA6BA86-8B24-1934-9BDA-6FB02EFF972D}"/>
              </a:ext>
            </a:extLst>
          </p:cNvPr>
          <p:cNvSpPr>
            <a:spLocks noGrp="1"/>
          </p:cNvSpPr>
          <p:nvPr>
            <p:ph type="body" sz="quarter" idx="12"/>
          </p:nvPr>
        </p:nvSpPr>
        <p:spPr/>
        <p:txBody>
          <a:bodyPr/>
          <a:lstStyle/>
          <a:p>
            <a:endParaRPr lang="fr-FR"/>
          </a:p>
        </p:txBody>
      </p:sp>
    </p:spTree>
    <p:extLst>
      <p:ext uri="{BB962C8B-B14F-4D97-AF65-F5344CB8AC3E}">
        <p14:creationId xmlns:p14="http://schemas.microsoft.com/office/powerpoint/2010/main" val="2950355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E7011106-C59A-EC19-754F-EDFDE9643F74}"/>
              </a:ext>
            </a:extLst>
          </p:cNvPr>
          <p:cNvSpPr>
            <a:spLocks noGrp="1"/>
          </p:cNvSpPr>
          <p:nvPr>
            <p:ph type="body" sz="quarter" idx="10"/>
          </p:nvPr>
        </p:nvSpPr>
        <p:spPr/>
        <p:txBody>
          <a:bodyPr/>
          <a:lstStyle/>
          <a:p>
            <a:endParaRPr lang="fr-FR"/>
          </a:p>
        </p:txBody>
      </p:sp>
      <p:sp>
        <p:nvSpPr>
          <p:cNvPr id="3" name="Espace réservé du texte 2">
            <a:extLst>
              <a:ext uri="{FF2B5EF4-FFF2-40B4-BE49-F238E27FC236}">
                <a16:creationId xmlns:a16="http://schemas.microsoft.com/office/drawing/2014/main" id="{F68BA7C9-6047-C791-66D7-6F432DCABF4C}"/>
              </a:ext>
            </a:extLst>
          </p:cNvPr>
          <p:cNvSpPr>
            <a:spLocks noGrp="1"/>
          </p:cNvSpPr>
          <p:nvPr>
            <p:ph type="body" sz="quarter" idx="17"/>
          </p:nvPr>
        </p:nvSpPr>
        <p:spPr/>
        <p:txBody>
          <a:bodyPr/>
          <a:lstStyle/>
          <a:p>
            <a:endParaRPr lang="fr-FR"/>
          </a:p>
        </p:txBody>
      </p:sp>
      <p:sp>
        <p:nvSpPr>
          <p:cNvPr id="4" name="Espace réservé du texte 3">
            <a:extLst>
              <a:ext uri="{FF2B5EF4-FFF2-40B4-BE49-F238E27FC236}">
                <a16:creationId xmlns:a16="http://schemas.microsoft.com/office/drawing/2014/main" id="{09A1293B-8E69-0BBE-06EC-A4447CF0189D}"/>
              </a:ext>
            </a:extLst>
          </p:cNvPr>
          <p:cNvSpPr>
            <a:spLocks noGrp="1"/>
          </p:cNvSpPr>
          <p:nvPr>
            <p:ph type="body" sz="quarter" idx="18"/>
          </p:nvPr>
        </p:nvSpPr>
        <p:spPr/>
        <p:txBody>
          <a:bodyPr/>
          <a:lstStyle/>
          <a:p>
            <a:endParaRPr lang="fr-FR"/>
          </a:p>
        </p:txBody>
      </p:sp>
      <p:sp>
        <p:nvSpPr>
          <p:cNvPr id="5" name="Espace réservé du texte 4">
            <a:extLst>
              <a:ext uri="{FF2B5EF4-FFF2-40B4-BE49-F238E27FC236}">
                <a16:creationId xmlns:a16="http://schemas.microsoft.com/office/drawing/2014/main" id="{214E00F6-CA38-EA12-2635-93F095B8FA56}"/>
              </a:ext>
            </a:extLst>
          </p:cNvPr>
          <p:cNvSpPr>
            <a:spLocks noGrp="1"/>
          </p:cNvSpPr>
          <p:nvPr>
            <p:ph type="body" sz="quarter" idx="19"/>
          </p:nvPr>
        </p:nvSpPr>
        <p:spPr/>
        <p:txBody>
          <a:bodyPr/>
          <a:lstStyle/>
          <a:p>
            <a:endParaRPr lang="fr-FR"/>
          </a:p>
        </p:txBody>
      </p:sp>
      <p:sp>
        <p:nvSpPr>
          <p:cNvPr id="6" name="Espace réservé du texte 5">
            <a:extLst>
              <a:ext uri="{FF2B5EF4-FFF2-40B4-BE49-F238E27FC236}">
                <a16:creationId xmlns:a16="http://schemas.microsoft.com/office/drawing/2014/main" id="{7B1A4D9A-FC1E-34CF-9AC9-4EFED4C17DB1}"/>
              </a:ext>
            </a:extLst>
          </p:cNvPr>
          <p:cNvSpPr>
            <a:spLocks noGrp="1"/>
          </p:cNvSpPr>
          <p:nvPr>
            <p:ph type="body" sz="quarter" idx="20"/>
          </p:nvPr>
        </p:nvSpPr>
        <p:spPr/>
        <p:txBody>
          <a:bodyPr/>
          <a:lstStyle/>
          <a:p>
            <a:endParaRPr lang="fr-FR"/>
          </a:p>
        </p:txBody>
      </p:sp>
      <p:sp>
        <p:nvSpPr>
          <p:cNvPr id="7" name="Espace réservé du texte 6">
            <a:extLst>
              <a:ext uri="{FF2B5EF4-FFF2-40B4-BE49-F238E27FC236}">
                <a16:creationId xmlns:a16="http://schemas.microsoft.com/office/drawing/2014/main" id="{629EAE9A-5FFE-B8C3-EAF3-1AD3D1E06D9E}"/>
              </a:ext>
            </a:extLst>
          </p:cNvPr>
          <p:cNvSpPr>
            <a:spLocks noGrp="1"/>
          </p:cNvSpPr>
          <p:nvPr>
            <p:ph type="body" sz="quarter" idx="21"/>
          </p:nvPr>
        </p:nvSpPr>
        <p:spPr/>
        <p:txBody>
          <a:bodyPr/>
          <a:lstStyle/>
          <a:p>
            <a:endParaRPr lang="fr-FR"/>
          </a:p>
        </p:txBody>
      </p:sp>
      <p:sp>
        <p:nvSpPr>
          <p:cNvPr id="8" name="Espace réservé du texte 7">
            <a:extLst>
              <a:ext uri="{FF2B5EF4-FFF2-40B4-BE49-F238E27FC236}">
                <a16:creationId xmlns:a16="http://schemas.microsoft.com/office/drawing/2014/main" id="{BF0F6D63-7754-E766-25F7-40E476D3053F}"/>
              </a:ext>
            </a:extLst>
          </p:cNvPr>
          <p:cNvSpPr>
            <a:spLocks noGrp="1"/>
          </p:cNvSpPr>
          <p:nvPr>
            <p:ph type="body" sz="quarter" idx="22"/>
          </p:nvPr>
        </p:nvSpPr>
        <p:spPr/>
        <p:txBody>
          <a:bodyPr/>
          <a:lstStyle/>
          <a:p>
            <a:endParaRPr lang="fr-FR"/>
          </a:p>
        </p:txBody>
      </p:sp>
    </p:spTree>
    <p:extLst>
      <p:ext uri="{BB962C8B-B14F-4D97-AF65-F5344CB8AC3E}">
        <p14:creationId xmlns:p14="http://schemas.microsoft.com/office/powerpoint/2010/main" val="34009685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1078E229-44D5-5FB0-3F0C-844352AF9C66}"/>
              </a:ext>
            </a:extLst>
          </p:cNvPr>
          <p:cNvSpPr>
            <a:spLocks noGrp="1"/>
          </p:cNvSpPr>
          <p:nvPr>
            <p:ph type="body" sz="quarter" idx="10"/>
          </p:nvPr>
        </p:nvSpPr>
        <p:spPr/>
        <p:txBody>
          <a:bodyPr/>
          <a:lstStyle/>
          <a:p>
            <a:endParaRPr lang="fr-FR"/>
          </a:p>
        </p:txBody>
      </p:sp>
      <p:sp>
        <p:nvSpPr>
          <p:cNvPr id="3" name="Espace réservé du texte 2">
            <a:extLst>
              <a:ext uri="{FF2B5EF4-FFF2-40B4-BE49-F238E27FC236}">
                <a16:creationId xmlns:a16="http://schemas.microsoft.com/office/drawing/2014/main" id="{B757FFFE-8ED2-83A8-63AA-E349AA23B751}"/>
              </a:ext>
            </a:extLst>
          </p:cNvPr>
          <p:cNvSpPr>
            <a:spLocks noGrp="1"/>
          </p:cNvSpPr>
          <p:nvPr>
            <p:ph type="body" sz="quarter" idx="11"/>
          </p:nvPr>
        </p:nvSpPr>
        <p:spPr/>
        <p:txBody>
          <a:bodyPr/>
          <a:lstStyle/>
          <a:p>
            <a:endParaRPr lang="fr-FR"/>
          </a:p>
        </p:txBody>
      </p:sp>
    </p:spTree>
    <p:extLst>
      <p:ext uri="{BB962C8B-B14F-4D97-AF65-F5344CB8AC3E}">
        <p14:creationId xmlns:p14="http://schemas.microsoft.com/office/powerpoint/2010/main" val="25975361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A33784AA-22CD-E3D8-0D06-25A1A35CF29F}"/>
              </a:ext>
            </a:extLst>
          </p:cNvPr>
          <p:cNvSpPr>
            <a:spLocks noGrp="1"/>
          </p:cNvSpPr>
          <p:nvPr>
            <p:ph type="body" sz="quarter" idx="11"/>
          </p:nvPr>
        </p:nvSpPr>
        <p:spPr/>
        <p:txBody>
          <a:bodyPr/>
          <a:lstStyle/>
          <a:p>
            <a:endParaRPr lang="fr-FR"/>
          </a:p>
        </p:txBody>
      </p:sp>
      <p:sp>
        <p:nvSpPr>
          <p:cNvPr id="3" name="Espace réservé du texte 2">
            <a:extLst>
              <a:ext uri="{FF2B5EF4-FFF2-40B4-BE49-F238E27FC236}">
                <a16:creationId xmlns:a16="http://schemas.microsoft.com/office/drawing/2014/main" id="{DACD246A-0762-EB0B-5C6E-F25A1EABE4DE}"/>
              </a:ext>
            </a:extLst>
          </p:cNvPr>
          <p:cNvSpPr>
            <a:spLocks noGrp="1"/>
          </p:cNvSpPr>
          <p:nvPr>
            <p:ph type="body" sz="quarter" idx="12"/>
          </p:nvPr>
        </p:nvSpPr>
        <p:spPr/>
        <p:txBody>
          <a:bodyPr/>
          <a:lstStyle/>
          <a:p>
            <a:endParaRPr lang="fr-FR"/>
          </a:p>
        </p:txBody>
      </p:sp>
    </p:spTree>
    <p:extLst>
      <p:ext uri="{BB962C8B-B14F-4D97-AF65-F5344CB8AC3E}">
        <p14:creationId xmlns:p14="http://schemas.microsoft.com/office/powerpoint/2010/main" val="15560935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re 74">
            <a:extLst>
              <a:ext uri="{FF2B5EF4-FFF2-40B4-BE49-F238E27FC236}">
                <a16:creationId xmlns:a16="http://schemas.microsoft.com/office/drawing/2014/main" id="{11FAC288-9DE4-3DF7-7700-18A6F28969ED}"/>
              </a:ext>
            </a:extLst>
          </p:cNvPr>
          <p:cNvSpPr>
            <a:spLocks noGrp="1"/>
          </p:cNvSpPr>
          <p:nvPr>
            <p:ph type="title"/>
          </p:nvPr>
        </p:nvSpPr>
        <p:spPr/>
        <p:txBody>
          <a:bodyPr/>
          <a:lstStyle/>
          <a:p>
            <a:r>
              <a:rPr lang="fr-FR" dirty="0"/>
              <a:t>Toolbox</a:t>
            </a:r>
          </a:p>
        </p:txBody>
      </p:sp>
      <p:grpSp>
        <p:nvGrpSpPr>
          <p:cNvPr id="3" name="Groupe 2">
            <a:extLst>
              <a:ext uri="{FF2B5EF4-FFF2-40B4-BE49-F238E27FC236}">
                <a16:creationId xmlns:a16="http://schemas.microsoft.com/office/drawing/2014/main" id="{AB28A505-192D-551C-F971-02D79F94306B}"/>
              </a:ext>
            </a:extLst>
          </p:cNvPr>
          <p:cNvGrpSpPr/>
          <p:nvPr/>
        </p:nvGrpSpPr>
        <p:grpSpPr>
          <a:xfrm>
            <a:off x="8465809" y="1658087"/>
            <a:ext cx="451080" cy="448015"/>
            <a:chOff x="8299648" y="2447308"/>
            <a:chExt cx="451080" cy="448015"/>
          </a:xfrm>
        </p:grpSpPr>
        <p:sp>
          <p:nvSpPr>
            <p:cNvPr id="5" name="Ellipse 4">
              <a:extLst>
                <a:ext uri="{FF2B5EF4-FFF2-40B4-BE49-F238E27FC236}">
                  <a16:creationId xmlns:a16="http://schemas.microsoft.com/office/drawing/2014/main" id="{50C02DA2-AA8C-A3E6-09F9-D4554588D16F}"/>
                </a:ext>
              </a:extLst>
            </p:cNvPr>
            <p:cNvSpPr/>
            <p:nvPr/>
          </p:nvSpPr>
          <p:spPr>
            <a:xfrm>
              <a:off x="8299648" y="2447308"/>
              <a:ext cx="451080" cy="448015"/>
            </a:xfrm>
            <a:prstGeom prst="ellipse">
              <a:avLst/>
            </a:prstGeom>
            <a:solidFill>
              <a:schemeClr val="accent2">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6" name="Graphique 5" descr="Cercle avec flèche gauche contour">
              <a:extLst>
                <a:ext uri="{FF2B5EF4-FFF2-40B4-BE49-F238E27FC236}">
                  <a16:creationId xmlns:a16="http://schemas.microsoft.com/office/drawing/2014/main" id="{D53B42E1-9070-0D8B-E97C-8AB43C954B7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700000" flipV="1">
              <a:off x="8310079" y="2455616"/>
              <a:ext cx="425825" cy="425825"/>
            </a:xfrm>
            <a:prstGeom prst="rect">
              <a:avLst/>
            </a:prstGeom>
          </p:spPr>
        </p:pic>
      </p:grpSp>
      <p:grpSp>
        <p:nvGrpSpPr>
          <p:cNvPr id="7" name="Groupe 6">
            <a:extLst>
              <a:ext uri="{FF2B5EF4-FFF2-40B4-BE49-F238E27FC236}">
                <a16:creationId xmlns:a16="http://schemas.microsoft.com/office/drawing/2014/main" id="{1E8E70DD-0880-2CD1-E5FF-166FD5196D95}"/>
              </a:ext>
            </a:extLst>
          </p:cNvPr>
          <p:cNvGrpSpPr/>
          <p:nvPr/>
        </p:nvGrpSpPr>
        <p:grpSpPr>
          <a:xfrm rot="18900000">
            <a:off x="8469334" y="2927508"/>
            <a:ext cx="451080" cy="448015"/>
            <a:chOff x="8299648" y="2447308"/>
            <a:chExt cx="451080" cy="448015"/>
          </a:xfrm>
        </p:grpSpPr>
        <p:sp>
          <p:nvSpPr>
            <p:cNvPr id="8" name="Ellipse 7">
              <a:extLst>
                <a:ext uri="{FF2B5EF4-FFF2-40B4-BE49-F238E27FC236}">
                  <a16:creationId xmlns:a16="http://schemas.microsoft.com/office/drawing/2014/main" id="{5521309A-788B-572D-8AC2-09992EB2BD6F}"/>
                </a:ext>
              </a:extLst>
            </p:cNvPr>
            <p:cNvSpPr/>
            <p:nvPr/>
          </p:nvSpPr>
          <p:spPr>
            <a:xfrm>
              <a:off x="8299648" y="2447308"/>
              <a:ext cx="451080" cy="448015"/>
            </a:xfrm>
            <a:prstGeom prst="ellipse">
              <a:avLst/>
            </a:prstGeom>
            <a:solidFill>
              <a:schemeClr val="accent1">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11" name="Graphique 10" descr="Cercle avec flèche gauche contour">
              <a:extLst>
                <a:ext uri="{FF2B5EF4-FFF2-40B4-BE49-F238E27FC236}">
                  <a16:creationId xmlns:a16="http://schemas.microsoft.com/office/drawing/2014/main" id="{517A0B80-E567-2FD6-7CDA-7DA8FA508F4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700000" flipV="1">
              <a:off x="8310079" y="2455616"/>
              <a:ext cx="425825" cy="425825"/>
            </a:xfrm>
            <a:prstGeom prst="rect">
              <a:avLst/>
            </a:prstGeom>
          </p:spPr>
        </p:pic>
      </p:grpSp>
      <p:grpSp>
        <p:nvGrpSpPr>
          <p:cNvPr id="14" name="Groupe 13">
            <a:extLst>
              <a:ext uri="{FF2B5EF4-FFF2-40B4-BE49-F238E27FC236}">
                <a16:creationId xmlns:a16="http://schemas.microsoft.com/office/drawing/2014/main" id="{D2B3EAAF-85E6-D2BA-C17C-F7B97A06ABC6}"/>
              </a:ext>
            </a:extLst>
          </p:cNvPr>
          <p:cNvGrpSpPr/>
          <p:nvPr/>
        </p:nvGrpSpPr>
        <p:grpSpPr>
          <a:xfrm flipV="1">
            <a:off x="8478438" y="3613698"/>
            <a:ext cx="451080" cy="448015"/>
            <a:chOff x="8299648" y="2447308"/>
            <a:chExt cx="451080" cy="448015"/>
          </a:xfrm>
        </p:grpSpPr>
        <p:sp>
          <p:nvSpPr>
            <p:cNvPr id="17" name="Ellipse 16">
              <a:extLst>
                <a:ext uri="{FF2B5EF4-FFF2-40B4-BE49-F238E27FC236}">
                  <a16:creationId xmlns:a16="http://schemas.microsoft.com/office/drawing/2014/main" id="{B3557AC4-AE58-6D2C-CEE2-506BDE18FDFD}"/>
                </a:ext>
              </a:extLst>
            </p:cNvPr>
            <p:cNvSpPr/>
            <p:nvPr/>
          </p:nvSpPr>
          <p:spPr>
            <a:xfrm>
              <a:off x="8299648" y="2447308"/>
              <a:ext cx="451080" cy="448015"/>
            </a:xfrm>
            <a:prstGeom prst="ellipse">
              <a:avLst/>
            </a:prstGeom>
            <a:solidFill>
              <a:srgbClr val="FF3234">
                <a:alpha val="1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18" name="Graphique 17" descr="Cercle avec flèche gauche contour">
              <a:extLst>
                <a:ext uri="{FF2B5EF4-FFF2-40B4-BE49-F238E27FC236}">
                  <a16:creationId xmlns:a16="http://schemas.microsoft.com/office/drawing/2014/main" id="{90267E34-25A5-12C7-A27F-D019C682A2B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rot="2700000" flipV="1">
              <a:off x="8310079" y="2455616"/>
              <a:ext cx="425825" cy="425825"/>
            </a:xfrm>
            <a:prstGeom prst="rect">
              <a:avLst/>
            </a:prstGeom>
          </p:spPr>
        </p:pic>
      </p:grpSp>
      <p:grpSp>
        <p:nvGrpSpPr>
          <p:cNvPr id="28" name="Groupe 27">
            <a:extLst>
              <a:ext uri="{FF2B5EF4-FFF2-40B4-BE49-F238E27FC236}">
                <a16:creationId xmlns:a16="http://schemas.microsoft.com/office/drawing/2014/main" id="{11AF6A1F-D99E-4673-4137-9B04D6E53325}"/>
              </a:ext>
            </a:extLst>
          </p:cNvPr>
          <p:cNvGrpSpPr/>
          <p:nvPr/>
        </p:nvGrpSpPr>
        <p:grpSpPr>
          <a:xfrm rot="18900000">
            <a:off x="8469334" y="2281796"/>
            <a:ext cx="451080" cy="448015"/>
            <a:chOff x="8299648" y="2447308"/>
            <a:chExt cx="451080" cy="448015"/>
          </a:xfrm>
        </p:grpSpPr>
        <p:sp>
          <p:nvSpPr>
            <p:cNvPr id="30" name="Ellipse 29">
              <a:extLst>
                <a:ext uri="{FF2B5EF4-FFF2-40B4-BE49-F238E27FC236}">
                  <a16:creationId xmlns:a16="http://schemas.microsoft.com/office/drawing/2014/main" id="{246A0F12-065D-2459-9124-AF3423472DC6}"/>
                </a:ext>
              </a:extLst>
            </p:cNvPr>
            <p:cNvSpPr/>
            <p:nvPr/>
          </p:nvSpPr>
          <p:spPr>
            <a:xfrm>
              <a:off x="8299648" y="2447308"/>
              <a:ext cx="451080" cy="448015"/>
            </a:xfrm>
            <a:prstGeom prst="ellipse">
              <a:avLst/>
            </a:prstGeom>
            <a:solidFill>
              <a:schemeClr val="accent2">
                <a:alpha val="1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pic>
          <p:nvPicPr>
            <p:cNvPr id="31" name="Graphique 30" descr="Cercle avec flèche gauche contour">
              <a:extLst>
                <a:ext uri="{FF2B5EF4-FFF2-40B4-BE49-F238E27FC236}">
                  <a16:creationId xmlns:a16="http://schemas.microsoft.com/office/drawing/2014/main" id="{B50023EC-92B2-49F1-2A09-75E6DCFC30A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700000" flipV="1">
              <a:off x="8310079" y="2455616"/>
              <a:ext cx="425825" cy="425825"/>
            </a:xfrm>
            <a:prstGeom prst="rect">
              <a:avLst/>
            </a:prstGeom>
          </p:spPr>
        </p:pic>
      </p:grpSp>
      <p:sp>
        <p:nvSpPr>
          <p:cNvPr id="32" name="Ellipse 31">
            <a:extLst>
              <a:ext uri="{FF2B5EF4-FFF2-40B4-BE49-F238E27FC236}">
                <a16:creationId xmlns:a16="http://schemas.microsoft.com/office/drawing/2014/main" id="{ACE23B73-E93C-B4BC-F373-2D70DAEB52A6}"/>
              </a:ext>
            </a:extLst>
          </p:cNvPr>
          <p:cNvSpPr>
            <a:spLocks noChangeAspect="1"/>
          </p:cNvSpPr>
          <p:nvPr/>
        </p:nvSpPr>
        <p:spPr>
          <a:xfrm>
            <a:off x="7934537" y="2267814"/>
            <a:ext cx="89360" cy="90000"/>
          </a:xfrm>
          <a:prstGeom prst="ellipse">
            <a:avLst/>
          </a:prstGeom>
          <a:solidFill>
            <a:schemeClr val="accent2"/>
          </a:solidFill>
          <a:ln w="76200">
            <a:solidFill>
              <a:schemeClr val="accent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33" name="Ellipse 32">
            <a:extLst>
              <a:ext uri="{FF2B5EF4-FFF2-40B4-BE49-F238E27FC236}">
                <a16:creationId xmlns:a16="http://schemas.microsoft.com/office/drawing/2014/main" id="{1275856B-B780-6C72-BFC3-2AF4FA405DAD}"/>
              </a:ext>
            </a:extLst>
          </p:cNvPr>
          <p:cNvSpPr>
            <a:spLocks noChangeAspect="1"/>
          </p:cNvSpPr>
          <p:nvPr/>
        </p:nvSpPr>
        <p:spPr>
          <a:xfrm>
            <a:off x="7934537" y="1759517"/>
            <a:ext cx="89360" cy="90000"/>
          </a:xfrm>
          <a:prstGeom prst="ellipse">
            <a:avLst/>
          </a:prstGeom>
          <a:solidFill>
            <a:schemeClr val="tx2"/>
          </a:solidFill>
          <a:ln w="76200">
            <a:solidFill>
              <a:schemeClr val="tx2">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34" name="Ellipse 33">
            <a:extLst>
              <a:ext uri="{FF2B5EF4-FFF2-40B4-BE49-F238E27FC236}">
                <a16:creationId xmlns:a16="http://schemas.microsoft.com/office/drawing/2014/main" id="{2C9907AB-6F18-5E99-04C8-F099C2FFBB62}"/>
              </a:ext>
            </a:extLst>
          </p:cNvPr>
          <p:cNvSpPr>
            <a:spLocks noChangeAspect="1"/>
          </p:cNvSpPr>
          <p:nvPr/>
        </p:nvSpPr>
        <p:spPr>
          <a:xfrm>
            <a:off x="7934537" y="2776111"/>
            <a:ext cx="89360" cy="90000"/>
          </a:xfrm>
          <a:prstGeom prst="ellipse">
            <a:avLst/>
          </a:prstGeom>
          <a:solidFill>
            <a:schemeClr val="accent4"/>
          </a:solidFill>
          <a:ln w="76200">
            <a:solidFill>
              <a:schemeClr val="accent4">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35" name="Ellipse 34">
            <a:extLst>
              <a:ext uri="{FF2B5EF4-FFF2-40B4-BE49-F238E27FC236}">
                <a16:creationId xmlns:a16="http://schemas.microsoft.com/office/drawing/2014/main" id="{827C9287-25F0-FEBD-BC9D-D991CB203B1F}"/>
              </a:ext>
            </a:extLst>
          </p:cNvPr>
          <p:cNvSpPr>
            <a:spLocks noChangeAspect="1"/>
          </p:cNvSpPr>
          <p:nvPr/>
        </p:nvSpPr>
        <p:spPr>
          <a:xfrm>
            <a:off x="7934537" y="3284408"/>
            <a:ext cx="89360" cy="90000"/>
          </a:xfrm>
          <a:prstGeom prst="ellipse">
            <a:avLst/>
          </a:prstGeom>
          <a:solidFill>
            <a:schemeClr val="accent1"/>
          </a:solidFill>
          <a:ln w="76200">
            <a:solidFill>
              <a:schemeClr val="accent1">
                <a:alpha val="2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sp>
        <p:nvSpPr>
          <p:cNvPr id="36" name="Ellipse 35">
            <a:extLst>
              <a:ext uri="{FF2B5EF4-FFF2-40B4-BE49-F238E27FC236}">
                <a16:creationId xmlns:a16="http://schemas.microsoft.com/office/drawing/2014/main" id="{ADA84B26-FDC8-86EB-D73C-ED48BFAA78E8}"/>
              </a:ext>
            </a:extLst>
          </p:cNvPr>
          <p:cNvSpPr>
            <a:spLocks noChangeAspect="1"/>
          </p:cNvSpPr>
          <p:nvPr/>
        </p:nvSpPr>
        <p:spPr>
          <a:xfrm>
            <a:off x="7934537" y="3792705"/>
            <a:ext cx="89360" cy="90000"/>
          </a:xfrm>
          <a:prstGeom prst="ellipse">
            <a:avLst/>
          </a:prstGeom>
          <a:solidFill>
            <a:srgbClr val="FF3234"/>
          </a:solidFill>
          <a:ln w="76200">
            <a:solidFill>
              <a:srgbClr val="FF3234">
                <a:alpha val="20000"/>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Roboto Lt"/>
              <a:ea typeface="+mn-ea"/>
              <a:cs typeface="+mn-cs"/>
            </a:endParaRPr>
          </a:p>
        </p:txBody>
      </p:sp>
      <p:grpSp>
        <p:nvGrpSpPr>
          <p:cNvPr id="44" name="Groupe 43">
            <a:extLst>
              <a:ext uri="{FF2B5EF4-FFF2-40B4-BE49-F238E27FC236}">
                <a16:creationId xmlns:a16="http://schemas.microsoft.com/office/drawing/2014/main" id="{44FAA078-D367-3F74-8AC3-8CE26159F144}"/>
              </a:ext>
            </a:extLst>
          </p:cNvPr>
          <p:cNvGrpSpPr/>
          <p:nvPr/>
        </p:nvGrpSpPr>
        <p:grpSpPr>
          <a:xfrm>
            <a:off x="575479" y="1627068"/>
            <a:ext cx="5520522" cy="1416983"/>
            <a:chOff x="575478" y="1717068"/>
            <a:chExt cx="7801517" cy="2002459"/>
          </a:xfrm>
        </p:grpSpPr>
        <p:sp>
          <p:nvSpPr>
            <p:cNvPr id="37" name="Google Shape;1373;p17">
              <a:extLst>
                <a:ext uri="{FF2B5EF4-FFF2-40B4-BE49-F238E27FC236}">
                  <a16:creationId xmlns:a16="http://schemas.microsoft.com/office/drawing/2014/main" id="{40FABABF-5D1C-6482-A508-8E4AD750E7AF}"/>
                </a:ext>
              </a:extLst>
            </p:cNvPr>
            <p:cNvSpPr/>
            <p:nvPr/>
          </p:nvSpPr>
          <p:spPr>
            <a:xfrm>
              <a:off x="3393019" y="1717068"/>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16000" tIns="0" rIns="0" bIns="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endPar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endParaRPr>
            </a:p>
          </p:txBody>
        </p:sp>
        <p:sp>
          <p:nvSpPr>
            <p:cNvPr id="38" name="Forme libre 37">
              <a:extLst>
                <a:ext uri="{FF2B5EF4-FFF2-40B4-BE49-F238E27FC236}">
                  <a16:creationId xmlns:a16="http://schemas.microsoft.com/office/drawing/2014/main" id="{CE03C748-A1FA-7D70-257A-035861770222}"/>
                </a:ext>
              </a:extLst>
            </p:cNvPr>
            <p:cNvSpPr/>
            <p:nvPr/>
          </p:nvSpPr>
          <p:spPr>
            <a:xfrm>
              <a:off x="3395610" y="1721405"/>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33CB98"/>
                </a:gs>
                <a:gs pos="100000">
                  <a:srgbClr val="22A0BB"/>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50" b="0" i="0" u="none" strike="noStrike" kern="120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39" name="Google Shape;1373;p17">
              <a:extLst>
                <a:ext uri="{FF2B5EF4-FFF2-40B4-BE49-F238E27FC236}">
                  <a16:creationId xmlns:a16="http://schemas.microsoft.com/office/drawing/2014/main" id="{DCBD5BF1-59D2-4CC6-A142-95DAD45EF9B6}"/>
                </a:ext>
              </a:extLst>
            </p:cNvPr>
            <p:cNvSpPr/>
            <p:nvPr/>
          </p:nvSpPr>
          <p:spPr>
            <a:xfrm>
              <a:off x="575478" y="1717068"/>
              <a:ext cx="2159000" cy="2002459"/>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16000" tIns="0" rIns="0" bIns="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endPar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endParaRPr>
            </a:p>
          </p:txBody>
        </p:sp>
        <p:sp>
          <p:nvSpPr>
            <p:cNvPr id="40" name="Forme libre 39">
              <a:extLst>
                <a:ext uri="{FF2B5EF4-FFF2-40B4-BE49-F238E27FC236}">
                  <a16:creationId xmlns:a16="http://schemas.microsoft.com/office/drawing/2014/main" id="{DC05DF00-71EC-E55F-A6EF-97FC61AB4874}"/>
                </a:ext>
              </a:extLst>
            </p:cNvPr>
            <p:cNvSpPr/>
            <p:nvPr/>
          </p:nvSpPr>
          <p:spPr>
            <a:xfrm>
              <a:off x="578069" y="1721405"/>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4E4199"/>
                </a:gs>
                <a:gs pos="99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sp>
          <p:nvSpPr>
            <p:cNvPr id="41" name="Google Shape;1373;p17">
              <a:extLst>
                <a:ext uri="{FF2B5EF4-FFF2-40B4-BE49-F238E27FC236}">
                  <a16:creationId xmlns:a16="http://schemas.microsoft.com/office/drawing/2014/main" id="{6DBD2ED9-B326-FCE9-C72E-D3E872A7893E}"/>
                </a:ext>
              </a:extLst>
            </p:cNvPr>
            <p:cNvSpPr/>
            <p:nvPr/>
          </p:nvSpPr>
          <p:spPr>
            <a:xfrm>
              <a:off x="6217995" y="1717068"/>
              <a:ext cx="2159000" cy="2002453"/>
            </a:xfrm>
            <a:prstGeom prst="roundRect">
              <a:avLst>
                <a:gd name="adj" fmla="val 11785"/>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216000" tIns="0" rIns="0" bIns="0" anchor="t" anchorCtr="0">
              <a:noAutofit/>
            </a:bodyPr>
            <a:lstStyle/>
            <a:p>
              <a:pPr marL="0" marR="0" lvl="0" indent="0" algn="l" defTabSz="914400" rtl="0" eaLnBrk="1" fontAlgn="auto" latinLnBrk="0" hangingPunct="1">
                <a:lnSpc>
                  <a:spcPct val="95000"/>
                </a:lnSpc>
                <a:spcBef>
                  <a:spcPts val="500"/>
                </a:spcBef>
                <a:spcAft>
                  <a:spcPts val="0"/>
                </a:spcAft>
                <a:buClrTx/>
                <a:buSzTx/>
                <a:buFontTx/>
                <a:buNone/>
                <a:tabLst/>
                <a:defRPr/>
              </a:pPr>
              <a:endParaRPr kumimoji="0" lang="en-US" sz="1100" b="0" i="0" u="none" strike="noStrike" kern="0" cap="none" spc="100" normalizeH="0" baseline="0" noProof="0" dirty="0">
                <a:ln>
                  <a:noFill/>
                </a:ln>
                <a:solidFill>
                  <a:srgbClr val="A6A6A6"/>
                </a:solidFill>
                <a:effectLst/>
                <a:uLnTx/>
                <a:uFillTx/>
                <a:latin typeface="Roboto Lt"/>
                <a:ea typeface="Roboto Bk" panose="02000000000000000000" pitchFamily="2" charset="0"/>
                <a:cs typeface="+mn-cs"/>
              </a:endParaRPr>
            </a:p>
          </p:txBody>
        </p:sp>
        <p:sp>
          <p:nvSpPr>
            <p:cNvPr id="42" name="Forme libre 41">
              <a:extLst>
                <a:ext uri="{FF2B5EF4-FFF2-40B4-BE49-F238E27FC236}">
                  <a16:creationId xmlns:a16="http://schemas.microsoft.com/office/drawing/2014/main" id="{1FBBE5A8-C57F-B809-5FB7-1E83C31AC3EA}"/>
                </a:ext>
              </a:extLst>
            </p:cNvPr>
            <p:cNvSpPr/>
            <p:nvPr/>
          </p:nvSpPr>
          <p:spPr>
            <a:xfrm>
              <a:off x="6220586" y="1721405"/>
              <a:ext cx="124829" cy="1980000"/>
            </a:xfrm>
            <a:custGeom>
              <a:avLst/>
              <a:gdLst>
                <a:gd name="connsiteX0" fmla="*/ 124831 w 124831"/>
                <a:gd name="connsiteY0" fmla="*/ 0 h 1486775"/>
                <a:gd name="connsiteX1" fmla="*/ 124831 w 124831"/>
                <a:gd name="connsiteY1" fmla="*/ 1486775 h 1486775"/>
                <a:gd name="connsiteX2" fmla="*/ 108552 w 124831"/>
                <a:gd name="connsiteY2" fmla="*/ 1483488 h 1486775"/>
                <a:gd name="connsiteX3" fmla="*/ 0 w 124831"/>
                <a:gd name="connsiteY3" fmla="*/ 1319721 h 1486775"/>
                <a:gd name="connsiteX4" fmla="*/ 0 w 124831"/>
                <a:gd name="connsiteY4" fmla="*/ 167053 h 1486775"/>
                <a:gd name="connsiteX5" fmla="*/ 108552 w 124831"/>
                <a:gd name="connsiteY5" fmla="*/ 3286 h 148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31" h="1486775">
                  <a:moveTo>
                    <a:pt x="124831" y="0"/>
                  </a:moveTo>
                  <a:lnTo>
                    <a:pt x="124831" y="1486775"/>
                  </a:lnTo>
                  <a:lnTo>
                    <a:pt x="108552" y="1483488"/>
                  </a:lnTo>
                  <a:cubicBezTo>
                    <a:pt x="44761" y="1456507"/>
                    <a:pt x="0" y="1393341"/>
                    <a:pt x="0" y="1319721"/>
                  </a:cubicBezTo>
                  <a:lnTo>
                    <a:pt x="0" y="167053"/>
                  </a:lnTo>
                  <a:cubicBezTo>
                    <a:pt x="0" y="93433"/>
                    <a:pt x="44761" y="30268"/>
                    <a:pt x="108552" y="3286"/>
                  </a:cubicBezTo>
                  <a:close/>
                </a:path>
              </a:pathLst>
            </a:custGeom>
            <a:gradFill>
              <a:gsLst>
                <a:gs pos="0">
                  <a:srgbClr val="F7931F"/>
                </a:gs>
                <a:gs pos="100000">
                  <a:srgbClr val="FABE79"/>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95000"/>
                </a:lnSpc>
                <a:spcBef>
                  <a:spcPts val="0"/>
                </a:spcBef>
                <a:spcAft>
                  <a:spcPts val="0"/>
                </a:spcAft>
                <a:buClrTx/>
                <a:buSzTx/>
                <a:buFontTx/>
                <a:buNone/>
                <a:tabLst/>
                <a:defRPr/>
              </a:pPr>
              <a:endParaRPr kumimoji="0" lang="en-US" sz="1100" b="0" i="0" u="none" strike="noStrike" kern="0" cap="none" spc="0" normalizeH="0" baseline="0" noProof="0" dirty="0">
                <a:ln>
                  <a:noFill/>
                </a:ln>
                <a:solidFill>
                  <a:srgbClr val="FFFFFF"/>
                </a:solidFill>
                <a:effectLst/>
                <a:uLnTx/>
                <a:uFillTx/>
                <a:latin typeface="Roboto Bk" panose="02000000000000000000" pitchFamily="2" charset="0"/>
                <a:ea typeface="Roboto Bk" panose="02000000000000000000" pitchFamily="2" charset="0"/>
                <a:cs typeface="+mn-cs"/>
                <a:sym typeface="Arial"/>
              </a:endParaRPr>
            </a:p>
          </p:txBody>
        </p:sp>
      </p:grpSp>
      <p:sp>
        <p:nvSpPr>
          <p:cNvPr id="45" name="Ellipse 44">
            <a:extLst>
              <a:ext uri="{FF2B5EF4-FFF2-40B4-BE49-F238E27FC236}">
                <a16:creationId xmlns:a16="http://schemas.microsoft.com/office/drawing/2014/main" id="{88759117-BE3B-7675-765C-D04EED298AE6}"/>
              </a:ext>
            </a:extLst>
          </p:cNvPr>
          <p:cNvSpPr/>
          <p:nvPr/>
        </p:nvSpPr>
        <p:spPr>
          <a:xfrm>
            <a:off x="7351844" y="1714687"/>
            <a:ext cx="159489" cy="159489"/>
          </a:xfrm>
          <a:prstGeom prst="ellipse">
            <a:avLst/>
          </a:prstGeom>
          <a:solidFill>
            <a:schemeClr val="bg1"/>
          </a:solidFill>
          <a:ln w="15875">
            <a:gradFill>
              <a:gsLst>
                <a:gs pos="0">
                  <a:srgbClr val="4E4199"/>
                </a:gs>
                <a:gs pos="100000">
                  <a:srgbClr val="BF7AD1"/>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46" name="Ellipse 45">
            <a:extLst>
              <a:ext uri="{FF2B5EF4-FFF2-40B4-BE49-F238E27FC236}">
                <a16:creationId xmlns:a16="http://schemas.microsoft.com/office/drawing/2014/main" id="{5E0E71C6-4595-4CED-9B5C-BCE4BA950AD5}"/>
              </a:ext>
            </a:extLst>
          </p:cNvPr>
          <p:cNvSpPr/>
          <p:nvPr/>
        </p:nvSpPr>
        <p:spPr>
          <a:xfrm>
            <a:off x="7351844" y="2741366"/>
            <a:ext cx="159489" cy="159489"/>
          </a:xfrm>
          <a:prstGeom prst="ellipse">
            <a:avLst/>
          </a:prstGeom>
          <a:solidFill>
            <a:schemeClr val="bg1"/>
          </a:solidFill>
          <a:ln w="15875">
            <a:gradFill>
              <a:gsLst>
                <a:gs pos="0">
                  <a:srgbClr val="00C4CC"/>
                </a:gs>
                <a:gs pos="100000">
                  <a:srgbClr val="33CB98"/>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sp>
        <p:nvSpPr>
          <p:cNvPr id="50" name="Ellipse 49">
            <a:extLst>
              <a:ext uri="{FF2B5EF4-FFF2-40B4-BE49-F238E27FC236}">
                <a16:creationId xmlns:a16="http://schemas.microsoft.com/office/drawing/2014/main" id="{78C088AC-EF8D-AEA3-1A96-88DD30C7AA51}"/>
              </a:ext>
            </a:extLst>
          </p:cNvPr>
          <p:cNvSpPr/>
          <p:nvPr/>
        </p:nvSpPr>
        <p:spPr>
          <a:xfrm>
            <a:off x="7355198" y="2250937"/>
            <a:ext cx="159489" cy="159489"/>
          </a:xfrm>
          <a:prstGeom prst="ellipse">
            <a:avLst/>
          </a:prstGeom>
          <a:solidFill>
            <a:schemeClr val="bg1"/>
          </a:solidFill>
          <a:ln w="15875">
            <a:gradFill>
              <a:gsLst>
                <a:gs pos="3000">
                  <a:srgbClr val="F7931F"/>
                </a:gs>
                <a:gs pos="100000">
                  <a:srgbClr val="FABE79"/>
                </a:gs>
              </a:gsLst>
              <a:lin ang="5400000" scaled="1"/>
            </a:grad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cs typeface="+mn-cs"/>
            </a:endParaRPr>
          </a:p>
        </p:txBody>
      </p:sp>
      <p:pic>
        <p:nvPicPr>
          <p:cNvPr id="51" name="Graphique 50">
            <a:extLst>
              <a:ext uri="{FF2B5EF4-FFF2-40B4-BE49-F238E27FC236}">
                <a16:creationId xmlns:a16="http://schemas.microsoft.com/office/drawing/2014/main" id="{AC0B4F2C-D13A-8BA4-BE15-185020FE75C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rot="10800000">
            <a:off x="621478" y="3661285"/>
            <a:ext cx="1005516" cy="352839"/>
          </a:xfrm>
          <a:prstGeom prst="rect">
            <a:avLst/>
          </a:prstGeom>
        </p:spPr>
      </p:pic>
      <p:pic>
        <p:nvPicPr>
          <p:cNvPr id="52" name="Graphique 51">
            <a:extLst>
              <a:ext uri="{FF2B5EF4-FFF2-40B4-BE49-F238E27FC236}">
                <a16:creationId xmlns:a16="http://schemas.microsoft.com/office/drawing/2014/main" id="{3FEC51F1-7037-08DA-07B8-9F1CF8B3D0E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621478" y="4121922"/>
            <a:ext cx="1005516" cy="352839"/>
          </a:xfrm>
          <a:prstGeom prst="rect">
            <a:avLst/>
          </a:prstGeom>
        </p:spPr>
      </p:pic>
      <p:pic>
        <p:nvPicPr>
          <p:cNvPr id="54" name="Graphique 53">
            <a:extLst>
              <a:ext uri="{FF2B5EF4-FFF2-40B4-BE49-F238E27FC236}">
                <a16:creationId xmlns:a16="http://schemas.microsoft.com/office/drawing/2014/main" id="{4EC84690-B431-105D-AB99-78BE41C2C28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0800000">
            <a:off x="621478" y="4568809"/>
            <a:ext cx="1005516" cy="352839"/>
          </a:xfrm>
          <a:prstGeom prst="rect">
            <a:avLst/>
          </a:prstGeom>
        </p:spPr>
      </p:pic>
      <p:pic>
        <p:nvPicPr>
          <p:cNvPr id="56" name="Graphique 55">
            <a:extLst>
              <a:ext uri="{FF2B5EF4-FFF2-40B4-BE49-F238E27FC236}">
                <a16:creationId xmlns:a16="http://schemas.microsoft.com/office/drawing/2014/main" id="{49EB8E34-6E0D-6E71-770E-6483A221ADD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rot="10800000">
            <a:off x="621478" y="5036322"/>
            <a:ext cx="1005516" cy="352839"/>
          </a:xfrm>
          <a:prstGeom prst="rect">
            <a:avLst/>
          </a:prstGeom>
        </p:spPr>
      </p:pic>
    </p:spTree>
    <p:extLst>
      <p:ext uri="{BB962C8B-B14F-4D97-AF65-F5344CB8AC3E}">
        <p14:creationId xmlns:p14="http://schemas.microsoft.com/office/powerpoint/2010/main" val="8661793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6DE83F-9D88-FC17-9A56-236ECC3F528B}"/>
              </a:ext>
            </a:extLst>
          </p:cNvPr>
          <p:cNvSpPr>
            <a:spLocks noGrp="1"/>
          </p:cNvSpPr>
          <p:nvPr>
            <p:ph type="body" sz="quarter" idx="10"/>
          </p:nvPr>
        </p:nvSpPr>
        <p:spPr/>
        <p:txBody>
          <a:bodyPr>
            <a:normAutofit lnSpcReduction="10000"/>
          </a:bodyPr>
          <a:lstStyle/>
          <a:p>
            <a:r>
              <a:rPr lang="fr-FR" dirty="0" err="1"/>
              <a:t>Toolbox</a:t>
            </a:r>
            <a:endParaRPr lang="en-FR" dirty="0"/>
          </a:p>
        </p:txBody>
      </p:sp>
      <p:pic>
        <p:nvPicPr>
          <p:cNvPr id="13" name="Graphique 12">
            <a:extLst>
              <a:ext uri="{FF2B5EF4-FFF2-40B4-BE49-F238E27FC236}">
                <a16:creationId xmlns:a16="http://schemas.microsoft.com/office/drawing/2014/main" id="{D2B008BF-F44E-12B8-48EC-BDDCF2BD0DE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967415" y="2541147"/>
            <a:ext cx="895350" cy="895350"/>
          </a:xfrm>
          <a:prstGeom prst="rect">
            <a:avLst/>
          </a:prstGeom>
        </p:spPr>
      </p:pic>
      <p:pic>
        <p:nvPicPr>
          <p:cNvPr id="16" name="Graphique 15">
            <a:extLst>
              <a:ext uri="{FF2B5EF4-FFF2-40B4-BE49-F238E27FC236}">
                <a16:creationId xmlns:a16="http://schemas.microsoft.com/office/drawing/2014/main" id="{FB4FA4FC-F6F4-D81B-89EE-72961041EDD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67415" y="1386136"/>
            <a:ext cx="895350" cy="895350"/>
          </a:xfrm>
          <a:prstGeom prst="rect">
            <a:avLst/>
          </a:prstGeom>
        </p:spPr>
      </p:pic>
      <p:pic>
        <p:nvPicPr>
          <p:cNvPr id="18" name="Graphique 17">
            <a:extLst>
              <a:ext uri="{FF2B5EF4-FFF2-40B4-BE49-F238E27FC236}">
                <a16:creationId xmlns:a16="http://schemas.microsoft.com/office/drawing/2014/main" id="{2A9A996A-B93D-8002-354D-CCE09D4A932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754688" y="2541147"/>
            <a:ext cx="895350" cy="895350"/>
          </a:xfrm>
          <a:prstGeom prst="rect">
            <a:avLst/>
          </a:prstGeom>
        </p:spPr>
      </p:pic>
      <p:pic>
        <p:nvPicPr>
          <p:cNvPr id="20" name="Graphique 19">
            <a:extLst>
              <a:ext uri="{FF2B5EF4-FFF2-40B4-BE49-F238E27FC236}">
                <a16:creationId xmlns:a16="http://schemas.microsoft.com/office/drawing/2014/main" id="{E83526F1-8F9F-6329-4562-774A90F8F78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754688" y="1381609"/>
            <a:ext cx="895350" cy="895350"/>
          </a:xfrm>
          <a:prstGeom prst="rect">
            <a:avLst/>
          </a:prstGeom>
        </p:spPr>
      </p:pic>
      <p:pic>
        <p:nvPicPr>
          <p:cNvPr id="27" name="Graphique 26">
            <a:extLst>
              <a:ext uri="{FF2B5EF4-FFF2-40B4-BE49-F238E27FC236}">
                <a16:creationId xmlns:a16="http://schemas.microsoft.com/office/drawing/2014/main" id="{C02E0C3F-8B5C-A7C6-4F4D-585B7061066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541961" y="2541147"/>
            <a:ext cx="895350" cy="895350"/>
          </a:xfrm>
          <a:prstGeom prst="rect">
            <a:avLst/>
          </a:prstGeom>
        </p:spPr>
      </p:pic>
      <p:pic>
        <p:nvPicPr>
          <p:cNvPr id="29" name="Graphique 28">
            <a:extLst>
              <a:ext uri="{FF2B5EF4-FFF2-40B4-BE49-F238E27FC236}">
                <a16:creationId xmlns:a16="http://schemas.microsoft.com/office/drawing/2014/main" id="{6C4A9480-0EDA-305B-4C3F-DDD2D694ABD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541961" y="1381609"/>
            <a:ext cx="895350" cy="895350"/>
          </a:xfrm>
          <a:prstGeom prst="rect">
            <a:avLst/>
          </a:prstGeom>
        </p:spPr>
      </p:pic>
      <p:pic>
        <p:nvPicPr>
          <p:cNvPr id="33" name="Graphique 32">
            <a:extLst>
              <a:ext uri="{FF2B5EF4-FFF2-40B4-BE49-F238E27FC236}">
                <a16:creationId xmlns:a16="http://schemas.microsoft.com/office/drawing/2014/main" id="{75012292-65CD-CAEC-B653-63B43647F28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329234" y="2541147"/>
            <a:ext cx="895350" cy="895350"/>
          </a:xfrm>
          <a:prstGeom prst="rect">
            <a:avLst/>
          </a:prstGeom>
        </p:spPr>
      </p:pic>
      <p:pic>
        <p:nvPicPr>
          <p:cNvPr id="36" name="Graphique 35">
            <a:extLst>
              <a:ext uri="{FF2B5EF4-FFF2-40B4-BE49-F238E27FC236}">
                <a16:creationId xmlns:a16="http://schemas.microsoft.com/office/drawing/2014/main" id="{49A333F6-42C4-21E6-D9B9-014969F1C61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329234" y="1381609"/>
            <a:ext cx="895350" cy="895350"/>
          </a:xfrm>
          <a:prstGeom prst="rect">
            <a:avLst/>
          </a:prstGeom>
        </p:spPr>
      </p:pic>
      <p:pic>
        <p:nvPicPr>
          <p:cNvPr id="39" name="Graphique 38">
            <a:extLst>
              <a:ext uri="{FF2B5EF4-FFF2-40B4-BE49-F238E27FC236}">
                <a16:creationId xmlns:a16="http://schemas.microsoft.com/office/drawing/2014/main" id="{802164B5-94B1-E5FB-7FCC-2FEDB0BC6FB2}"/>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2329234" y="3700685"/>
            <a:ext cx="895350" cy="895350"/>
          </a:xfrm>
          <a:prstGeom prst="rect">
            <a:avLst/>
          </a:prstGeom>
        </p:spPr>
      </p:pic>
      <p:pic>
        <p:nvPicPr>
          <p:cNvPr id="41" name="Graphique 40">
            <a:extLst>
              <a:ext uri="{FF2B5EF4-FFF2-40B4-BE49-F238E27FC236}">
                <a16:creationId xmlns:a16="http://schemas.microsoft.com/office/drawing/2014/main" id="{F92BA5B5-E4C2-E35E-872A-FA5A2577B93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2329234" y="4860223"/>
            <a:ext cx="895350" cy="895350"/>
          </a:xfrm>
          <a:prstGeom prst="rect">
            <a:avLst/>
          </a:prstGeom>
        </p:spPr>
      </p:pic>
      <p:pic>
        <p:nvPicPr>
          <p:cNvPr id="43" name="Graphique 42">
            <a:extLst>
              <a:ext uri="{FF2B5EF4-FFF2-40B4-BE49-F238E27FC236}">
                <a16:creationId xmlns:a16="http://schemas.microsoft.com/office/drawing/2014/main" id="{0A6F69BE-2404-6181-2C4B-93A51D15AB5A}"/>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4541961" y="3700685"/>
            <a:ext cx="895350" cy="895350"/>
          </a:xfrm>
          <a:prstGeom prst="rect">
            <a:avLst/>
          </a:prstGeom>
        </p:spPr>
      </p:pic>
      <p:pic>
        <p:nvPicPr>
          <p:cNvPr id="45" name="Graphique 44">
            <a:extLst>
              <a:ext uri="{FF2B5EF4-FFF2-40B4-BE49-F238E27FC236}">
                <a16:creationId xmlns:a16="http://schemas.microsoft.com/office/drawing/2014/main" id="{BDCDC916-4971-0605-3FE9-F3D7CC8E358F}"/>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4541961" y="4860223"/>
            <a:ext cx="895350" cy="895350"/>
          </a:xfrm>
          <a:prstGeom prst="rect">
            <a:avLst/>
          </a:prstGeom>
        </p:spPr>
      </p:pic>
      <p:pic>
        <p:nvPicPr>
          <p:cNvPr id="47" name="Graphique 46">
            <a:extLst>
              <a:ext uri="{FF2B5EF4-FFF2-40B4-BE49-F238E27FC236}">
                <a16:creationId xmlns:a16="http://schemas.microsoft.com/office/drawing/2014/main" id="{17EF7945-FD97-8223-9B98-F82C32B4F317}"/>
              </a:ext>
            </a:extLst>
          </p:cNvPr>
          <p:cNvPicPr>
            <a:picLocks noChangeAspect="1"/>
          </p:cNvPicPr>
          <p:nvPr/>
        </p:nvPicPr>
        <p:blipFill>
          <a:blip r:embed="rId26">
            <a:extLst>
              <a:ext uri="{96DAC541-7B7A-43D3-8B79-37D633B846F1}">
                <asvg:svgBlip xmlns:asvg="http://schemas.microsoft.com/office/drawing/2016/SVG/main" r:embed="rId27"/>
              </a:ext>
            </a:extLst>
          </a:blip>
          <a:stretch>
            <a:fillRect/>
          </a:stretch>
        </p:blipFill>
        <p:spPr>
          <a:xfrm>
            <a:off x="6754688" y="3700685"/>
            <a:ext cx="895350" cy="895350"/>
          </a:xfrm>
          <a:prstGeom prst="rect">
            <a:avLst/>
          </a:prstGeom>
        </p:spPr>
      </p:pic>
      <p:pic>
        <p:nvPicPr>
          <p:cNvPr id="49" name="Graphique 48">
            <a:extLst>
              <a:ext uri="{FF2B5EF4-FFF2-40B4-BE49-F238E27FC236}">
                <a16:creationId xmlns:a16="http://schemas.microsoft.com/office/drawing/2014/main" id="{875C6950-5A00-A6AE-26F3-5AD61B6817E9}"/>
              </a:ext>
            </a:extLst>
          </p:cNvPr>
          <p:cNvPicPr>
            <a:picLocks noChangeAspect="1"/>
          </p:cNvPicPr>
          <p:nvPr/>
        </p:nvPicPr>
        <p:blipFill>
          <a:blip r:embed="rId28">
            <a:extLst>
              <a:ext uri="{96DAC541-7B7A-43D3-8B79-37D633B846F1}">
                <asvg:svgBlip xmlns:asvg="http://schemas.microsoft.com/office/drawing/2016/SVG/main" r:embed="rId29"/>
              </a:ext>
            </a:extLst>
          </a:blip>
          <a:stretch>
            <a:fillRect/>
          </a:stretch>
        </p:blipFill>
        <p:spPr>
          <a:xfrm>
            <a:off x="6754688" y="4860223"/>
            <a:ext cx="895350" cy="895350"/>
          </a:xfrm>
          <a:prstGeom prst="rect">
            <a:avLst/>
          </a:prstGeom>
        </p:spPr>
      </p:pic>
      <p:pic>
        <p:nvPicPr>
          <p:cNvPr id="55" name="Graphique 54">
            <a:extLst>
              <a:ext uri="{FF2B5EF4-FFF2-40B4-BE49-F238E27FC236}">
                <a16:creationId xmlns:a16="http://schemas.microsoft.com/office/drawing/2014/main" id="{134423AC-333B-8869-2176-D2128B1B72A4}"/>
              </a:ext>
            </a:extLst>
          </p:cNvPr>
          <p:cNvPicPr>
            <a:picLocks noChangeAspect="1"/>
          </p:cNvPicPr>
          <p:nvPr/>
        </p:nvPicPr>
        <p:blipFill>
          <a:blip r:embed="rId30">
            <a:extLst>
              <a:ext uri="{96DAC541-7B7A-43D3-8B79-37D633B846F1}">
                <asvg:svgBlip xmlns:asvg="http://schemas.microsoft.com/office/drawing/2016/SVG/main" r:embed="rId31"/>
              </a:ext>
            </a:extLst>
          </a:blip>
          <a:stretch>
            <a:fillRect/>
          </a:stretch>
        </p:blipFill>
        <p:spPr>
          <a:xfrm>
            <a:off x="8967415" y="3693189"/>
            <a:ext cx="895350" cy="895350"/>
          </a:xfrm>
          <a:prstGeom prst="rect">
            <a:avLst/>
          </a:prstGeom>
        </p:spPr>
      </p:pic>
      <p:pic>
        <p:nvPicPr>
          <p:cNvPr id="61" name="Graphique 60">
            <a:extLst>
              <a:ext uri="{FF2B5EF4-FFF2-40B4-BE49-F238E27FC236}">
                <a16:creationId xmlns:a16="http://schemas.microsoft.com/office/drawing/2014/main" id="{05CC603E-8F1E-BE33-A363-497813FD7CFE}"/>
              </a:ext>
            </a:extLst>
          </p:cNvPr>
          <p:cNvPicPr>
            <a:picLocks noChangeAspect="1"/>
          </p:cNvPicPr>
          <p:nvPr/>
        </p:nvPicPr>
        <p:blipFill>
          <a:blip r:embed="rId32">
            <a:extLst>
              <a:ext uri="{96DAC541-7B7A-43D3-8B79-37D633B846F1}">
                <asvg:svgBlip xmlns:asvg="http://schemas.microsoft.com/office/drawing/2016/SVG/main" r:embed="rId33"/>
              </a:ext>
            </a:extLst>
          </a:blip>
          <a:stretch>
            <a:fillRect/>
          </a:stretch>
        </p:blipFill>
        <p:spPr>
          <a:xfrm>
            <a:off x="8967415" y="4860223"/>
            <a:ext cx="895350" cy="895350"/>
          </a:xfrm>
          <a:prstGeom prst="rect">
            <a:avLst/>
          </a:prstGeom>
        </p:spPr>
      </p:pic>
    </p:spTree>
    <p:extLst>
      <p:ext uri="{BB962C8B-B14F-4D97-AF65-F5344CB8AC3E}">
        <p14:creationId xmlns:p14="http://schemas.microsoft.com/office/powerpoint/2010/main" val="24586762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6DE83F-9D88-FC17-9A56-236ECC3F528B}"/>
              </a:ext>
            </a:extLst>
          </p:cNvPr>
          <p:cNvSpPr>
            <a:spLocks noGrp="1"/>
          </p:cNvSpPr>
          <p:nvPr>
            <p:ph type="body" sz="quarter" idx="10"/>
          </p:nvPr>
        </p:nvSpPr>
        <p:spPr/>
        <p:txBody>
          <a:bodyPr>
            <a:normAutofit lnSpcReduction="10000"/>
          </a:bodyPr>
          <a:lstStyle/>
          <a:p>
            <a:r>
              <a:rPr lang="fr-FR" dirty="0" err="1"/>
              <a:t>Toolbox</a:t>
            </a:r>
            <a:endParaRPr lang="en-FR" dirty="0"/>
          </a:p>
        </p:txBody>
      </p:sp>
      <p:pic>
        <p:nvPicPr>
          <p:cNvPr id="4" name="Image 3" descr="Une image contenant dessin humoristique, art&#10;&#10;Description générée automatiquement">
            <a:extLst>
              <a:ext uri="{FF2B5EF4-FFF2-40B4-BE49-F238E27FC236}">
                <a16:creationId xmlns:a16="http://schemas.microsoft.com/office/drawing/2014/main" id="{516E508B-DBCB-0D58-7A07-08BACE3B8CC0}"/>
              </a:ext>
            </a:extLst>
          </p:cNvPr>
          <p:cNvPicPr>
            <a:picLocks noChangeAspect="1"/>
          </p:cNvPicPr>
          <p:nvPr/>
        </p:nvPicPr>
        <p:blipFill>
          <a:blip r:embed="rId2"/>
          <a:stretch>
            <a:fillRect/>
          </a:stretch>
        </p:blipFill>
        <p:spPr>
          <a:xfrm>
            <a:off x="587375" y="2381745"/>
            <a:ext cx="1428394" cy="2666010"/>
          </a:xfrm>
          <a:prstGeom prst="rect">
            <a:avLst/>
          </a:prstGeom>
        </p:spPr>
      </p:pic>
      <p:pic>
        <p:nvPicPr>
          <p:cNvPr id="11" name="Image 10">
            <a:extLst>
              <a:ext uri="{FF2B5EF4-FFF2-40B4-BE49-F238E27FC236}">
                <a16:creationId xmlns:a16="http://schemas.microsoft.com/office/drawing/2014/main" id="{114EEFDB-CDC8-1C84-7571-A8DA44994888}"/>
              </a:ext>
            </a:extLst>
          </p:cNvPr>
          <p:cNvPicPr>
            <a:picLocks noChangeAspect="1"/>
          </p:cNvPicPr>
          <p:nvPr/>
        </p:nvPicPr>
        <p:blipFill>
          <a:blip r:embed="rId3"/>
          <a:stretch>
            <a:fillRect/>
          </a:stretch>
        </p:blipFill>
        <p:spPr>
          <a:xfrm>
            <a:off x="2626822" y="2009384"/>
            <a:ext cx="1108487" cy="3038371"/>
          </a:xfrm>
          <a:prstGeom prst="rect">
            <a:avLst/>
          </a:prstGeom>
        </p:spPr>
      </p:pic>
      <p:pic>
        <p:nvPicPr>
          <p:cNvPr id="7" name="Image 6" descr="Une image contenant Graphique, symbole, conception&#10;&#10;Description générée automatiquement">
            <a:extLst>
              <a:ext uri="{FF2B5EF4-FFF2-40B4-BE49-F238E27FC236}">
                <a16:creationId xmlns:a16="http://schemas.microsoft.com/office/drawing/2014/main" id="{4CA98924-0D23-58A8-108A-AC19464E05C2}"/>
              </a:ext>
            </a:extLst>
          </p:cNvPr>
          <p:cNvPicPr>
            <a:picLocks noChangeAspect="1"/>
          </p:cNvPicPr>
          <p:nvPr/>
        </p:nvPicPr>
        <p:blipFill>
          <a:blip r:embed="rId4"/>
          <a:stretch>
            <a:fillRect/>
          </a:stretch>
        </p:blipFill>
        <p:spPr>
          <a:xfrm>
            <a:off x="4563820" y="1900732"/>
            <a:ext cx="485775" cy="533400"/>
          </a:xfrm>
          <a:prstGeom prst="rect">
            <a:avLst/>
          </a:prstGeom>
        </p:spPr>
      </p:pic>
      <p:pic>
        <p:nvPicPr>
          <p:cNvPr id="12" name="Image 11" descr="Une image contenant jaune, Papier de bricolage, cube&#10;&#10;Description générée automatiquement">
            <a:extLst>
              <a:ext uri="{FF2B5EF4-FFF2-40B4-BE49-F238E27FC236}">
                <a16:creationId xmlns:a16="http://schemas.microsoft.com/office/drawing/2014/main" id="{D8006CA2-0970-CBF1-02A9-2126BBA97F8C}"/>
              </a:ext>
            </a:extLst>
          </p:cNvPr>
          <p:cNvPicPr>
            <a:picLocks noChangeAspect="1"/>
          </p:cNvPicPr>
          <p:nvPr/>
        </p:nvPicPr>
        <p:blipFill>
          <a:blip r:embed="rId5"/>
          <a:stretch>
            <a:fillRect/>
          </a:stretch>
        </p:blipFill>
        <p:spPr>
          <a:xfrm>
            <a:off x="10699267" y="1862632"/>
            <a:ext cx="752475" cy="666750"/>
          </a:xfrm>
          <a:prstGeom prst="rect">
            <a:avLst/>
          </a:prstGeom>
        </p:spPr>
      </p:pic>
      <p:pic>
        <p:nvPicPr>
          <p:cNvPr id="14" name="Image 13" descr="Une image contenant capture d’écran&#10;&#10;Description générée automatiquement">
            <a:extLst>
              <a:ext uri="{FF2B5EF4-FFF2-40B4-BE49-F238E27FC236}">
                <a16:creationId xmlns:a16="http://schemas.microsoft.com/office/drawing/2014/main" id="{1B29C3EF-4756-0A47-6F15-759E5DE0DCA3}"/>
              </a:ext>
            </a:extLst>
          </p:cNvPr>
          <p:cNvPicPr>
            <a:picLocks noChangeAspect="1"/>
          </p:cNvPicPr>
          <p:nvPr/>
        </p:nvPicPr>
        <p:blipFill>
          <a:blip r:embed="rId6"/>
          <a:stretch>
            <a:fillRect/>
          </a:stretch>
        </p:blipFill>
        <p:spPr>
          <a:xfrm>
            <a:off x="9708053" y="1834057"/>
            <a:ext cx="685800" cy="723900"/>
          </a:xfrm>
          <a:prstGeom prst="rect">
            <a:avLst/>
          </a:prstGeom>
        </p:spPr>
      </p:pic>
      <p:pic>
        <p:nvPicPr>
          <p:cNvPr id="16" name="Image 15" descr="Une image contenant œuf, cercle&#10;&#10;Description générée automatiquement">
            <a:extLst>
              <a:ext uri="{FF2B5EF4-FFF2-40B4-BE49-F238E27FC236}">
                <a16:creationId xmlns:a16="http://schemas.microsoft.com/office/drawing/2014/main" id="{F3BC07B3-E9D0-8EB6-9DE1-140189B0533D}"/>
              </a:ext>
            </a:extLst>
          </p:cNvPr>
          <p:cNvPicPr>
            <a:picLocks noChangeAspect="1"/>
          </p:cNvPicPr>
          <p:nvPr/>
        </p:nvPicPr>
        <p:blipFill>
          <a:blip r:embed="rId7"/>
          <a:stretch>
            <a:fillRect/>
          </a:stretch>
        </p:blipFill>
        <p:spPr>
          <a:xfrm>
            <a:off x="7531613" y="1846506"/>
            <a:ext cx="609600" cy="666750"/>
          </a:xfrm>
          <a:prstGeom prst="rect">
            <a:avLst/>
          </a:prstGeom>
        </p:spPr>
      </p:pic>
      <p:pic>
        <p:nvPicPr>
          <p:cNvPr id="18" name="Image 17">
            <a:extLst>
              <a:ext uri="{FF2B5EF4-FFF2-40B4-BE49-F238E27FC236}">
                <a16:creationId xmlns:a16="http://schemas.microsoft.com/office/drawing/2014/main" id="{AA923DB4-24EB-A87E-370F-89EB5BFD234D}"/>
              </a:ext>
            </a:extLst>
          </p:cNvPr>
          <p:cNvPicPr>
            <a:picLocks noChangeAspect="1"/>
          </p:cNvPicPr>
          <p:nvPr/>
        </p:nvPicPr>
        <p:blipFill>
          <a:blip r:embed="rId8"/>
          <a:stretch>
            <a:fillRect/>
          </a:stretch>
        </p:blipFill>
        <p:spPr>
          <a:xfrm>
            <a:off x="8709100" y="1953120"/>
            <a:ext cx="609600" cy="428625"/>
          </a:xfrm>
          <a:prstGeom prst="rect">
            <a:avLst/>
          </a:prstGeom>
        </p:spPr>
      </p:pic>
      <p:pic>
        <p:nvPicPr>
          <p:cNvPr id="20" name="Image 19" descr="Une image contenant jaune, triangle, ligne, Papier de bricolage&#10;&#10;Description générée automatiquement">
            <a:extLst>
              <a:ext uri="{FF2B5EF4-FFF2-40B4-BE49-F238E27FC236}">
                <a16:creationId xmlns:a16="http://schemas.microsoft.com/office/drawing/2014/main" id="{258A5011-5F51-9682-D3F4-D02ACADC3D45}"/>
              </a:ext>
            </a:extLst>
          </p:cNvPr>
          <p:cNvPicPr>
            <a:picLocks noChangeAspect="1"/>
          </p:cNvPicPr>
          <p:nvPr/>
        </p:nvPicPr>
        <p:blipFill>
          <a:blip r:embed="rId9"/>
          <a:stretch>
            <a:fillRect/>
          </a:stretch>
        </p:blipFill>
        <p:spPr>
          <a:xfrm>
            <a:off x="6450218" y="1879843"/>
            <a:ext cx="685800" cy="600075"/>
          </a:xfrm>
          <a:prstGeom prst="rect">
            <a:avLst/>
          </a:prstGeom>
        </p:spPr>
      </p:pic>
      <p:pic>
        <p:nvPicPr>
          <p:cNvPr id="22" name="Image 21" descr="Une image contenant Caractère coloré, jaune, capture d’écran, orange&#10;&#10;Description générée automatiquement">
            <a:extLst>
              <a:ext uri="{FF2B5EF4-FFF2-40B4-BE49-F238E27FC236}">
                <a16:creationId xmlns:a16="http://schemas.microsoft.com/office/drawing/2014/main" id="{3E8A4C77-FF64-FACB-AAF0-A1663C212990}"/>
              </a:ext>
            </a:extLst>
          </p:cNvPr>
          <p:cNvPicPr>
            <a:picLocks noChangeAspect="1"/>
          </p:cNvPicPr>
          <p:nvPr/>
        </p:nvPicPr>
        <p:blipFill>
          <a:blip r:embed="rId10"/>
          <a:stretch>
            <a:fillRect/>
          </a:stretch>
        </p:blipFill>
        <p:spPr>
          <a:xfrm>
            <a:off x="5625999" y="1995982"/>
            <a:ext cx="504825" cy="504825"/>
          </a:xfrm>
          <a:prstGeom prst="rect">
            <a:avLst/>
          </a:prstGeom>
        </p:spPr>
      </p:pic>
      <p:pic>
        <p:nvPicPr>
          <p:cNvPr id="26" name="Image 25" descr="Une image contenant capture d’écran, conception, clipart, illustration&#10;&#10;Description générée automatiquement">
            <a:extLst>
              <a:ext uri="{FF2B5EF4-FFF2-40B4-BE49-F238E27FC236}">
                <a16:creationId xmlns:a16="http://schemas.microsoft.com/office/drawing/2014/main" id="{F5AA873A-A361-D975-5004-9CEB511BCF81}"/>
              </a:ext>
            </a:extLst>
          </p:cNvPr>
          <p:cNvPicPr>
            <a:picLocks noChangeAspect="1"/>
          </p:cNvPicPr>
          <p:nvPr/>
        </p:nvPicPr>
        <p:blipFill>
          <a:blip r:embed="rId11"/>
          <a:stretch>
            <a:fillRect/>
          </a:stretch>
        </p:blipFill>
        <p:spPr>
          <a:xfrm>
            <a:off x="4567237" y="3877366"/>
            <a:ext cx="4291013" cy="1222828"/>
          </a:xfrm>
          <a:prstGeom prst="rect">
            <a:avLst/>
          </a:prstGeom>
        </p:spPr>
      </p:pic>
      <p:pic>
        <p:nvPicPr>
          <p:cNvPr id="27" name="Image 26" descr="Une image contenant jaune, carré, motif, Rectangle&#10;&#10;Description générée automatiquement">
            <a:extLst>
              <a:ext uri="{FF2B5EF4-FFF2-40B4-BE49-F238E27FC236}">
                <a16:creationId xmlns:a16="http://schemas.microsoft.com/office/drawing/2014/main" id="{5A5AF4FA-7C83-283F-4CFC-7B209BA1257C}"/>
              </a:ext>
            </a:extLst>
          </p:cNvPr>
          <p:cNvPicPr>
            <a:picLocks noChangeAspect="1"/>
          </p:cNvPicPr>
          <p:nvPr/>
        </p:nvPicPr>
        <p:blipFill>
          <a:blip r:embed="rId12"/>
          <a:stretch>
            <a:fillRect/>
          </a:stretch>
        </p:blipFill>
        <p:spPr>
          <a:xfrm>
            <a:off x="3807676" y="1975979"/>
            <a:ext cx="341888" cy="341888"/>
          </a:xfrm>
          <a:prstGeom prst="rect">
            <a:avLst/>
          </a:prstGeom>
        </p:spPr>
      </p:pic>
      <p:pic>
        <p:nvPicPr>
          <p:cNvPr id="5" name="Image 4" descr="Une image contenant conception&#10;&#10;Description générée automatiquement avec une confiance faible">
            <a:extLst>
              <a:ext uri="{FF2B5EF4-FFF2-40B4-BE49-F238E27FC236}">
                <a16:creationId xmlns:a16="http://schemas.microsoft.com/office/drawing/2014/main" id="{B502990A-46F9-C6D7-6D4D-FBB6B96935C8}"/>
              </a:ext>
            </a:extLst>
          </p:cNvPr>
          <p:cNvPicPr>
            <a:picLocks noChangeAspect="1"/>
          </p:cNvPicPr>
          <p:nvPr/>
        </p:nvPicPr>
        <p:blipFill>
          <a:blip r:embed="rId13"/>
          <a:stretch>
            <a:fillRect/>
          </a:stretch>
        </p:blipFill>
        <p:spPr>
          <a:xfrm>
            <a:off x="10819293" y="4165592"/>
            <a:ext cx="653427" cy="735533"/>
          </a:xfrm>
          <a:prstGeom prst="rect">
            <a:avLst/>
          </a:prstGeom>
        </p:spPr>
      </p:pic>
      <p:pic>
        <p:nvPicPr>
          <p:cNvPr id="10" name="Image 9" descr="Une image contenant Graphique, logo, graphisme, symbole&#10;&#10;Description générée automatiquement">
            <a:extLst>
              <a:ext uri="{FF2B5EF4-FFF2-40B4-BE49-F238E27FC236}">
                <a16:creationId xmlns:a16="http://schemas.microsoft.com/office/drawing/2014/main" id="{90FF91EF-8AC9-595F-2A12-A2C97FB6016C}"/>
              </a:ext>
            </a:extLst>
          </p:cNvPr>
          <p:cNvPicPr>
            <a:picLocks noChangeAspect="1"/>
          </p:cNvPicPr>
          <p:nvPr/>
        </p:nvPicPr>
        <p:blipFill>
          <a:blip r:embed="rId14"/>
          <a:stretch>
            <a:fillRect/>
          </a:stretch>
        </p:blipFill>
        <p:spPr>
          <a:xfrm>
            <a:off x="9690178" y="4199342"/>
            <a:ext cx="495774" cy="757112"/>
          </a:xfrm>
          <a:prstGeom prst="rect">
            <a:avLst/>
          </a:prstGeom>
        </p:spPr>
      </p:pic>
      <p:pic>
        <p:nvPicPr>
          <p:cNvPr id="15" name="Image 14" descr="Une image contenant Graphique, clipart, graphisme, conception&#10;&#10;Description générée automatiquement">
            <a:extLst>
              <a:ext uri="{FF2B5EF4-FFF2-40B4-BE49-F238E27FC236}">
                <a16:creationId xmlns:a16="http://schemas.microsoft.com/office/drawing/2014/main" id="{D72445B5-4EE9-23BA-4335-899BFF1E1D58}"/>
              </a:ext>
            </a:extLst>
          </p:cNvPr>
          <p:cNvPicPr>
            <a:picLocks noChangeAspect="1"/>
          </p:cNvPicPr>
          <p:nvPr/>
        </p:nvPicPr>
        <p:blipFill>
          <a:blip r:embed="rId15"/>
          <a:stretch>
            <a:fillRect/>
          </a:stretch>
        </p:blipFill>
        <p:spPr>
          <a:xfrm>
            <a:off x="9565178" y="3031599"/>
            <a:ext cx="540684" cy="821778"/>
          </a:xfrm>
          <a:prstGeom prst="rect">
            <a:avLst/>
          </a:prstGeom>
        </p:spPr>
      </p:pic>
      <p:pic>
        <p:nvPicPr>
          <p:cNvPr id="19" name="Image 18" descr="Une image contenant conception&#10;&#10;Description générée automatiquement avec une confiance faible">
            <a:extLst>
              <a:ext uri="{FF2B5EF4-FFF2-40B4-BE49-F238E27FC236}">
                <a16:creationId xmlns:a16="http://schemas.microsoft.com/office/drawing/2014/main" id="{24187859-52ED-36A4-3A19-0808F139B022}"/>
              </a:ext>
            </a:extLst>
          </p:cNvPr>
          <p:cNvPicPr>
            <a:picLocks noChangeAspect="1"/>
          </p:cNvPicPr>
          <p:nvPr/>
        </p:nvPicPr>
        <p:blipFill>
          <a:blip r:embed="rId16"/>
          <a:stretch>
            <a:fillRect/>
          </a:stretch>
        </p:blipFill>
        <p:spPr>
          <a:xfrm>
            <a:off x="10819293" y="2967900"/>
            <a:ext cx="632449" cy="707819"/>
          </a:xfrm>
          <a:prstGeom prst="rect">
            <a:avLst/>
          </a:prstGeom>
        </p:spPr>
      </p:pic>
    </p:spTree>
    <p:extLst>
      <p:ext uri="{BB962C8B-B14F-4D97-AF65-F5344CB8AC3E}">
        <p14:creationId xmlns:p14="http://schemas.microsoft.com/office/powerpoint/2010/main" val="2777930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6DE83F-9D88-FC17-9A56-236ECC3F528B}"/>
              </a:ext>
            </a:extLst>
          </p:cNvPr>
          <p:cNvSpPr>
            <a:spLocks noGrp="1"/>
          </p:cNvSpPr>
          <p:nvPr>
            <p:ph type="body" sz="quarter" idx="10"/>
          </p:nvPr>
        </p:nvSpPr>
        <p:spPr/>
        <p:txBody>
          <a:bodyPr>
            <a:normAutofit lnSpcReduction="10000"/>
          </a:bodyPr>
          <a:lstStyle/>
          <a:p>
            <a:r>
              <a:rPr lang="fr-FR" dirty="0" err="1"/>
              <a:t>Toolbox</a:t>
            </a:r>
            <a:endParaRPr lang="en-FR" dirty="0"/>
          </a:p>
        </p:txBody>
      </p:sp>
      <p:pic>
        <p:nvPicPr>
          <p:cNvPr id="5" name="Image 4" descr="Une image contenant capture d’écran, dessin humoristique, léger&#10;&#10;Description générée automatiquement">
            <a:extLst>
              <a:ext uri="{FF2B5EF4-FFF2-40B4-BE49-F238E27FC236}">
                <a16:creationId xmlns:a16="http://schemas.microsoft.com/office/drawing/2014/main" id="{7C270F15-D58B-9FB7-88FE-39CFAB562070}"/>
              </a:ext>
            </a:extLst>
          </p:cNvPr>
          <p:cNvPicPr>
            <a:picLocks noChangeAspect="1"/>
          </p:cNvPicPr>
          <p:nvPr/>
        </p:nvPicPr>
        <p:blipFill>
          <a:blip r:embed="rId2"/>
          <a:stretch>
            <a:fillRect/>
          </a:stretch>
        </p:blipFill>
        <p:spPr>
          <a:xfrm>
            <a:off x="381000" y="3520439"/>
            <a:ext cx="5295389" cy="2307907"/>
          </a:xfrm>
          <a:prstGeom prst="rect">
            <a:avLst/>
          </a:prstGeom>
        </p:spPr>
      </p:pic>
      <p:pic>
        <p:nvPicPr>
          <p:cNvPr id="8" name="Image 7" descr="Une image contenant capture d’écran, dessin humoristique&#10;&#10;Description générée automatiquement">
            <a:extLst>
              <a:ext uri="{FF2B5EF4-FFF2-40B4-BE49-F238E27FC236}">
                <a16:creationId xmlns:a16="http://schemas.microsoft.com/office/drawing/2014/main" id="{2160A46C-E7D2-11EB-F0AA-F07023E206AC}"/>
              </a:ext>
            </a:extLst>
          </p:cNvPr>
          <p:cNvPicPr>
            <a:picLocks noChangeAspect="1"/>
          </p:cNvPicPr>
          <p:nvPr/>
        </p:nvPicPr>
        <p:blipFill>
          <a:blip r:embed="rId3"/>
          <a:stretch>
            <a:fillRect/>
          </a:stretch>
        </p:blipFill>
        <p:spPr>
          <a:xfrm>
            <a:off x="6096001" y="3429000"/>
            <a:ext cx="5714999" cy="2490787"/>
          </a:xfrm>
          <a:prstGeom prst="rect">
            <a:avLst/>
          </a:prstGeom>
        </p:spPr>
      </p:pic>
      <p:pic>
        <p:nvPicPr>
          <p:cNvPr id="10" name="Image 9" descr="Une image contenant capture d’écran, dessin humoristique&#10;&#10;Description générée automatiquement">
            <a:extLst>
              <a:ext uri="{FF2B5EF4-FFF2-40B4-BE49-F238E27FC236}">
                <a16:creationId xmlns:a16="http://schemas.microsoft.com/office/drawing/2014/main" id="{11C9B4C2-A7FE-F623-DA0C-C6384BA5AB2E}"/>
              </a:ext>
            </a:extLst>
          </p:cNvPr>
          <p:cNvPicPr>
            <a:picLocks noChangeAspect="1"/>
          </p:cNvPicPr>
          <p:nvPr/>
        </p:nvPicPr>
        <p:blipFill>
          <a:blip r:embed="rId4"/>
          <a:stretch>
            <a:fillRect/>
          </a:stretch>
        </p:blipFill>
        <p:spPr>
          <a:xfrm>
            <a:off x="6095999" y="1121093"/>
            <a:ext cx="5295389" cy="2307907"/>
          </a:xfrm>
          <a:prstGeom prst="rect">
            <a:avLst/>
          </a:prstGeom>
        </p:spPr>
      </p:pic>
      <p:pic>
        <p:nvPicPr>
          <p:cNvPr id="15" name="Image 14" descr="Une image contenant capture d’écran, Graphique, horloge, graphisme&#10;&#10;Description générée automatiquement">
            <a:extLst>
              <a:ext uri="{FF2B5EF4-FFF2-40B4-BE49-F238E27FC236}">
                <a16:creationId xmlns:a16="http://schemas.microsoft.com/office/drawing/2014/main" id="{BFD46ACA-2EDB-DA79-3DE8-5781566169E5}"/>
              </a:ext>
            </a:extLst>
          </p:cNvPr>
          <p:cNvPicPr>
            <a:picLocks noChangeAspect="1"/>
          </p:cNvPicPr>
          <p:nvPr/>
        </p:nvPicPr>
        <p:blipFill>
          <a:blip r:embed="rId5"/>
          <a:stretch>
            <a:fillRect/>
          </a:stretch>
        </p:blipFill>
        <p:spPr>
          <a:xfrm>
            <a:off x="0" y="1303973"/>
            <a:ext cx="5295389" cy="2307907"/>
          </a:xfrm>
          <a:prstGeom prst="rect">
            <a:avLst/>
          </a:prstGeom>
        </p:spPr>
      </p:pic>
    </p:spTree>
    <p:extLst>
      <p:ext uri="{BB962C8B-B14F-4D97-AF65-F5344CB8AC3E}">
        <p14:creationId xmlns:p14="http://schemas.microsoft.com/office/powerpoint/2010/main" val="83643662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6DE83F-9D88-FC17-9A56-236ECC3F528B}"/>
              </a:ext>
            </a:extLst>
          </p:cNvPr>
          <p:cNvSpPr>
            <a:spLocks noGrp="1"/>
          </p:cNvSpPr>
          <p:nvPr>
            <p:ph type="body" sz="quarter" idx="10"/>
          </p:nvPr>
        </p:nvSpPr>
        <p:spPr/>
        <p:txBody>
          <a:bodyPr>
            <a:normAutofit lnSpcReduction="10000"/>
          </a:bodyPr>
          <a:lstStyle/>
          <a:p>
            <a:r>
              <a:rPr lang="fr-FR" dirty="0" err="1"/>
              <a:t>Toolbox</a:t>
            </a:r>
            <a:endParaRPr lang="en-FR" dirty="0"/>
          </a:p>
        </p:txBody>
      </p:sp>
      <p:pic>
        <p:nvPicPr>
          <p:cNvPr id="6" name="Image 5" descr="Une image contenant dessin humoristique, habits, art&#10;&#10;Description générée automatiquement">
            <a:extLst>
              <a:ext uri="{FF2B5EF4-FFF2-40B4-BE49-F238E27FC236}">
                <a16:creationId xmlns:a16="http://schemas.microsoft.com/office/drawing/2014/main" id="{4EF9E9D2-7170-A3CC-C92C-A871C536AA74}"/>
              </a:ext>
            </a:extLst>
          </p:cNvPr>
          <p:cNvPicPr>
            <a:picLocks noChangeAspect="1"/>
          </p:cNvPicPr>
          <p:nvPr/>
        </p:nvPicPr>
        <p:blipFill>
          <a:blip r:embed="rId2"/>
          <a:stretch>
            <a:fillRect/>
          </a:stretch>
        </p:blipFill>
        <p:spPr>
          <a:xfrm>
            <a:off x="723619" y="3804182"/>
            <a:ext cx="762616" cy="1844342"/>
          </a:xfrm>
          <a:prstGeom prst="rect">
            <a:avLst/>
          </a:prstGeom>
        </p:spPr>
      </p:pic>
      <p:pic>
        <p:nvPicPr>
          <p:cNvPr id="9" name="Image 8" descr="Une image contenant dessin humoristique, habits, illustration, art&#10;&#10;Description générée automatiquement">
            <a:extLst>
              <a:ext uri="{FF2B5EF4-FFF2-40B4-BE49-F238E27FC236}">
                <a16:creationId xmlns:a16="http://schemas.microsoft.com/office/drawing/2014/main" id="{6C0CAA46-FC40-0F02-F7FF-6EA080AF8A34}"/>
              </a:ext>
            </a:extLst>
          </p:cNvPr>
          <p:cNvPicPr>
            <a:picLocks noChangeAspect="1"/>
          </p:cNvPicPr>
          <p:nvPr/>
        </p:nvPicPr>
        <p:blipFill>
          <a:blip r:embed="rId3"/>
          <a:stretch>
            <a:fillRect/>
          </a:stretch>
        </p:blipFill>
        <p:spPr>
          <a:xfrm>
            <a:off x="7795435" y="1294724"/>
            <a:ext cx="871182" cy="1939525"/>
          </a:xfrm>
          <a:prstGeom prst="rect">
            <a:avLst/>
          </a:prstGeom>
        </p:spPr>
      </p:pic>
      <p:pic>
        <p:nvPicPr>
          <p:cNvPr id="11" name="Image 10" descr="Une image contenant Danse, silhouette, art&#10;&#10;Description générée automatiquement">
            <a:extLst>
              <a:ext uri="{FF2B5EF4-FFF2-40B4-BE49-F238E27FC236}">
                <a16:creationId xmlns:a16="http://schemas.microsoft.com/office/drawing/2014/main" id="{AE070E52-D9B3-A8F1-CA56-AC99766BE9A6}"/>
              </a:ext>
            </a:extLst>
          </p:cNvPr>
          <p:cNvPicPr>
            <a:picLocks noChangeAspect="1"/>
          </p:cNvPicPr>
          <p:nvPr/>
        </p:nvPicPr>
        <p:blipFill>
          <a:blip r:embed="rId4"/>
          <a:stretch>
            <a:fillRect/>
          </a:stretch>
        </p:blipFill>
        <p:spPr>
          <a:xfrm>
            <a:off x="3765690" y="1468645"/>
            <a:ext cx="1486852" cy="1591559"/>
          </a:xfrm>
          <a:prstGeom prst="rect">
            <a:avLst/>
          </a:prstGeom>
        </p:spPr>
      </p:pic>
      <p:pic>
        <p:nvPicPr>
          <p:cNvPr id="17" name="Image 16" descr="Une image contenant habits, art, illustration&#10;&#10;Description générée automatiquement">
            <a:extLst>
              <a:ext uri="{FF2B5EF4-FFF2-40B4-BE49-F238E27FC236}">
                <a16:creationId xmlns:a16="http://schemas.microsoft.com/office/drawing/2014/main" id="{221098B9-CF5B-9503-CD6F-69AD77ACBF61}"/>
              </a:ext>
            </a:extLst>
          </p:cNvPr>
          <p:cNvPicPr>
            <a:picLocks noChangeAspect="1"/>
          </p:cNvPicPr>
          <p:nvPr/>
        </p:nvPicPr>
        <p:blipFill>
          <a:blip r:embed="rId5"/>
          <a:stretch>
            <a:fillRect/>
          </a:stretch>
        </p:blipFill>
        <p:spPr>
          <a:xfrm>
            <a:off x="9793859" y="2363132"/>
            <a:ext cx="1230274" cy="2131736"/>
          </a:xfrm>
          <a:prstGeom prst="rect">
            <a:avLst/>
          </a:prstGeom>
        </p:spPr>
      </p:pic>
      <p:pic>
        <p:nvPicPr>
          <p:cNvPr id="25" name="Image 24" descr="Une image contenant dessin humoristique, debout, art&#10;&#10;Description générée automatiquement">
            <a:extLst>
              <a:ext uri="{FF2B5EF4-FFF2-40B4-BE49-F238E27FC236}">
                <a16:creationId xmlns:a16="http://schemas.microsoft.com/office/drawing/2014/main" id="{F61979AB-BCCE-8033-436F-4CDDDA047EB5}"/>
              </a:ext>
            </a:extLst>
          </p:cNvPr>
          <p:cNvPicPr>
            <a:picLocks noChangeAspect="1"/>
          </p:cNvPicPr>
          <p:nvPr/>
        </p:nvPicPr>
        <p:blipFill>
          <a:blip r:embed="rId6"/>
          <a:stretch>
            <a:fillRect/>
          </a:stretch>
        </p:blipFill>
        <p:spPr>
          <a:xfrm>
            <a:off x="5298292" y="1468645"/>
            <a:ext cx="882470" cy="1764940"/>
          </a:xfrm>
          <a:prstGeom prst="rect">
            <a:avLst/>
          </a:prstGeom>
        </p:spPr>
      </p:pic>
      <p:pic>
        <p:nvPicPr>
          <p:cNvPr id="27" name="Image 26" descr="Une image contenant dessin humoristique, clipart, art, silhouette&#10;&#10;Description générée automatiquement">
            <a:extLst>
              <a:ext uri="{FF2B5EF4-FFF2-40B4-BE49-F238E27FC236}">
                <a16:creationId xmlns:a16="http://schemas.microsoft.com/office/drawing/2014/main" id="{84B8C3B5-48E5-6D23-78A4-D01BC361E78F}"/>
              </a:ext>
            </a:extLst>
          </p:cNvPr>
          <p:cNvPicPr>
            <a:picLocks noChangeAspect="1"/>
          </p:cNvPicPr>
          <p:nvPr/>
        </p:nvPicPr>
        <p:blipFill>
          <a:blip r:embed="rId7"/>
          <a:stretch>
            <a:fillRect/>
          </a:stretch>
        </p:blipFill>
        <p:spPr>
          <a:xfrm>
            <a:off x="5013009" y="3829049"/>
            <a:ext cx="922563" cy="1830635"/>
          </a:xfrm>
          <a:prstGeom prst="rect">
            <a:avLst/>
          </a:prstGeom>
        </p:spPr>
      </p:pic>
      <p:pic>
        <p:nvPicPr>
          <p:cNvPr id="29" name="Image 28" descr="Une image contenant art&#10;&#10;Description générée automatiquement avec une confiance moyenne">
            <a:extLst>
              <a:ext uri="{FF2B5EF4-FFF2-40B4-BE49-F238E27FC236}">
                <a16:creationId xmlns:a16="http://schemas.microsoft.com/office/drawing/2014/main" id="{A0184037-A2E3-8BE3-9F79-1BBE06AEA7E5}"/>
              </a:ext>
            </a:extLst>
          </p:cNvPr>
          <p:cNvPicPr>
            <a:picLocks noChangeAspect="1"/>
          </p:cNvPicPr>
          <p:nvPr/>
        </p:nvPicPr>
        <p:blipFill>
          <a:blip r:embed="rId8"/>
          <a:stretch>
            <a:fillRect/>
          </a:stretch>
        </p:blipFill>
        <p:spPr>
          <a:xfrm>
            <a:off x="3774356" y="3829049"/>
            <a:ext cx="1074346" cy="1948814"/>
          </a:xfrm>
          <a:prstGeom prst="rect">
            <a:avLst/>
          </a:prstGeom>
        </p:spPr>
      </p:pic>
      <p:pic>
        <p:nvPicPr>
          <p:cNvPr id="31" name="Image 30" descr="Une image contenant clipart, dessin humoristique, silhouette, art&#10;&#10;Description générée automatiquement">
            <a:extLst>
              <a:ext uri="{FF2B5EF4-FFF2-40B4-BE49-F238E27FC236}">
                <a16:creationId xmlns:a16="http://schemas.microsoft.com/office/drawing/2014/main" id="{9AD0132E-DB54-12A6-3095-984E150A624E}"/>
              </a:ext>
            </a:extLst>
          </p:cNvPr>
          <p:cNvPicPr>
            <a:picLocks noChangeAspect="1"/>
          </p:cNvPicPr>
          <p:nvPr/>
        </p:nvPicPr>
        <p:blipFill>
          <a:blip r:embed="rId9"/>
          <a:stretch>
            <a:fillRect/>
          </a:stretch>
        </p:blipFill>
        <p:spPr>
          <a:xfrm>
            <a:off x="6705003" y="1329436"/>
            <a:ext cx="592379" cy="1894494"/>
          </a:xfrm>
          <a:prstGeom prst="rect">
            <a:avLst/>
          </a:prstGeom>
        </p:spPr>
      </p:pic>
      <p:pic>
        <p:nvPicPr>
          <p:cNvPr id="33" name="Image 32" descr="Une image contenant dessin humoristique, art&#10;&#10;Description générée automatiquement">
            <a:extLst>
              <a:ext uri="{FF2B5EF4-FFF2-40B4-BE49-F238E27FC236}">
                <a16:creationId xmlns:a16="http://schemas.microsoft.com/office/drawing/2014/main" id="{398C0B2F-7FBA-E9D7-1480-BBA419C86C35}"/>
              </a:ext>
            </a:extLst>
          </p:cNvPr>
          <p:cNvPicPr>
            <a:picLocks noChangeAspect="1"/>
          </p:cNvPicPr>
          <p:nvPr/>
        </p:nvPicPr>
        <p:blipFill>
          <a:blip r:embed="rId10"/>
          <a:stretch>
            <a:fillRect/>
          </a:stretch>
        </p:blipFill>
        <p:spPr>
          <a:xfrm>
            <a:off x="7735693" y="3975633"/>
            <a:ext cx="875915" cy="1684051"/>
          </a:xfrm>
          <a:prstGeom prst="rect">
            <a:avLst/>
          </a:prstGeom>
        </p:spPr>
      </p:pic>
      <p:pic>
        <p:nvPicPr>
          <p:cNvPr id="35" name="Image 34" descr="Une image contenant dessin humoristique, habits, art, illustration&#10;&#10;Description générée automatiquement">
            <a:extLst>
              <a:ext uri="{FF2B5EF4-FFF2-40B4-BE49-F238E27FC236}">
                <a16:creationId xmlns:a16="http://schemas.microsoft.com/office/drawing/2014/main" id="{BF8703F5-00A6-2626-99DF-373AF969593E}"/>
              </a:ext>
            </a:extLst>
          </p:cNvPr>
          <p:cNvPicPr>
            <a:picLocks noChangeAspect="1"/>
          </p:cNvPicPr>
          <p:nvPr/>
        </p:nvPicPr>
        <p:blipFill>
          <a:blip r:embed="rId11"/>
          <a:stretch>
            <a:fillRect/>
          </a:stretch>
        </p:blipFill>
        <p:spPr>
          <a:xfrm>
            <a:off x="6642689" y="3815342"/>
            <a:ext cx="603932" cy="1764940"/>
          </a:xfrm>
          <a:prstGeom prst="rect">
            <a:avLst/>
          </a:prstGeom>
        </p:spPr>
      </p:pic>
      <p:pic>
        <p:nvPicPr>
          <p:cNvPr id="37" name="Image 36" descr="Une image contenant dessin humoristique, dessin, habits, Dessin d’enfant&#10;&#10;Description générée automatiquement">
            <a:extLst>
              <a:ext uri="{FF2B5EF4-FFF2-40B4-BE49-F238E27FC236}">
                <a16:creationId xmlns:a16="http://schemas.microsoft.com/office/drawing/2014/main" id="{5F3FFFC9-401E-0FE5-E353-8EE808EB2F4B}"/>
              </a:ext>
            </a:extLst>
          </p:cNvPr>
          <p:cNvPicPr>
            <a:picLocks noChangeAspect="1"/>
          </p:cNvPicPr>
          <p:nvPr/>
        </p:nvPicPr>
        <p:blipFill>
          <a:blip r:embed="rId12"/>
          <a:stretch>
            <a:fillRect/>
          </a:stretch>
        </p:blipFill>
        <p:spPr>
          <a:xfrm>
            <a:off x="2746625" y="3829049"/>
            <a:ext cx="690191" cy="1751233"/>
          </a:xfrm>
          <a:prstGeom prst="rect">
            <a:avLst/>
          </a:prstGeom>
        </p:spPr>
      </p:pic>
      <p:pic>
        <p:nvPicPr>
          <p:cNvPr id="39" name="Image 38" descr="Une image contenant dessin humoristique, Danse, art&#10;&#10;Description générée automatiquement">
            <a:extLst>
              <a:ext uri="{FF2B5EF4-FFF2-40B4-BE49-F238E27FC236}">
                <a16:creationId xmlns:a16="http://schemas.microsoft.com/office/drawing/2014/main" id="{82502F61-C6C0-9523-6637-A67B1386CEA5}"/>
              </a:ext>
            </a:extLst>
          </p:cNvPr>
          <p:cNvPicPr>
            <a:picLocks noChangeAspect="1"/>
          </p:cNvPicPr>
          <p:nvPr/>
        </p:nvPicPr>
        <p:blipFill>
          <a:blip r:embed="rId13"/>
          <a:stretch>
            <a:fillRect/>
          </a:stretch>
        </p:blipFill>
        <p:spPr>
          <a:xfrm>
            <a:off x="2172651" y="1405749"/>
            <a:ext cx="1486853" cy="1623202"/>
          </a:xfrm>
          <a:prstGeom prst="rect">
            <a:avLst/>
          </a:prstGeom>
        </p:spPr>
      </p:pic>
      <p:pic>
        <p:nvPicPr>
          <p:cNvPr id="41" name="Image 40" descr="Une image contenant clipart, art&#10;&#10;Description générée automatiquement">
            <a:extLst>
              <a:ext uri="{FF2B5EF4-FFF2-40B4-BE49-F238E27FC236}">
                <a16:creationId xmlns:a16="http://schemas.microsoft.com/office/drawing/2014/main" id="{0C2419DE-AFDA-9895-4089-B1EC4AE5EDE5}"/>
              </a:ext>
            </a:extLst>
          </p:cNvPr>
          <p:cNvPicPr>
            <a:picLocks noChangeAspect="1"/>
          </p:cNvPicPr>
          <p:nvPr/>
        </p:nvPicPr>
        <p:blipFill>
          <a:blip r:embed="rId14"/>
          <a:stretch>
            <a:fillRect/>
          </a:stretch>
        </p:blipFill>
        <p:spPr>
          <a:xfrm>
            <a:off x="587375" y="1421150"/>
            <a:ext cx="1133475" cy="1781175"/>
          </a:xfrm>
          <a:prstGeom prst="rect">
            <a:avLst/>
          </a:prstGeom>
        </p:spPr>
      </p:pic>
    </p:spTree>
    <p:extLst>
      <p:ext uri="{BB962C8B-B14F-4D97-AF65-F5344CB8AC3E}">
        <p14:creationId xmlns:p14="http://schemas.microsoft.com/office/powerpoint/2010/main" val="3795333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B313FEB5-F983-60AA-447D-41E4343D9165}"/>
              </a:ext>
            </a:extLst>
          </p:cNvPr>
          <p:cNvSpPr>
            <a:spLocks noGrp="1"/>
          </p:cNvSpPr>
          <p:nvPr>
            <p:ph type="body" sz="quarter" idx="10"/>
          </p:nvPr>
        </p:nvSpPr>
        <p:spPr/>
        <p:txBody>
          <a:bodyPr/>
          <a:lstStyle/>
          <a:p>
            <a:endParaRPr lang="fr-FR"/>
          </a:p>
        </p:txBody>
      </p:sp>
      <p:sp>
        <p:nvSpPr>
          <p:cNvPr id="3" name="Espace réservé du texte 2">
            <a:extLst>
              <a:ext uri="{FF2B5EF4-FFF2-40B4-BE49-F238E27FC236}">
                <a16:creationId xmlns:a16="http://schemas.microsoft.com/office/drawing/2014/main" id="{D342C55C-519A-06DC-6912-FD608C000A90}"/>
              </a:ext>
            </a:extLst>
          </p:cNvPr>
          <p:cNvSpPr>
            <a:spLocks noGrp="1"/>
          </p:cNvSpPr>
          <p:nvPr>
            <p:ph type="body" sz="quarter" idx="17"/>
          </p:nvPr>
        </p:nvSpPr>
        <p:spPr/>
        <p:txBody>
          <a:bodyPr/>
          <a:lstStyle/>
          <a:p>
            <a:endParaRPr lang="fr-FR"/>
          </a:p>
        </p:txBody>
      </p:sp>
      <p:sp>
        <p:nvSpPr>
          <p:cNvPr id="4" name="Espace réservé du texte 3">
            <a:extLst>
              <a:ext uri="{FF2B5EF4-FFF2-40B4-BE49-F238E27FC236}">
                <a16:creationId xmlns:a16="http://schemas.microsoft.com/office/drawing/2014/main" id="{7E70AEFD-28A5-E014-4EB0-827FC7D0BB85}"/>
              </a:ext>
            </a:extLst>
          </p:cNvPr>
          <p:cNvSpPr>
            <a:spLocks noGrp="1"/>
          </p:cNvSpPr>
          <p:nvPr>
            <p:ph type="body" sz="quarter" idx="18"/>
          </p:nvPr>
        </p:nvSpPr>
        <p:spPr/>
        <p:txBody>
          <a:bodyPr/>
          <a:lstStyle/>
          <a:p>
            <a:endParaRPr lang="fr-FR"/>
          </a:p>
        </p:txBody>
      </p:sp>
      <p:sp>
        <p:nvSpPr>
          <p:cNvPr id="5" name="Espace réservé du texte 4">
            <a:extLst>
              <a:ext uri="{FF2B5EF4-FFF2-40B4-BE49-F238E27FC236}">
                <a16:creationId xmlns:a16="http://schemas.microsoft.com/office/drawing/2014/main" id="{706612FD-C649-CB4A-C9CC-48AE47B03D29}"/>
              </a:ext>
            </a:extLst>
          </p:cNvPr>
          <p:cNvSpPr>
            <a:spLocks noGrp="1"/>
          </p:cNvSpPr>
          <p:nvPr>
            <p:ph type="body" sz="quarter" idx="19"/>
          </p:nvPr>
        </p:nvSpPr>
        <p:spPr/>
        <p:txBody>
          <a:bodyPr/>
          <a:lstStyle/>
          <a:p>
            <a:endParaRPr lang="fr-FR"/>
          </a:p>
        </p:txBody>
      </p:sp>
      <p:sp>
        <p:nvSpPr>
          <p:cNvPr id="6" name="Espace réservé du texte 5">
            <a:extLst>
              <a:ext uri="{FF2B5EF4-FFF2-40B4-BE49-F238E27FC236}">
                <a16:creationId xmlns:a16="http://schemas.microsoft.com/office/drawing/2014/main" id="{470164C7-65B6-55F2-65BE-48FC0AC75056}"/>
              </a:ext>
            </a:extLst>
          </p:cNvPr>
          <p:cNvSpPr>
            <a:spLocks noGrp="1"/>
          </p:cNvSpPr>
          <p:nvPr>
            <p:ph type="body" sz="quarter" idx="20"/>
          </p:nvPr>
        </p:nvSpPr>
        <p:spPr/>
        <p:txBody>
          <a:bodyPr/>
          <a:lstStyle/>
          <a:p>
            <a:endParaRPr lang="fr-FR"/>
          </a:p>
        </p:txBody>
      </p:sp>
      <p:sp>
        <p:nvSpPr>
          <p:cNvPr id="7" name="Espace réservé du texte 6">
            <a:extLst>
              <a:ext uri="{FF2B5EF4-FFF2-40B4-BE49-F238E27FC236}">
                <a16:creationId xmlns:a16="http://schemas.microsoft.com/office/drawing/2014/main" id="{00E219A8-2EDB-C385-7CF1-6FB8ACAEF9CC}"/>
              </a:ext>
            </a:extLst>
          </p:cNvPr>
          <p:cNvSpPr>
            <a:spLocks noGrp="1"/>
          </p:cNvSpPr>
          <p:nvPr>
            <p:ph type="body" sz="quarter" idx="21"/>
          </p:nvPr>
        </p:nvSpPr>
        <p:spPr/>
        <p:txBody>
          <a:bodyPr/>
          <a:lstStyle/>
          <a:p>
            <a:endParaRPr lang="fr-FR"/>
          </a:p>
        </p:txBody>
      </p:sp>
      <p:sp>
        <p:nvSpPr>
          <p:cNvPr id="8" name="Espace réservé du texte 7">
            <a:extLst>
              <a:ext uri="{FF2B5EF4-FFF2-40B4-BE49-F238E27FC236}">
                <a16:creationId xmlns:a16="http://schemas.microsoft.com/office/drawing/2014/main" id="{A5159CD8-47DE-0B97-1CAE-2E742005086D}"/>
              </a:ext>
            </a:extLst>
          </p:cNvPr>
          <p:cNvSpPr>
            <a:spLocks noGrp="1"/>
          </p:cNvSpPr>
          <p:nvPr>
            <p:ph type="body" sz="quarter" idx="22"/>
          </p:nvPr>
        </p:nvSpPr>
        <p:spPr/>
        <p:txBody>
          <a:bodyPr/>
          <a:lstStyle/>
          <a:p>
            <a:endParaRPr lang="fr-FR"/>
          </a:p>
        </p:txBody>
      </p:sp>
    </p:spTree>
    <p:extLst>
      <p:ext uri="{BB962C8B-B14F-4D97-AF65-F5344CB8AC3E}">
        <p14:creationId xmlns:p14="http://schemas.microsoft.com/office/powerpoint/2010/main" val="3287819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7186366-AA6C-A1D4-E3E7-2D173540BAAA}"/>
              </a:ext>
            </a:extLst>
          </p:cNvPr>
          <p:cNvSpPr>
            <a:spLocks noGrp="1"/>
          </p:cNvSpPr>
          <p:nvPr>
            <p:ph type="body" sz="quarter" idx="10"/>
          </p:nvPr>
        </p:nvSpPr>
        <p:spPr/>
        <p:txBody>
          <a:bodyPr/>
          <a:lstStyle/>
          <a:p>
            <a:endParaRPr lang="fr-FR"/>
          </a:p>
        </p:txBody>
      </p:sp>
      <p:sp>
        <p:nvSpPr>
          <p:cNvPr id="3" name="Espace réservé du texte vertical 2">
            <a:extLst>
              <a:ext uri="{FF2B5EF4-FFF2-40B4-BE49-F238E27FC236}">
                <a16:creationId xmlns:a16="http://schemas.microsoft.com/office/drawing/2014/main" id="{C42ED119-7F90-8BF5-46B1-D0B5DCD9378B}"/>
              </a:ext>
            </a:extLst>
          </p:cNvPr>
          <p:cNvSpPr>
            <a:spLocks noGrp="1"/>
          </p:cNvSpPr>
          <p:nvPr>
            <p:ph type="body" orient="vert" sz="quarter" idx="11"/>
          </p:nvPr>
        </p:nvSpPr>
        <p:spPr/>
        <p:txBody>
          <a:bodyPr/>
          <a:lstStyle/>
          <a:p>
            <a:endParaRPr lang="fr-FR"/>
          </a:p>
        </p:txBody>
      </p:sp>
      <p:sp>
        <p:nvSpPr>
          <p:cNvPr id="4" name="Espace réservé du texte vertical 3">
            <a:extLst>
              <a:ext uri="{FF2B5EF4-FFF2-40B4-BE49-F238E27FC236}">
                <a16:creationId xmlns:a16="http://schemas.microsoft.com/office/drawing/2014/main" id="{C5F4B705-D522-78CF-1D68-D9CCCC5E9320}"/>
              </a:ext>
            </a:extLst>
          </p:cNvPr>
          <p:cNvSpPr>
            <a:spLocks noGrp="1"/>
          </p:cNvSpPr>
          <p:nvPr>
            <p:ph type="body" orient="vert" sz="quarter" idx="12"/>
          </p:nvPr>
        </p:nvSpPr>
        <p:spPr/>
        <p:txBody>
          <a:bodyPr/>
          <a:lstStyle/>
          <a:p>
            <a:endParaRPr lang="fr-FR"/>
          </a:p>
        </p:txBody>
      </p:sp>
      <p:sp>
        <p:nvSpPr>
          <p:cNvPr id="5" name="Espace réservé du texte vertical 4">
            <a:extLst>
              <a:ext uri="{FF2B5EF4-FFF2-40B4-BE49-F238E27FC236}">
                <a16:creationId xmlns:a16="http://schemas.microsoft.com/office/drawing/2014/main" id="{DE89A51A-2842-596B-458E-F009F146BDEC}"/>
              </a:ext>
            </a:extLst>
          </p:cNvPr>
          <p:cNvSpPr>
            <a:spLocks noGrp="1"/>
          </p:cNvSpPr>
          <p:nvPr>
            <p:ph type="body" orient="vert" sz="quarter" idx="13"/>
          </p:nvPr>
        </p:nvSpPr>
        <p:spPr/>
        <p:txBody>
          <a:bodyPr/>
          <a:lstStyle/>
          <a:p>
            <a:endParaRPr lang="fr-FR"/>
          </a:p>
        </p:txBody>
      </p:sp>
      <p:sp>
        <p:nvSpPr>
          <p:cNvPr id="6" name="Espace réservé du texte vertical 5">
            <a:extLst>
              <a:ext uri="{FF2B5EF4-FFF2-40B4-BE49-F238E27FC236}">
                <a16:creationId xmlns:a16="http://schemas.microsoft.com/office/drawing/2014/main" id="{D89C92C8-E901-C73E-3AA8-F532303F3C08}"/>
              </a:ext>
            </a:extLst>
          </p:cNvPr>
          <p:cNvSpPr>
            <a:spLocks noGrp="1"/>
          </p:cNvSpPr>
          <p:nvPr>
            <p:ph type="body" orient="vert" sz="quarter" idx="14"/>
          </p:nvPr>
        </p:nvSpPr>
        <p:spPr/>
        <p:txBody>
          <a:bodyPr/>
          <a:lstStyle/>
          <a:p>
            <a:endParaRPr lang="fr-FR"/>
          </a:p>
        </p:txBody>
      </p:sp>
    </p:spTree>
    <p:extLst>
      <p:ext uri="{BB962C8B-B14F-4D97-AF65-F5344CB8AC3E}">
        <p14:creationId xmlns:p14="http://schemas.microsoft.com/office/powerpoint/2010/main" val="4262743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3692252D-505F-7A09-1613-BA190B1F16FC}"/>
              </a:ext>
            </a:extLst>
          </p:cNvPr>
          <p:cNvSpPr>
            <a:spLocks noGrp="1"/>
          </p:cNvSpPr>
          <p:nvPr>
            <p:ph type="body" sz="quarter" idx="10"/>
          </p:nvPr>
        </p:nvSpPr>
        <p:spPr/>
        <p:txBody>
          <a:bodyPr/>
          <a:lstStyle/>
          <a:p>
            <a:endParaRPr lang="fr-FR"/>
          </a:p>
        </p:txBody>
      </p:sp>
      <p:sp>
        <p:nvSpPr>
          <p:cNvPr id="3" name="Google Shape;1373;p17">
            <a:extLst>
              <a:ext uri="{FF2B5EF4-FFF2-40B4-BE49-F238E27FC236}">
                <a16:creationId xmlns:a16="http://schemas.microsoft.com/office/drawing/2014/main" id="{054A9816-8CD1-E8C7-B830-37600AB9DB12}"/>
              </a:ext>
            </a:extLst>
          </p:cNvPr>
          <p:cNvSpPr/>
          <p:nvPr/>
        </p:nvSpPr>
        <p:spPr>
          <a:xfrm>
            <a:off x="602813" y="1462966"/>
            <a:ext cx="10993875" cy="4246457"/>
          </a:xfrm>
          <a:prstGeom prst="roundRect">
            <a:avLst>
              <a:gd name="adj" fmla="val 3672"/>
            </a:avLst>
          </a:prstGeom>
          <a:solidFill>
            <a:schemeClr val="lt1"/>
          </a:solidFill>
          <a:ln w="6350">
            <a:solidFill>
              <a:schemeClr val="bg1">
                <a:lumMod val="85000"/>
                <a:alpha val="70000"/>
              </a:schemeClr>
            </a:solidFill>
          </a:ln>
          <a:effectLst>
            <a:outerShdw blurRad="254000" sx="102000" sy="102000" algn="ctr" rotWithShape="0">
              <a:schemeClr val="dk2">
                <a:alpha val="9803"/>
              </a:scheme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1800" dirty="0">
                <a:solidFill>
                  <a:schemeClr val="lt1"/>
                </a:solidFill>
                <a:latin typeface="Roboto" panose="02000000000000000000" pitchFamily="2" charset="0"/>
                <a:cs typeface="Circular Std" panose="020B0604020101020102" pitchFamily="34" charset="0"/>
                <a:sym typeface="Arial"/>
              </a:rPr>
              <a:t>a</a:t>
            </a:r>
          </a:p>
        </p:txBody>
      </p:sp>
    </p:spTree>
    <p:extLst>
      <p:ext uri="{BB962C8B-B14F-4D97-AF65-F5344CB8AC3E}">
        <p14:creationId xmlns:p14="http://schemas.microsoft.com/office/powerpoint/2010/main" val="1123632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76A30A3C-6210-4A43-3D5B-B45DD7D8231C}"/>
              </a:ext>
            </a:extLst>
          </p:cNvPr>
          <p:cNvSpPr>
            <a:spLocks noGrp="1"/>
          </p:cNvSpPr>
          <p:nvPr>
            <p:ph type="body" sz="quarter" idx="10"/>
          </p:nvPr>
        </p:nvSpPr>
        <p:spPr/>
        <p:txBody>
          <a:bodyPr/>
          <a:lstStyle/>
          <a:p>
            <a:endParaRPr lang="fr-FR"/>
          </a:p>
        </p:txBody>
      </p:sp>
      <p:sp>
        <p:nvSpPr>
          <p:cNvPr id="3" name="Google Shape;1373;p17">
            <a:extLst>
              <a:ext uri="{FF2B5EF4-FFF2-40B4-BE49-F238E27FC236}">
                <a16:creationId xmlns:a16="http://schemas.microsoft.com/office/drawing/2014/main" id="{72E00887-9821-67F6-2860-47AF74E6055A}"/>
              </a:ext>
            </a:extLst>
          </p:cNvPr>
          <p:cNvSpPr/>
          <p:nvPr/>
        </p:nvSpPr>
        <p:spPr>
          <a:xfrm>
            <a:off x="602813" y="1466851"/>
            <a:ext cx="10986371" cy="4160226"/>
          </a:xfrm>
          <a:prstGeom prst="roundRect">
            <a:avLst>
              <a:gd name="adj" fmla="val 4176"/>
            </a:avLst>
          </a:prstGeom>
          <a:solidFill>
            <a:srgbClr val="FFFFFF"/>
          </a:solidFill>
          <a:ln w="6350">
            <a:solidFill>
              <a:srgbClr val="FFFFFF">
                <a:lumMod val="85000"/>
                <a:alpha val="70000"/>
              </a:srgbClr>
            </a:solidFill>
          </a:ln>
          <a:effectLst>
            <a:outerShdw blurRad="254000" sx="102000" sy="102000" algn="ctr" rotWithShape="0">
              <a:srgbClr val="4E4199">
                <a:alpha val="9803"/>
              </a:srgbClr>
            </a:outerShdw>
          </a:effectLst>
        </p:spPr>
        <p:txBody>
          <a:bodyPr spcFirstLastPara="1" wrap="square" lIns="91425" tIns="45700" rIns="91425" bIns="4570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Roboto" panose="02000000000000000000" pitchFamily="2" charset="0"/>
              <a:cs typeface="Circular Std" panose="020B0604020101020102" pitchFamily="34" charset="0"/>
              <a:sym typeface="Arial"/>
            </a:endParaRPr>
          </a:p>
        </p:txBody>
      </p:sp>
      <p:sp>
        <p:nvSpPr>
          <p:cNvPr id="4" name="Forme libre : forme 103">
            <a:extLst>
              <a:ext uri="{FF2B5EF4-FFF2-40B4-BE49-F238E27FC236}">
                <a16:creationId xmlns:a16="http://schemas.microsoft.com/office/drawing/2014/main" id="{8D3A0658-8DF5-7031-5286-CE2EE6562F08}"/>
              </a:ext>
            </a:extLst>
          </p:cNvPr>
          <p:cNvSpPr/>
          <p:nvPr/>
        </p:nvSpPr>
        <p:spPr>
          <a:xfrm>
            <a:off x="611473" y="1466851"/>
            <a:ext cx="10969051" cy="130837"/>
          </a:xfrm>
          <a:custGeom>
            <a:avLst/>
            <a:gdLst>
              <a:gd name="connsiteX0" fmla="*/ 165071 w 10969051"/>
              <a:gd name="connsiteY0" fmla="*/ 0 h 130837"/>
              <a:gd name="connsiteX1" fmla="*/ 10803980 w 10969051"/>
              <a:gd name="connsiteY1" fmla="*/ 0 h 130837"/>
              <a:gd name="connsiteX2" fmla="*/ 10964058 w 10969051"/>
              <a:gd name="connsiteY2" fmla="*/ 106107 h 130837"/>
              <a:gd name="connsiteX3" fmla="*/ 10969051 w 10969051"/>
              <a:gd name="connsiteY3" fmla="*/ 130837 h 130837"/>
              <a:gd name="connsiteX4" fmla="*/ 0 w 10969051"/>
              <a:gd name="connsiteY4" fmla="*/ 130837 h 130837"/>
              <a:gd name="connsiteX5" fmla="*/ 4993 w 10969051"/>
              <a:gd name="connsiteY5" fmla="*/ 106107 h 130837"/>
              <a:gd name="connsiteX6" fmla="*/ 165071 w 10969051"/>
              <a:gd name="connsiteY6" fmla="*/ 0 h 13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69051" h="130837">
                <a:moveTo>
                  <a:pt x="165071" y="0"/>
                </a:moveTo>
                <a:lnTo>
                  <a:pt x="10803980" y="0"/>
                </a:lnTo>
                <a:cubicBezTo>
                  <a:pt x="10875942" y="0"/>
                  <a:pt x="10937685" y="43752"/>
                  <a:pt x="10964058" y="106107"/>
                </a:cubicBezTo>
                <a:lnTo>
                  <a:pt x="10969051" y="130837"/>
                </a:lnTo>
                <a:lnTo>
                  <a:pt x="0" y="130837"/>
                </a:lnTo>
                <a:lnTo>
                  <a:pt x="4993" y="106107"/>
                </a:lnTo>
                <a:cubicBezTo>
                  <a:pt x="31367" y="43752"/>
                  <a:pt x="93109" y="0"/>
                  <a:pt x="165071" y="0"/>
                </a:cubicBezTo>
                <a:close/>
              </a:path>
            </a:pathLst>
          </a:custGeom>
          <a:gradFill>
            <a:gsLst>
              <a:gs pos="0">
                <a:srgbClr val="4E4199"/>
              </a:gs>
              <a:gs pos="100000">
                <a:srgbClr val="BF7AD1">
                  <a:alpha val="80000"/>
                </a:srgbClr>
              </a:gs>
            </a:gsLst>
            <a:lin ang="2700000" scaled="0"/>
          </a:gradFill>
          <a:ln w="6350">
            <a:noFill/>
          </a:ln>
          <a:effectLst>
            <a:outerShdw blurRad="254000" sx="102000" sy="102000" algn="ctr" rotWithShape="0">
              <a:srgbClr val="4E4199">
                <a:alpha val="9803"/>
              </a:srgbClr>
            </a:outerShdw>
          </a:effectLst>
        </p:spPr>
        <p:txBody>
          <a:bodyPr spcFirstLastPara="1" wrap="square" lIns="0" tIns="0" rIns="0" bIns="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Roboto Bk" panose="02000000000000000000" pitchFamily="2" charset="0"/>
              <a:ea typeface="Roboto Bk" panose="02000000000000000000" pitchFamily="2" charset="0"/>
            </a:endParaRPr>
          </a:p>
        </p:txBody>
      </p:sp>
    </p:spTree>
    <p:extLst>
      <p:ext uri="{BB962C8B-B14F-4D97-AF65-F5344CB8AC3E}">
        <p14:creationId xmlns:p14="http://schemas.microsoft.com/office/powerpoint/2010/main" val="25642761"/>
      </p:ext>
    </p:extLst>
  </p:cSld>
  <p:clrMapOvr>
    <a:masterClrMapping/>
  </p:clrMapOvr>
</p:sld>
</file>

<file path=ppt/theme/theme1.xml><?xml version="1.0" encoding="utf-8"?>
<a:theme xmlns:a="http://schemas.openxmlformats.org/drawingml/2006/main" name="Office Theme">
  <a:themeElements>
    <a:clrScheme name="Personnalisé 1">
      <a:dk1>
        <a:srgbClr val="000000"/>
      </a:dk1>
      <a:lt1>
        <a:srgbClr val="FFFFFF"/>
      </a:lt1>
      <a:dk2>
        <a:srgbClr val="44546A"/>
      </a:dk2>
      <a:lt2>
        <a:srgbClr val="E7E6E6"/>
      </a:lt2>
      <a:accent1>
        <a:srgbClr val="4E4199"/>
      </a:accent1>
      <a:accent2>
        <a:srgbClr val="F7931F"/>
      </a:accent2>
      <a:accent3>
        <a:srgbClr val="33CB98"/>
      </a:accent3>
      <a:accent4>
        <a:srgbClr val="3B4448"/>
      </a:accent4>
      <a:accent5>
        <a:srgbClr val="22A0BB"/>
      </a:accent5>
      <a:accent6>
        <a:srgbClr val="D5D5D5"/>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PEOPLE SH">
      <a:dk1>
        <a:srgbClr val="000000"/>
      </a:dk1>
      <a:lt1>
        <a:srgbClr val="FFFFFF"/>
      </a:lt1>
      <a:dk2>
        <a:srgbClr val="4E4199"/>
      </a:dk2>
      <a:lt2>
        <a:srgbClr val="E7E6E6"/>
      </a:lt2>
      <a:accent1>
        <a:srgbClr val="F7941F"/>
      </a:accent1>
      <a:accent2>
        <a:srgbClr val="33CB98"/>
      </a:accent2>
      <a:accent3>
        <a:srgbClr val="3B4448"/>
      </a:accent3>
      <a:accent4>
        <a:srgbClr val="22A0BB"/>
      </a:accent4>
      <a:accent5>
        <a:srgbClr val="FFFFFF"/>
      </a:accent5>
      <a:accent6>
        <a:srgbClr val="FFFFFF"/>
      </a:accent6>
      <a:hlink>
        <a:srgbClr val="4E4199"/>
      </a:hlink>
      <a:folHlink>
        <a:srgbClr val="F7941F"/>
      </a:folHlink>
    </a:clrScheme>
    <a:fontScheme name="PEOPLE SPHERES | Typographies">
      <a:majorFont>
        <a:latin typeface="Roboto Bold"/>
        <a:ea typeface=""/>
        <a:cs typeface=""/>
      </a:majorFont>
      <a:minorFont>
        <a:latin typeface="Robo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a:spAutoFit/>
      </a:bodyPr>
      <a:lstStyle>
        <a:defPPr algn="l">
          <a:defRPr kumimoji="0" sz="1000" b="0" i="0" u="none" strike="noStrike" kern="1200" cap="none" spc="0" normalizeH="0" baseline="0" noProof="0" dirty="0" err="1">
            <a:ln>
              <a:noFill/>
            </a:ln>
            <a:solidFill>
              <a:srgbClr val="000000">
                <a:lumMod val="65000"/>
                <a:lumOff val="35000"/>
              </a:srgbClr>
            </a:solidFill>
            <a:effectLst/>
            <a:uLnTx/>
            <a:uFillTx/>
            <a:latin typeface="Roboto Lt" panose="02000000000000000000" pitchFamily="2" charset="0"/>
            <a:ea typeface="Roboto Lt" panose="02000000000000000000" pitchFamily="2" charset="0"/>
            <a:cs typeface="+mn-cs"/>
            <a:sym typeface="Arial"/>
          </a:defRPr>
        </a:defPPr>
      </a:lstStyle>
    </a:txDef>
  </a:objectDefaults>
  <a:extraClrSchemeLst/>
  <a:custClrLst>
    <a:custClr name="VIOLET 1">
      <a:srgbClr val="3322B5"/>
    </a:custClr>
    <a:custClr name="VIOLET 2">
      <a:srgbClr val="D667DD"/>
    </a:custClr>
    <a:custClr name="BLEU 1">
      <a:srgbClr val="00C4CC"/>
    </a:custClr>
    <a:custClr name="BLEU 2">
      <a:srgbClr val="7D2AE8"/>
    </a:custClr>
    <a:custClr name="VERT 1">
      <a:srgbClr val="33CB98"/>
    </a:custClr>
    <a:custClr name="VERT 2">
      <a:srgbClr val="22A0BB"/>
    </a:custClr>
  </a:custClrLst>
  <a:extLst>
    <a:ext uri="{05A4C25C-085E-4340-85A3-A5531E510DB2}">
      <thm15:themeFamily xmlns:thm15="http://schemas.microsoft.com/office/thememl/2012/main" name="Thème Office" id="{B86F9782-9A1D-4BDC-9F7A-8CA2B7B865C8}" vid="{3514F27E-BB65-4C8C-A6AA-A560700300A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BE9914626DD0544A3AADD8025019BF8" ma:contentTypeVersion="11" ma:contentTypeDescription="Crée un document." ma:contentTypeScope="" ma:versionID="d5bebdaa32826fc62522328ab7e3c279">
  <xsd:schema xmlns:xsd="http://www.w3.org/2001/XMLSchema" xmlns:xs="http://www.w3.org/2001/XMLSchema" xmlns:p="http://schemas.microsoft.com/office/2006/metadata/properties" xmlns:ns2="7d597876-2498-4cc6-80e2-946640b46a82" xmlns:ns3="efe01023-c7ce-4477-84bd-bc03fc8c34ed" targetNamespace="http://schemas.microsoft.com/office/2006/metadata/properties" ma:root="true" ma:fieldsID="38e81efcaae38675dd81c0442f19f4a8" ns2:_="" ns3:_="">
    <xsd:import namespace="7d597876-2498-4cc6-80e2-946640b46a82"/>
    <xsd:import namespace="efe01023-c7ce-4477-84bd-bc03fc8c34ed"/>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597876-2498-4cc6-80e2-946640b46a82"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fe01023-c7ce-4477-84bd-bc03fc8c34ed"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B29E76-47DD-4409-9329-9E34E0B1CD8D}">
  <ds:schemaRefs>
    <ds:schemaRef ds:uri="http://schemas.microsoft.com/sharepoint/v3/contenttype/forms"/>
  </ds:schemaRefs>
</ds:datastoreItem>
</file>

<file path=customXml/itemProps2.xml><?xml version="1.0" encoding="utf-8"?>
<ds:datastoreItem xmlns:ds="http://schemas.openxmlformats.org/officeDocument/2006/customXml" ds:itemID="{4002B807-EEA3-410D-A3E9-1380BB1A797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CA9B4B81-B3D3-4CD0-9208-6AD056EF67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597876-2498-4cc6-80e2-946640b46a82"/>
    <ds:schemaRef ds:uri="efe01023-c7ce-4477-84bd-bc03fc8c34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1703</TotalTime>
  <Words>3084</Words>
  <Application>Microsoft Macintosh PowerPoint</Application>
  <PresentationFormat>Widescreen</PresentationFormat>
  <Paragraphs>1171</Paragraphs>
  <Slides>56</Slides>
  <Notes>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56</vt:i4>
      </vt:variant>
    </vt:vector>
  </HeadingPairs>
  <TitlesOfParts>
    <vt:vector size="67" baseType="lpstr">
      <vt:lpstr>等线</vt:lpstr>
      <vt:lpstr>等线 Light</vt:lpstr>
      <vt:lpstr>Arial</vt:lpstr>
      <vt:lpstr>Roboto</vt:lpstr>
      <vt:lpstr>Roboto Bk</vt:lpstr>
      <vt:lpstr>Roboto Bold</vt:lpstr>
      <vt:lpstr>Roboto Light</vt:lpstr>
      <vt:lpstr>Roboto Lt</vt:lpstr>
      <vt:lpstr>Roboto Regular</vt:lpstr>
      <vt:lpstr>Office Theme</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Title Roboto Bold – 32 pt</vt:lpstr>
      <vt:lpstr>PowerPoint Presentation</vt:lpstr>
      <vt:lpstr>Title Roboto Bold – 32 pt</vt:lpstr>
      <vt:lpstr>PowerPoint Presentation</vt:lpstr>
      <vt:lpstr>PowerPoint Presentation</vt:lpstr>
      <vt:lpstr>Title Roboto Bold – 32 pt</vt:lpstr>
      <vt:lpstr>PowerPoint Presentation</vt:lpstr>
      <vt:lpstr>Title Roboto Bold – 32 pt</vt:lpstr>
      <vt:lpstr>Title Roboto Bold – 32 pt</vt:lpstr>
      <vt:lpstr>Title Roboto Bold – 32 pt</vt:lpstr>
      <vt:lpstr>Title Roboto Bold – 32 pt</vt:lpstr>
      <vt:lpstr>Title Roboto Bold – 32 pt</vt:lpstr>
      <vt:lpstr>Title Roboto Bold – 32 pt</vt:lpstr>
      <vt:lpstr>Matrice de suivi des risques</vt:lpstr>
      <vt:lpstr>Matrice de suivi des risques</vt:lpstr>
      <vt:lpstr>Matrice de suivi des risques</vt:lpstr>
      <vt:lpstr>Matrice de suivi des risques</vt:lpstr>
      <vt:lpstr>Title Roboto Bold – 32 pt</vt:lpstr>
      <vt:lpstr>Title Roboto Bold – 32 pt</vt:lpstr>
      <vt:lpstr>Title Roboto Bold – 32 pt</vt:lpstr>
      <vt:lpstr>Title Roboto Bold – 32 pt</vt:lpstr>
      <vt:lpstr>Ordre du jour</vt:lpstr>
      <vt:lpstr>Présentation équipe</vt:lpstr>
      <vt:lpstr>Présentation équipe</vt:lpstr>
      <vt:lpstr>Présentation équipe</vt:lpstr>
      <vt:lpstr>Présentation équipe</vt:lpstr>
      <vt:lpstr>Title Roboto Bold – 32 pt</vt:lpstr>
      <vt:lpstr>PowerPoint Presentation</vt:lpstr>
      <vt:lpstr>PowerPoint Presentation</vt:lpstr>
      <vt:lpstr>PowerPoint Presentation</vt:lpstr>
      <vt:lpstr>Périmètre Projet</vt:lpstr>
      <vt:lpstr>Toolbox Périmètre Projet</vt:lpstr>
      <vt:lpstr>Toolbox Périmètre Projet</vt:lpstr>
      <vt:lpstr>PowerPoint Presentation</vt:lpstr>
      <vt:lpstr>PowerPoint Presentation</vt:lpstr>
      <vt:lpstr>PowerPoint Presentation</vt:lpstr>
      <vt:lpstr>PowerPoint Presentation</vt:lpstr>
      <vt:lpstr>Toolbox</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 d</dc:creator>
  <cp:lastModifiedBy>Natalie Hanna</cp:lastModifiedBy>
  <cp:revision>98</cp:revision>
  <dcterms:created xsi:type="dcterms:W3CDTF">2018-06-11T12:54:16Z</dcterms:created>
  <dcterms:modified xsi:type="dcterms:W3CDTF">2024-04-29T16:39:29Z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0x0101002BE9914626DD0544A3AADD8025019BF8</vt:lpwstr>
  </property>
</Properties>
</file>